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ms-office.legacyDiagramTex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06/relationships/legacyDocTextInfo" Target="legacyDocTextInfo.bin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5581B-EDA0-4F3C-BC89-E14BEADA1E28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08581-57B2-4323-8F33-221578FB754C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8E86F7-0225-4DA1-929F-445308E9847E}" type="slidenum">
              <a:rPr lang="en-US">
                <a:latin typeface="Arial" pitchFamily="34" charset="0"/>
              </a:rPr>
              <a:pPr/>
              <a:t>3</a:t>
            </a:fld>
            <a:endParaRPr lang="en-US">
              <a:latin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51667A-5810-484A-9D03-6A5C5447D3C3}" type="slidenum">
              <a:rPr lang="en-US">
                <a:latin typeface="Arial" pitchFamily="34" charset="0"/>
              </a:rPr>
              <a:pPr/>
              <a:t>14</a:t>
            </a:fld>
            <a:endParaRPr lang="en-US">
              <a:latin typeface="Arial" pitchFamily="34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A47AAC-B1F3-4F98-A4CD-D3DB146F8366}" type="slidenum">
              <a:rPr lang="en-US">
                <a:latin typeface="Arial" pitchFamily="34" charset="0"/>
              </a:rPr>
              <a:pPr/>
              <a:t>15</a:t>
            </a:fld>
            <a:endParaRPr lang="en-US">
              <a:latin typeface="Arial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476629-9726-49E0-B3FB-B057E2CE0038}" type="slidenum">
              <a:rPr lang="en-US">
                <a:latin typeface="Arial" pitchFamily="34" charset="0"/>
              </a:rPr>
              <a:pPr/>
              <a:t>16</a:t>
            </a:fld>
            <a:endParaRPr lang="en-US">
              <a:latin typeface="Arial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548FAB-FAEB-48F8-B1C0-439972737780}" type="slidenum">
              <a:rPr lang="en-US">
                <a:latin typeface="Arial" pitchFamily="34" charset="0"/>
              </a:rPr>
              <a:pPr/>
              <a:t>17</a:t>
            </a:fld>
            <a:endParaRPr lang="en-US">
              <a:latin typeface="Arial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5924C7-E8AC-43A3-A392-DF8BF5EAED7F}" type="slidenum">
              <a:rPr lang="en-US">
                <a:latin typeface="Arial" pitchFamily="34" charset="0"/>
              </a:rPr>
              <a:pPr/>
              <a:t>18</a:t>
            </a:fld>
            <a:endParaRPr lang="en-US">
              <a:latin typeface="Arial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CD969A-62DE-4DE7-BB38-35965E5ED154}" type="slidenum">
              <a:rPr lang="en-US">
                <a:latin typeface="Arial" pitchFamily="34" charset="0"/>
              </a:rPr>
              <a:pPr/>
              <a:t>19</a:t>
            </a:fld>
            <a:endParaRPr lang="en-US">
              <a:latin typeface="Arial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84CC9-4EA6-43F6-B680-5E7E4426A45B}" type="slidenum">
              <a:rPr lang="en-US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9123EC-5A92-40D9-B0D1-6439C4972D34}" type="slidenum">
              <a:rPr lang="en-US">
                <a:latin typeface="Arial" pitchFamily="34" charset="0"/>
              </a:rPr>
              <a:pPr/>
              <a:t>4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687AC6-9CD1-4F12-AB54-58526967FEBC}" type="slidenum">
              <a:rPr lang="en-US" altLang="en-US">
                <a:latin typeface="Times New Roman" pitchFamily="18" charset="0"/>
              </a:rPr>
              <a:pPr/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4B0A1B-5DCF-4D98-92E8-615EE94A030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257E86-23CC-497E-A41B-F5EF1F19CC13}" type="slidenum">
              <a:rPr lang="en-US">
                <a:latin typeface="Arial" pitchFamily="34" charset="0"/>
              </a:rPr>
              <a:pPr/>
              <a:t>9</a:t>
            </a:fld>
            <a:endParaRPr lang="en-US">
              <a:latin typeface="Arial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BFC564-0C95-420D-A61C-5D6DD2CC88F6}" type="slidenum">
              <a:rPr lang="en-US">
                <a:latin typeface="Arial" pitchFamily="34" charset="0"/>
              </a:rPr>
              <a:pPr/>
              <a:t>10</a:t>
            </a:fld>
            <a:endParaRPr lang="en-US">
              <a:latin typeface="Arial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95B920-AA0D-4587-925E-0C74FF8AD6D4}" type="slidenum">
              <a:rPr lang="en-US">
                <a:latin typeface="Arial" pitchFamily="34" charset="0"/>
              </a:rPr>
              <a:pPr/>
              <a:t>11</a:t>
            </a:fld>
            <a:endParaRPr lang="en-US">
              <a:latin typeface="Arial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576CDF-F184-4EC2-8D5B-4DB7207B6CFC}" type="slidenum">
              <a:rPr lang="en-US">
                <a:latin typeface="Arial" pitchFamily="34" charset="0"/>
              </a:rPr>
              <a:pPr/>
              <a:t>12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9AC001-65D3-4550-8689-E7077A0B822E}" type="slidenum">
              <a:rPr lang="en-US">
                <a:latin typeface="Arial" pitchFamily="34" charset="0"/>
              </a:rPr>
              <a:pPr/>
              <a:t>13</a:t>
            </a:fld>
            <a:endParaRPr lang="en-US">
              <a:latin typeface="Arial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9103C-3D43-4C0F-B2DA-5139E1CF3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FAFE7-A35B-46DB-99E6-0C8C17601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9B03E-5056-495E-A8A5-3410D0A71DFC}" type="datetimeFigureOut">
              <a:rPr lang="id-ID" smtClean="0"/>
              <a:pPr/>
              <a:t>02/10/2017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AA57B-D9B4-4BD2-88D9-2DD74A9E7A5A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d.wikipedia.org/wiki/Periode_akuntansi" TargetMode="External"/><Relationship Id="rId4" Type="http://schemas.openxmlformats.org/officeDocument/2006/relationships/hyperlink" Target="http://id.wikipedia.org/wiki/Laporan_keuanga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d.wikipedia.org/wiki/Finansia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4423"/>
            <a:ext cx="7772400" cy="3071834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NERACA </a:t>
            </a:r>
            <a:r>
              <a:rPr lang="id-ID" sz="6000" b="1" dirty="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id-ID" sz="6000" b="1" dirty="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US" sz="6000" b="1" dirty="0" smtClean="0">
                <a:solidFill>
                  <a:srgbClr val="FF0000"/>
                </a:solidFill>
                <a:latin typeface="Comic Sans MS" pitchFamily="66" charset="0"/>
              </a:rPr>
              <a:t>(balanced sheet)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73EC262-1372-4E33-9D1C-BA9FE8686ADE}" type="slidenum">
              <a:rPr lang="en-US"/>
              <a:pPr/>
              <a:t>10</a:t>
            </a:fld>
            <a:endParaRPr lang="en-US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8636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2060"/>
                </a:solidFill>
                <a:latin typeface="Times New Roman" pitchFamily="18" charset="0"/>
              </a:rPr>
              <a:t>Penggolongan Harta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3573463"/>
            <a:ext cx="5543550" cy="3033712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cash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dapat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segera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diuangkan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Aset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dimiliki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untuk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dipakai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dalam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operasi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395288" y="1306513"/>
            <a:ext cx="828040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Lancar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Current Assets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):</a:t>
            </a:r>
          </a:p>
          <a:p>
            <a:pPr>
              <a:defRPr/>
            </a:pP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dapat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segera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diuangkan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(≤ 1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tahun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atau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dipakai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yang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jangka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waktu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pemakaiannya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tidak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lebih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dari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tahun</a:t>
            </a:r>
            <a:endParaRPr lang="en-US" sz="2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0246" name="Picture 7" descr="bs01190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3644900"/>
            <a:ext cx="2357454" cy="23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51A9723-56CD-49AD-9756-5436AB176B7B}" type="slidenum">
              <a:rPr lang="en-US"/>
              <a:pPr/>
              <a:t>11</a:t>
            </a:fld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dapat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segera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diuangkan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</a:t>
            </a:r>
          </a:p>
        </p:txBody>
      </p:sp>
      <p:sp>
        <p:nvSpPr>
          <p:cNvPr id="7066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7056437" cy="518477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Piutang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Dagang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/Usaha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Account Receivable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Wesel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Tagih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Note Receivable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Pendapatan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masih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harus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diterima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Accrued Receivable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Pinjaman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Pegawai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 to Employee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Persediaan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Inventory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Surat-surat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Barharga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None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(</a:t>
            </a:r>
            <a:r>
              <a:rPr lang="en-US" sz="2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Marketable Securities</a:t>
            </a:r>
            <a:r>
              <a:rPr lang="en-US" sz="2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FF3300"/>
              </a:buClr>
              <a:buFont typeface="Wingdings" pitchFamily="2" charset="2"/>
              <a:buChar char="ü"/>
              <a:defRPr/>
            </a:pPr>
            <a:endParaRPr lang="en-US" sz="2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1269" name="Picture 9" descr="j02337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00279"/>
            <a:ext cx="2500330" cy="4014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F57FFCC-4B9F-4456-8BE5-AC1663C71798}" type="slidenum">
              <a:rPr lang="en-US"/>
              <a:pPr/>
              <a:t>12</a:t>
            </a:fld>
            <a:endParaRPr lang="en-US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8229600" cy="167957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Aset yang dimiliki untuk dipakai dalam operasi perusahaan: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2808287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Bahan-bahan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pembantu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supplies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Biaya-biaya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dibayar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muka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prepaid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Panjar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kepada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langganan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 to customer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pic>
        <p:nvPicPr>
          <p:cNvPr id="12293" name="Picture 4" descr="j0233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357694"/>
            <a:ext cx="3448057" cy="1993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90C44E-C790-41BB-A7E1-381289037B20}" type="slidenum">
              <a:rPr lang="en-US"/>
              <a:pPr/>
              <a:t>13</a:t>
            </a:fld>
            <a:endParaRPr lang="en-US"/>
          </a:p>
        </p:txBody>
      </p:sp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147050" cy="237648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Tetap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Fixed  Assets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b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mempunyai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masa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penggunaan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	yang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relatif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panjang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habis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dipakai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dalam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siklus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operasi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setahun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tidak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dapat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segera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dijadikan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uang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tunai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463925"/>
            <a:ext cx="8229600" cy="1836738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 tetap berwujud (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tangiable asset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 tetap tak berwujud (</a:t>
            </a:r>
            <a:r>
              <a:rPr lang="en-US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intangiable asset</a:t>
            </a: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57686" y="4929198"/>
            <a:ext cx="3413124" cy="1427162"/>
            <a:chOff x="3216" y="2880"/>
            <a:chExt cx="2285" cy="989"/>
          </a:xfrm>
        </p:grpSpPr>
        <p:sp>
          <p:nvSpPr>
            <p:cNvPr id="13371" name="Freeform 5"/>
            <p:cNvSpPr>
              <a:spLocks/>
            </p:cNvSpPr>
            <p:nvPr/>
          </p:nvSpPr>
          <p:spPr bwMode="auto">
            <a:xfrm>
              <a:off x="4788" y="3097"/>
              <a:ext cx="267" cy="196"/>
            </a:xfrm>
            <a:custGeom>
              <a:avLst/>
              <a:gdLst>
                <a:gd name="T0" fmla="*/ 156 w 669"/>
                <a:gd name="T1" fmla="*/ 0 h 570"/>
                <a:gd name="T2" fmla="*/ 656 w 669"/>
                <a:gd name="T3" fmla="*/ 69 h 570"/>
                <a:gd name="T4" fmla="*/ 669 w 669"/>
                <a:gd name="T5" fmla="*/ 550 h 570"/>
                <a:gd name="T6" fmla="*/ 205 w 669"/>
                <a:gd name="T7" fmla="*/ 570 h 570"/>
                <a:gd name="T8" fmla="*/ 0 w 669"/>
                <a:gd name="T9" fmla="*/ 164 h 570"/>
                <a:gd name="T10" fmla="*/ 156 w 669"/>
                <a:gd name="T11" fmla="*/ 0 h 570"/>
                <a:gd name="T12" fmla="*/ 156 w 669"/>
                <a:gd name="T13" fmla="*/ 0 h 570"/>
                <a:gd name="T14" fmla="*/ 156 w 669"/>
                <a:gd name="T15" fmla="*/ 0 h 5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9"/>
                <a:gd name="T25" fmla="*/ 0 h 570"/>
                <a:gd name="T26" fmla="*/ 669 w 669"/>
                <a:gd name="T27" fmla="*/ 570 h 5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9" h="570">
                  <a:moveTo>
                    <a:pt x="156" y="0"/>
                  </a:moveTo>
                  <a:lnTo>
                    <a:pt x="656" y="69"/>
                  </a:lnTo>
                  <a:lnTo>
                    <a:pt x="669" y="550"/>
                  </a:lnTo>
                  <a:lnTo>
                    <a:pt x="205" y="570"/>
                  </a:lnTo>
                  <a:lnTo>
                    <a:pt x="0" y="164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2" name="Freeform 6"/>
            <p:cNvSpPr>
              <a:spLocks/>
            </p:cNvSpPr>
            <p:nvPr/>
          </p:nvSpPr>
          <p:spPr bwMode="auto">
            <a:xfrm>
              <a:off x="4446" y="3161"/>
              <a:ext cx="496" cy="167"/>
            </a:xfrm>
            <a:custGeom>
              <a:avLst/>
              <a:gdLst>
                <a:gd name="T0" fmla="*/ 70 w 1245"/>
                <a:gd name="T1" fmla="*/ 0 h 489"/>
                <a:gd name="T2" fmla="*/ 1000 w 1245"/>
                <a:gd name="T3" fmla="*/ 0 h 489"/>
                <a:gd name="T4" fmla="*/ 1245 w 1245"/>
                <a:gd name="T5" fmla="*/ 132 h 489"/>
                <a:gd name="T6" fmla="*/ 1178 w 1245"/>
                <a:gd name="T7" fmla="*/ 352 h 489"/>
                <a:gd name="T8" fmla="*/ 994 w 1245"/>
                <a:gd name="T9" fmla="*/ 489 h 489"/>
                <a:gd name="T10" fmla="*/ 76 w 1245"/>
                <a:gd name="T11" fmla="*/ 468 h 489"/>
                <a:gd name="T12" fmla="*/ 0 w 1245"/>
                <a:gd name="T13" fmla="*/ 255 h 489"/>
                <a:gd name="T14" fmla="*/ 70 w 1245"/>
                <a:gd name="T15" fmla="*/ 0 h 489"/>
                <a:gd name="T16" fmla="*/ 70 w 1245"/>
                <a:gd name="T17" fmla="*/ 0 h 489"/>
                <a:gd name="T18" fmla="*/ 70 w 1245"/>
                <a:gd name="T19" fmla="*/ 0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45"/>
                <a:gd name="T31" fmla="*/ 0 h 489"/>
                <a:gd name="T32" fmla="*/ 1245 w 1245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45" h="489">
                  <a:moveTo>
                    <a:pt x="70" y="0"/>
                  </a:moveTo>
                  <a:lnTo>
                    <a:pt x="1000" y="0"/>
                  </a:lnTo>
                  <a:lnTo>
                    <a:pt x="1245" y="132"/>
                  </a:lnTo>
                  <a:lnTo>
                    <a:pt x="1178" y="352"/>
                  </a:lnTo>
                  <a:lnTo>
                    <a:pt x="994" y="489"/>
                  </a:lnTo>
                  <a:lnTo>
                    <a:pt x="76" y="468"/>
                  </a:lnTo>
                  <a:lnTo>
                    <a:pt x="0" y="255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FFD9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3" name="Freeform 7"/>
            <p:cNvSpPr>
              <a:spLocks/>
            </p:cNvSpPr>
            <p:nvPr/>
          </p:nvSpPr>
          <p:spPr bwMode="auto">
            <a:xfrm>
              <a:off x="3216" y="2880"/>
              <a:ext cx="1691" cy="566"/>
            </a:xfrm>
            <a:custGeom>
              <a:avLst/>
              <a:gdLst>
                <a:gd name="T0" fmla="*/ 367 w 4235"/>
                <a:gd name="T1" fmla="*/ 599 h 1650"/>
                <a:gd name="T2" fmla="*/ 2929 w 4235"/>
                <a:gd name="T3" fmla="*/ 413 h 1650"/>
                <a:gd name="T4" fmla="*/ 3121 w 4235"/>
                <a:gd name="T5" fmla="*/ 42 h 1650"/>
                <a:gd name="T6" fmla="*/ 4156 w 4235"/>
                <a:gd name="T7" fmla="*/ 0 h 1650"/>
                <a:gd name="T8" fmla="*/ 4235 w 4235"/>
                <a:gd name="T9" fmla="*/ 89 h 1650"/>
                <a:gd name="T10" fmla="*/ 3169 w 4235"/>
                <a:gd name="T11" fmla="*/ 880 h 1650"/>
                <a:gd name="T12" fmla="*/ 3095 w 4235"/>
                <a:gd name="T13" fmla="*/ 1285 h 1650"/>
                <a:gd name="T14" fmla="*/ 2848 w 4235"/>
                <a:gd name="T15" fmla="*/ 1650 h 1650"/>
                <a:gd name="T16" fmla="*/ 2319 w 4235"/>
                <a:gd name="T17" fmla="*/ 1561 h 1650"/>
                <a:gd name="T18" fmla="*/ 0 w 4235"/>
                <a:gd name="T19" fmla="*/ 949 h 1650"/>
                <a:gd name="T20" fmla="*/ 46 w 4235"/>
                <a:gd name="T21" fmla="*/ 797 h 1650"/>
                <a:gd name="T22" fmla="*/ 367 w 4235"/>
                <a:gd name="T23" fmla="*/ 599 h 1650"/>
                <a:gd name="T24" fmla="*/ 367 w 4235"/>
                <a:gd name="T25" fmla="*/ 599 h 1650"/>
                <a:gd name="T26" fmla="*/ 367 w 4235"/>
                <a:gd name="T27" fmla="*/ 599 h 16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35"/>
                <a:gd name="T43" fmla="*/ 0 h 1650"/>
                <a:gd name="T44" fmla="*/ 4235 w 4235"/>
                <a:gd name="T45" fmla="*/ 1650 h 16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35" h="1650">
                  <a:moveTo>
                    <a:pt x="367" y="599"/>
                  </a:moveTo>
                  <a:lnTo>
                    <a:pt x="2929" y="413"/>
                  </a:lnTo>
                  <a:lnTo>
                    <a:pt x="3121" y="42"/>
                  </a:lnTo>
                  <a:lnTo>
                    <a:pt x="4156" y="0"/>
                  </a:lnTo>
                  <a:lnTo>
                    <a:pt x="4235" y="89"/>
                  </a:lnTo>
                  <a:lnTo>
                    <a:pt x="3169" y="880"/>
                  </a:lnTo>
                  <a:lnTo>
                    <a:pt x="3095" y="1285"/>
                  </a:lnTo>
                  <a:lnTo>
                    <a:pt x="2848" y="1650"/>
                  </a:lnTo>
                  <a:lnTo>
                    <a:pt x="2319" y="1561"/>
                  </a:lnTo>
                  <a:lnTo>
                    <a:pt x="0" y="949"/>
                  </a:lnTo>
                  <a:lnTo>
                    <a:pt x="46" y="797"/>
                  </a:lnTo>
                  <a:lnTo>
                    <a:pt x="367" y="599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4" name="Freeform 8"/>
            <p:cNvSpPr>
              <a:spLocks/>
            </p:cNvSpPr>
            <p:nvPr/>
          </p:nvSpPr>
          <p:spPr bwMode="auto">
            <a:xfrm>
              <a:off x="4899" y="3121"/>
              <a:ext cx="577" cy="548"/>
            </a:xfrm>
            <a:custGeom>
              <a:avLst/>
              <a:gdLst>
                <a:gd name="T0" fmla="*/ 685 w 1445"/>
                <a:gd name="T1" fmla="*/ 41 h 1598"/>
                <a:gd name="T2" fmla="*/ 782 w 1445"/>
                <a:gd name="T3" fmla="*/ 76 h 1598"/>
                <a:gd name="T4" fmla="*/ 1021 w 1445"/>
                <a:gd name="T5" fmla="*/ 60 h 1598"/>
                <a:gd name="T6" fmla="*/ 1101 w 1445"/>
                <a:gd name="T7" fmla="*/ 115 h 1598"/>
                <a:gd name="T8" fmla="*/ 960 w 1445"/>
                <a:gd name="T9" fmla="*/ 131 h 1598"/>
                <a:gd name="T10" fmla="*/ 974 w 1445"/>
                <a:gd name="T11" fmla="*/ 199 h 1598"/>
                <a:gd name="T12" fmla="*/ 1111 w 1445"/>
                <a:gd name="T13" fmla="*/ 212 h 1598"/>
                <a:gd name="T14" fmla="*/ 1101 w 1445"/>
                <a:gd name="T15" fmla="*/ 260 h 1598"/>
                <a:gd name="T16" fmla="*/ 1021 w 1445"/>
                <a:gd name="T17" fmla="*/ 294 h 1598"/>
                <a:gd name="T18" fmla="*/ 1076 w 1445"/>
                <a:gd name="T19" fmla="*/ 336 h 1598"/>
                <a:gd name="T20" fmla="*/ 1063 w 1445"/>
                <a:gd name="T21" fmla="*/ 452 h 1598"/>
                <a:gd name="T22" fmla="*/ 1287 w 1445"/>
                <a:gd name="T23" fmla="*/ 522 h 1598"/>
                <a:gd name="T24" fmla="*/ 1343 w 1445"/>
                <a:gd name="T25" fmla="*/ 617 h 1598"/>
                <a:gd name="T26" fmla="*/ 1364 w 1445"/>
                <a:gd name="T27" fmla="*/ 1446 h 1598"/>
                <a:gd name="T28" fmla="*/ 1445 w 1445"/>
                <a:gd name="T29" fmla="*/ 1543 h 1598"/>
                <a:gd name="T30" fmla="*/ 1390 w 1445"/>
                <a:gd name="T31" fmla="*/ 1598 h 1598"/>
                <a:gd name="T32" fmla="*/ 987 w 1445"/>
                <a:gd name="T33" fmla="*/ 1577 h 1598"/>
                <a:gd name="T34" fmla="*/ 158 w 1445"/>
                <a:gd name="T35" fmla="*/ 1536 h 1598"/>
                <a:gd name="T36" fmla="*/ 0 w 1445"/>
                <a:gd name="T37" fmla="*/ 576 h 1598"/>
                <a:gd name="T38" fmla="*/ 288 w 1445"/>
                <a:gd name="T39" fmla="*/ 412 h 1598"/>
                <a:gd name="T40" fmla="*/ 308 w 1445"/>
                <a:gd name="T41" fmla="*/ 0 h 1598"/>
                <a:gd name="T42" fmla="*/ 685 w 1445"/>
                <a:gd name="T43" fmla="*/ 41 h 1598"/>
                <a:gd name="T44" fmla="*/ 685 w 1445"/>
                <a:gd name="T45" fmla="*/ 41 h 1598"/>
                <a:gd name="T46" fmla="*/ 685 w 1445"/>
                <a:gd name="T47" fmla="*/ 41 h 15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445"/>
                <a:gd name="T73" fmla="*/ 0 h 1598"/>
                <a:gd name="T74" fmla="*/ 1445 w 1445"/>
                <a:gd name="T75" fmla="*/ 1598 h 159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445" h="1598">
                  <a:moveTo>
                    <a:pt x="685" y="41"/>
                  </a:moveTo>
                  <a:lnTo>
                    <a:pt x="782" y="76"/>
                  </a:lnTo>
                  <a:lnTo>
                    <a:pt x="1021" y="60"/>
                  </a:lnTo>
                  <a:lnTo>
                    <a:pt x="1101" y="115"/>
                  </a:lnTo>
                  <a:lnTo>
                    <a:pt x="960" y="131"/>
                  </a:lnTo>
                  <a:lnTo>
                    <a:pt x="974" y="199"/>
                  </a:lnTo>
                  <a:lnTo>
                    <a:pt x="1111" y="212"/>
                  </a:lnTo>
                  <a:lnTo>
                    <a:pt x="1101" y="260"/>
                  </a:lnTo>
                  <a:lnTo>
                    <a:pt x="1021" y="294"/>
                  </a:lnTo>
                  <a:lnTo>
                    <a:pt x="1076" y="336"/>
                  </a:lnTo>
                  <a:lnTo>
                    <a:pt x="1063" y="452"/>
                  </a:lnTo>
                  <a:lnTo>
                    <a:pt x="1287" y="522"/>
                  </a:lnTo>
                  <a:lnTo>
                    <a:pt x="1343" y="617"/>
                  </a:lnTo>
                  <a:lnTo>
                    <a:pt x="1364" y="1446"/>
                  </a:lnTo>
                  <a:lnTo>
                    <a:pt x="1445" y="1543"/>
                  </a:lnTo>
                  <a:lnTo>
                    <a:pt x="1390" y="1598"/>
                  </a:lnTo>
                  <a:lnTo>
                    <a:pt x="987" y="1577"/>
                  </a:lnTo>
                  <a:lnTo>
                    <a:pt x="158" y="1536"/>
                  </a:lnTo>
                  <a:lnTo>
                    <a:pt x="0" y="576"/>
                  </a:lnTo>
                  <a:lnTo>
                    <a:pt x="288" y="412"/>
                  </a:lnTo>
                  <a:lnTo>
                    <a:pt x="308" y="0"/>
                  </a:lnTo>
                  <a:lnTo>
                    <a:pt x="685" y="41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5" name="Freeform 9"/>
            <p:cNvSpPr>
              <a:spLocks/>
            </p:cNvSpPr>
            <p:nvPr/>
          </p:nvSpPr>
          <p:spPr bwMode="auto">
            <a:xfrm>
              <a:off x="4430" y="2925"/>
              <a:ext cx="803" cy="254"/>
            </a:xfrm>
            <a:custGeom>
              <a:avLst/>
              <a:gdLst>
                <a:gd name="T0" fmla="*/ 47 w 2013"/>
                <a:gd name="T1" fmla="*/ 515 h 742"/>
                <a:gd name="T2" fmla="*/ 251 w 2013"/>
                <a:gd name="T3" fmla="*/ 124 h 742"/>
                <a:gd name="T4" fmla="*/ 1285 w 2013"/>
                <a:gd name="T5" fmla="*/ 0 h 742"/>
                <a:gd name="T6" fmla="*/ 2013 w 2013"/>
                <a:gd name="T7" fmla="*/ 439 h 742"/>
                <a:gd name="T8" fmla="*/ 1450 w 2013"/>
                <a:gd name="T9" fmla="*/ 460 h 742"/>
                <a:gd name="T10" fmla="*/ 1484 w 2013"/>
                <a:gd name="T11" fmla="*/ 571 h 742"/>
                <a:gd name="T12" fmla="*/ 1095 w 2013"/>
                <a:gd name="T13" fmla="*/ 557 h 742"/>
                <a:gd name="T14" fmla="*/ 382 w 2013"/>
                <a:gd name="T15" fmla="*/ 736 h 742"/>
                <a:gd name="T16" fmla="*/ 0 w 2013"/>
                <a:gd name="T17" fmla="*/ 742 h 742"/>
                <a:gd name="T18" fmla="*/ 47 w 2013"/>
                <a:gd name="T19" fmla="*/ 515 h 742"/>
                <a:gd name="T20" fmla="*/ 47 w 2013"/>
                <a:gd name="T21" fmla="*/ 515 h 742"/>
                <a:gd name="T22" fmla="*/ 47 w 2013"/>
                <a:gd name="T23" fmla="*/ 515 h 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13"/>
                <a:gd name="T37" fmla="*/ 0 h 742"/>
                <a:gd name="T38" fmla="*/ 2013 w 2013"/>
                <a:gd name="T39" fmla="*/ 742 h 74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13" h="742">
                  <a:moveTo>
                    <a:pt x="47" y="515"/>
                  </a:moveTo>
                  <a:lnTo>
                    <a:pt x="251" y="124"/>
                  </a:lnTo>
                  <a:lnTo>
                    <a:pt x="1285" y="0"/>
                  </a:lnTo>
                  <a:lnTo>
                    <a:pt x="2013" y="439"/>
                  </a:lnTo>
                  <a:lnTo>
                    <a:pt x="1450" y="460"/>
                  </a:lnTo>
                  <a:lnTo>
                    <a:pt x="1484" y="571"/>
                  </a:lnTo>
                  <a:lnTo>
                    <a:pt x="1095" y="557"/>
                  </a:lnTo>
                  <a:lnTo>
                    <a:pt x="382" y="736"/>
                  </a:lnTo>
                  <a:lnTo>
                    <a:pt x="0" y="742"/>
                  </a:lnTo>
                  <a:lnTo>
                    <a:pt x="47" y="515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6" name="Freeform 10"/>
            <p:cNvSpPr>
              <a:spLocks/>
            </p:cNvSpPr>
            <p:nvPr/>
          </p:nvSpPr>
          <p:spPr bwMode="auto">
            <a:xfrm>
              <a:off x="3344" y="3236"/>
              <a:ext cx="1110" cy="510"/>
            </a:xfrm>
            <a:custGeom>
              <a:avLst/>
              <a:gdLst>
                <a:gd name="T0" fmla="*/ 0 w 2782"/>
                <a:gd name="T1" fmla="*/ 0 h 1489"/>
                <a:gd name="T2" fmla="*/ 2466 w 2782"/>
                <a:gd name="T3" fmla="*/ 584 h 1489"/>
                <a:gd name="T4" fmla="*/ 2782 w 2782"/>
                <a:gd name="T5" fmla="*/ 281 h 1489"/>
                <a:gd name="T6" fmla="*/ 2548 w 2782"/>
                <a:gd name="T7" fmla="*/ 1489 h 1489"/>
                <a:gd name="T8" fmla="*/ 1903 w 2782"/>
                <a:gd name="T9" fmla="*/ 1365 h 1489"/>
                <a:gd name="T10" fmla="*/ 1687 w 2782"/>
                <a:gd name="T11" fmla="*/ 502 h 1489"/>
                <a:gd name="T12" fmla="*/ 0 w 2782"/>
                <a:gd name="T13" fmla="*/ 0 h 1489"/>
                <a:gd name="T14" fmla="*/ 0 w 2782"/>
                <a:gd name="T15" fmla="*/ 0 h 1489"/>
                <a:gd name="T16" fmla="*/ 0 w 2782"/>
                <a:gd name="T17" fmla="*/ 0 h 1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82"/>
                <a:gd name="T28" fmla="*/ 0 h 1489"/>
                <a:gd name="T29" fmla="*/ 2782 w 2782"/>
                <a:gd name="T30" fmla="*/ 1489 h 148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82" h="1489">
                  <a:moveTo>
                    <a:pt x="0" y="0"/>
                  </a:moveTo>
                  <a:lnTo>
                    <a:pt x="2466" y="584"/>
                  </a:lnTo>
                  <a:lnTo>
                    <a:pt x="2782" y="281"/>
                  </a:lnTo>
                  <a:lnTo>
                    <a:pt x="2548" y="1489"/>
                  </a:lnTo>
                  <a:lnTo>
                    <a:pt x="1903" y="1365"/>
                  </a:lnTo>
                  <a:lnTo>
                    <a:pt x="1687" y="5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7" name="Freeform 11"/>
            <p:cNvSpPr>
              <a:spLocks/>
            </p:cNvSpPr>
            <p:nvPr/>
          </p:nvSpPr>
          <p:spPr bwMode="auto">
            <a:xfrm>
              <a:off x="4396" y="3366"/>
              <a:ext cx="635" cy="496"/>
            </a:xfrm>
            <a:custGeom>
              <a:avLst/>
              <a:gdLst>
                <a:gd name="T0" fmla="*/ 629 w 1589"/>
                <a:gd name="T1" fmla="*/ 0 h 1447"/>
                <a:gd name="T2" fmla="*/ 186 w 1589"/>
                <a:gd name="T3" fmla="*/ 206 h 1447"/>
                <a:gd name="T4" fmla="*/ 0 w 1589"/>
                <a:gd name="T5" fmla="*/ 554 h 1447"/>
                <a:gd name="T6" fmla="*/ 42 w 1589"/>
                <a:gd name="T7" fmla="*/ 979 h 1447"/>
                <a:gd name="T8" fmla="*/ 139 w 1589"/>
                <a:gd name="T9" fmla="*/ 1173 h 1447"/>
                <a:gd name="T10" fmla="*/ 261 w 1589"/>
                <a:gd name="T11" fmla="*/ 1331 h 1447"/>
                <a:gd name="T12" fmla="*/ 437 w 1589"/>
                <a:gd name="T13" fmla="*/ 1447 h 1447"/>
                <a:gd name="T14" fmla="*/ 1287 w 1589"/>
                <a:gd name="T15" fmla="*/ 1434 h 1447"/>
                <a:gd name="T16" fmla="*/ 1527 w 1589"/>
                <a:gd name="T17" fmla="*/ 1263 h 1447"/>
                <a:gd name="T18" fmla="*/ 1589 w 1589"/>
                <a:gd name="T19" fmla="*/ 782 h 1447"/>
                <a:gd name="T20" fmla="*/ 1513 w 1589"/>
                <a:gd name="T21" fmla="*/ 337 h 1447"/>
                <a:gd name="T22" fmla="*/ 1131 w 1589"/>
                <a:gd name="T23" fmla="*/ 21 h 1447"/>
                <a:gd name="T24" fmla="*/ 629 w 1589"/>
                <a:gd name="T25" fmla="*/ 0 h 1447"/>
                <a:gd name="T26" fmla="*/ 629 w 1589"/>
                <a:gd name="T27" fmla="*/ 0 h 1447"/>
                <a:gd name="T28" fmla="*/ 629 w 1589"/>
                <a:gd name="T29" fmla="*/ 0 h 144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589"/>
                <a:gd name="T46" fmla="*/ 0 h 1447"/>
                <a:gd name="T47" fmla="*/ 1589 w 1589"/>
                <a:gd name="T48" fmla="*/ 1447 h 144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589" h="1447">
                  <a:moveTo>
                    <a:pt x="629" y="0"/>
                  </a:moveTo>
                  <a:lnTo>
                    <a:pt x="186" y="206"/>
                  </a:lnTo>
                  <a:lnTo>
                    <a:pt x="0" y="554"/>
                  </a:lnTo>
                  <a:lnTo>
                    <a:pt x="42" y="979"/>
                  </a:lnTo>
                  <a:lnTo>
                    <a:pt x="139" y="1173"/>
                  </a:lnTo>
                  <a:lnTo>
                    <a:pt x="261" y="1331"/>
                  </a:lnTo>
                  <a:lnTo>
                    <a:pt x="437" y="1447"/>
                  </a:lnTo>
                  <a:lnTo>
                    <a:pt x="1287" y="1434"/>
                  </a:lnTo>
                  <a:lnTo>
                    <a:pt x="1527" y="1263"/>
                  </a:lnTo>
                  <a:lnTo>
                    <a:pt x="1589" y="782"/>
                  </a:lnTo>
                  <a:lnTo>
                    <a:pt x="1513" y="337"/>
                  </a:lnTo>
                  <a:lnTo>
                    <a:pt x="1131" y="21"/>
                  </a:lnTo>
                  <a:lnTo>
                    <a:pt x="629" y="0"/>
                  </a:lnTo>
                  <a:close/>
                </a:path>
              </a:pathLst>
            </a:custGeom>
            <a:solidFill>
              <a:srgbClr val="8E8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8" name="Freeform 12"/>
            <p:cNvSpPr>
              <a:spLocks/>
            </p:cNvSpPr>
            <p:nvPr/>
          </p:nvSpPr>
          <p:spPr bwMode="auto">
            <a:xfrm>
              <a:off x="3514" y="3370"/>
              <a:ext cx="567" cy="487"/>
            </a:xfrm>
            <a:custGeom>
              <a:avLst/>
              <a:gdLst>
                <a:gd name="T0" fmla="*/ 553 w 1422"/>
                <a:gd name="T1" fmla="*/ 21 h 1420"/>
                <a:gd name="T2" fmla="*/ 259 w 1422"/>
                <a:gd name="T3" fmla="*/ 165 h 1420"/>
                <a:gd name="T4" fmla="*/ 61 w 1422"/>
                <a:gd name="T5" fmla="*/ 416 h 1420"/>
                <a:gd name="T6" fmla="*/ 0 w 1422"/>
                <a:gd name="T7" fmla="*/ 629 h 1420"/>
                <a:gd name="T8" fmla="*/ 6 w 1422"/>
                <a:gd name="T9" fmla="*/ 931 h 1420"/>
                <a:gd name="T10" fmla="*/ 129 w 1422"/>
                <a:gd name="T11" fmla="*/ 1214 h 1420"/>
                <a:gd name="T12" fmla="*/ 314 w 1422"/>
                <a:gd name="T13" fmla="*/ 1372 h 1420"/>
                <a:gd name="T14" fmla="*/ 403 w 1422"/>
                <a:gd name="T15" fmla="*/ 1420 h 1420"/>
                <a:gd name="T16" fmla="*/ 1034 w 1422"/>
                <a:gd name="T17" fmla="*/ 1399 h 1420"/>
                <a:gd name="T18" fmla="*/ 1422 w 1422"/>
                <a:gd name="T19" fmla="*/ 1015 h 1420"/>
                <a:gd name="T20" fmla="*/ 1384 w 1422"/>
                <a:gd name="T21" fmla="*/ 266 h 1420"/>
                <a:gd name="T22" fmla="*/ 924 w 1422"/>
                <a:gd name="T23" fmla="*/ 0 h 1420"/>
                <a:gd name="T24" fmla="*/ 553 w 1422"/>
                <a:gd name="T25" fmla="*/ 21 h 1420"/>
                <a:gd name="T26" fmla="*/ 553 w 1422"/>
                <a:gd name="T27" fmla="*/ 21 h 1420"/>
                <a:gd name="T28" fmla="*/ 553 w 1422"/>
                <a:gd name="T29" fmla="*/ 21 h 14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22"/>
                <a:gd name="T46" fmla="*/ 0 h 1420"/>
                <a:gd name="T47" fmla="*/ 1422 w 1422"/>
                <a:gd name="T48" fmla="*/ 1420 h 14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22" h="1420">
                  <a:moveTo>
                    <a:pt x="553" y="21"/>
                  </a:moveTo>
                  <a:lnTo>
                    <a:pt x="259" y="165"/>
                  </a:lnTo>
                  <a:lnTo>
                    <a:pt x="61" y="416"/>
                  </a:lnTo>
                  <a:lnTo>
                    <a:pt x="0" y="629"/>
                  </a:lnTo>
                  <a:lnTo>
                    <a:pt x="6" y="931"/>
                  </a:lnTo>
                  <a:lnTo>
                    <a:pt x="129" y="1214"/>
                  </a:lnTo>
                  <a:lnTo>
                    <a:pt x="314" y="1372"/>
                  </a:lnTo>
                  <a:lnTo>
                    <a:pt x="403" y="1420"/>
                  </a:lnTo>
                  <a:lnTo>
                    <a:pt x="1034" y="1399"/>
                  </a:lnTo>
                  <a:lnTo>
                    <a:pt x="1422" y="1015"/>
                  </a:lnTo>
                  <a:lnTo>
                    <a:pt x="1384" y="266"/>
                  </a:lnTo>
                  <a:lnTo>
                    <a:pt x="924" y="0"/>
                  </a:lnTo>
                  <a:lnTo>
                    <a:pt x="553" y="21"/>
                  </a:lnTo>
                  <a:close/>
                </a:path>
              </a:pathLst>
            </a:custGeom>
            <a:solidFill>
              <a:srgbClr val="8E8EB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9" name="Freeform 13"/>
            <p:cNvSpPr>
              <a:spLocks/>
            </p:cNvSpPr>
            <p:nvPr/>
          </p:nvSpPr>
          <p:spPr bwMode="auto">
            <a:xfrm>
              <a:off x="3601" y="3469"/>
              <a:ext cx="290" cy="294"/>
            </a:xfrm>
            <a:custGeom>
              <a:avLst/>
              <a:gdLst>
                <a:gd name="T0" fmla="*/ 382 w 726"/>
                <a:gd name="T1" fmla="*/ 0 h 855"/>
                <a:gd name="T2" fmla="*/ 568 w 726"/>
                <a:gd name="T3" fmla="*/ 60 h 855"/>
                <a:gd name="T4" fmla="*/ 671 w 726"/>
                <a:gd name="T5" fmla="*/ 155 h 855"/>
                <a:gd name="T6" fmla="*/ 726 w 726"/>
                <a:gd name="T7" fmla="*/ 355 h 855"/>
                <a:gd name="T8" fmla="*/ 718 w 726"/>
                <a:gd name="T9" fmla="*/ 555 h 855"/>
                <a:gd name="T10" fmla="*/ 663 w 726"/>
                <a:gd name="T11" fmla="*/ 676 h 855"/>
                <a:gd name="T12" fmla="*/ 574 w 726"/>
                <a:gd name="T13" fmla="*/ 773 h 855"/>
                <a:gd name="T14" fmla="*/ 479 w 726"/>
                <a:gd name="T15" fmla="*/ 821 h 855"/>
                <a:gd name="T16" fmla="*/ 361 w 726"/>
                <a:gd name="T17" fmla="*/ 855 h 855"/>
                <a:gd name="T18" fmla="*/ 232 w 726"/>
                <a:gd name="T19" fmla="*/ 836 h 855"/>
                <a:gd name="T20" fmla="*/ 95 w 726"/>
                <a:gd name="T21" fmla="*/ 747 h 855"/>
                <a:gd name="T22" fmla="*/ 21 w 726"/>
                <a:gd name="T23" fmla="*/ 616 h 855"/>
                <a:gd name="T24" fmla="*/ 0 w 726"/>
                <a:gd name="T25" fmla="*/ 471 h 855"/>
                <a:gd name="T26" fmla="*/ 21 w 726"/>
                <a:gd name="T27" fmla="*/ 306 h 855"/>
                <a:gd name="T28" fmla="*/ 108 w 726"/>
                <a:gd name="T29" fmla="*/ 135 h 855"/>
                <a:gd name="T30" fmla="*/ 232 w 726"/>
                <a:gd name="T31" fmla="*/ 38 h 855"/>
                <a:gd name="T32" fmla="*/ 382 w 726"/>
                <a:gd name="T33" fmla="*/ 0 h 855"/>
                <a:gd name="T34" fmla="*/ 382 w 726"/>
                <a:gd name="T35" fmla="*/ 0 h 855"/>
                <a:gd name="T36" fmla="*/ 382 w 726"/>
                <a:gd name="T37" fmla="*/ 0 h 85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6"/>
                <a:gd name="T58" fmla="*/ 0 h 855"/>
                <a:gd name="T59" fmla="*/ 726 w 726"/>
                <a:gd name="T60" fmla="*/ 855 h 85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6" h="855">
                  <a:moveTo>
                    <a:pt x="382" y="0"/>
                  </a:moveTo>
                  <a:lnTo>
                    <a:pt x="568" y="60"/>
                  </a:lnTo>
                  <a:lnTo>
                    <a:pt x="671" y="155"/>
                  </a:lnTo>
                  <a:lnTo>
                    <a:pt x="726" y="355"/>
                  </a:lnTo>
                  <a:lnTo>
                    <a:pt x="718" y="555"/>
                  </a:lnTo>
                  <a:lnTo>
                    <a:pt x="663" y="676"/>
                  </a:lnTo>
                  <a:lnTo>
                    <a:pt x="574" y="773"/>
                  </a:lnTo>
                  <a:lnTo>
                    <a:pt x="479" y="821"/>
                  </a:lnTo>
                  <a:lnTo>
                    <a:pt x="361" y="855"/>
                  </a:lnTo>
                  <a:lnTo>
                    <a:pt x="232" y="836"/>
                  </a:lnTo>
                  <a:lnTo>
                    <a:pt x="95" y="747"/>
                  </a:lnTo>
                  <a:lnTo>
                    <a:pt x="21" y="616"/>
                  </a:lnTo>
                  <a:lnTo>
                    <a:pt x="0" y="471"/>
                  </a:lnTo>
                  <a:lnTo>
                    <a:pt x="21" y="306"/>
                  </a:lnTo>
                  <a:lnTo>
                    <a:pt x="108" y="135"/>
                  </a:lnTo>
                  <a:lnTo>
                    <a:pt x="232" y="38"/>
                  </a:lnTo>
                  <a:lnTo>
                    <a:pt x="382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0" name="Freeform 14"/>
            <p:cNvSpPr>
              <a:spLocks/>
            </p:cNvSpPr>
            <p:nvPr/>
          </p:nvSpPr>
          <p:spPr bwMode="auto">
            <a:xfrm>
              <a:off x="4516" y="3467"/>
              <a:ext cx="362" cy="320"/>
            </a:xfrm>
            <a:custGeom>
              <a:avLst/>
              <a:gdLst>
                <a:gd name="T0" fmla="*/ 358 w 907"/>
                <a:gd name="T1" fmla="*/ 0 h 933"/>
                <a:gd name="T2" fmla="*/ 626 w 907"/>
                <a:gd name="T3" fmla="*/ 34 h 933"/>
                <a:gd name="T4" fmla="*/ 768 w 907"/>
                <a:gd name="T5" fmla="*/ 129 h 933"/>
                <a:gd name="T6" fmla="*/ 865 w 907"/>
                <a:gd name="T7" fmla="*/ 274 h 933"/>
                <a:gd name="T8" fmla="*/ 907 w 907"/>
                <a:gd name="T9" fmla="*/ 432 h 933"/>
                <a:gd name="T10" fmla="*/ 865 w 907"/>
                <a:gd name="T11" fmla="*/ 610 h 933"/>
                <a:gd name="T12" fmla="*/ 768 w 907"/>
                <a:gd name="T13" fmla="*/ 781 h 933"/>
                <a:gd name="T14" fmla="*/ 576 w 907"/>
                <a:gd name="T15" fmla="*/ 913 h 933"/>
                <a:gd name="T16" fmla="*/ 379 w 907"/>
                <a:gd name="T17" fmla="*/ 933 h 933"/>
                <a:gd name="T18" fmla="*/ 158 w 907"/>
                <a:gd name="T19" fmla="*/ 844 h 933"/>
                <a:gd name="T20" fmla="*/ 29 w 907"/>
                <a:gd name="T21" fmla="*/ 705 h 933"/>
                <a:gd name="T22" fmla="*/ 0 w 907"/>
                <a:gd name="T23" fmla="*/ 521 h 933"/>
                <a:gd name="T24" fmla="*/ 21 w 907"/>
                <a:gd name="T25" fmla="*/ 259 h 933"/>
                <a:gd name="T26" fmla="*/ 111 w 907"/>
                <a:gd name="T27" fmla="*/ 108 h 933"/>
                <a:gd name="T28" fmla="*/ 358 w 907"/>
                <a:gd name="T29" fmla="*/ 0 h 933"/>
                <a:gd name="T30" fmla="*/ 358 w 907"/>
                <a:gd name="T31" fmla="*/ 0 h 933"/>
                <a:gd name="T32" fmla="*/ 358 w 907"/>
                <a:gd name="T33" fmla="*/ 0 h 9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07"/>
                <a:gd name="T52" fmla="*/ 0 h 933"/>
                <a:gd name="T53" fmla="*/ 907 w 907"/>
                <a:gd name="T54" fmla="*/ 933 h 9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07" h="933">
                  <a:moveTo>
                    <a:pt x="358" y="0"/>
                  </a:moveTo>
                  <a:lnTo>
                    <a:pt x="626" y="34"/>
                  </a:lnTo>
                  <a:lnTo>
                    <a:pt x="768" y="129"/>
                  </a:lnTo>
                  <a:lnTo>
                    <a:pt x="865" y="274"/>
                  </a:lnTo>
                  <a:lnTo>
                    <a:pt x="907" y="432"/>
                  </a:lnTo>
                  <a:lnTo>
                    <a:pt x="865" y="610"/>
                  </a:lnTo>
                  <a:lnTo>
                    <a:pt x="768" y="781"/>
                  </a:lnTo>
                  <a:lnTo>
                    <a:pt x="576" y="913"/>
                  </a:lnTo>
                  <a:lnTo>
                    <a:pt x="379" y="933"/>
                  </a:lnTo>
                  <a:lnTo>
                    <a:pt x="158" y="844"/>
                  </a:lnTo>
                  <a:lnTo>
                    <a:pt x="29" y="705"/>
                  </a:lnTo>
                  <a:lnTo>
                    <a:pt x="0" y="521"/>
                  </a:lnTo>
                  <a:lnTo>
                    <a:pt x="21" y="259"/>
                  </a:lnTo>
                  <a:lnTo>
                    <a:pt x="111" y="108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rgbClr val="FFB7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1" name="Freeform 15"/>
            <p:cNvSpPr>
              <a:spLocks/>
            </p:cNvSpPr>
            <p:nvPr/>
          </p:nvSpPr>
          <p:spPr bwMode="auto">
            <a:xfrm>
              <a:off x="3366" y="2890"/>
              <a:ext cx="1503" cy="243"/>
            </a:xfrm>
            <a:custGeom>
              <a:avLst/>
              <a:gdLst>
                <a:gd name="T0" fmla="*/ 3766 w 3766"/>
                <a:gd name="T1" fmla="*/ 6 h 708"/>
                <a:gd name="T2" fmla="*/ 3612 w 3766"/>
                <a:gd name="T3" fmla="*/ 37 h 708"/>
                <a:gd name="T4" fmla="*/ 3533 w 3766"/>
                <a:gd name="T5" fmla="*/ 50 h 708"/>
                <a:gd name="T6" fmla="*/ 3439 w 3766"/>
                <a:gd name="T7" fmla="*/ 76 h 708"/>
                <a:gd name="T8" fmla="*/ 3417 w 3766"/>
                <a:gd name="T9" fmla="*/ 71 h 708"/>
                <a:gd name="T10" fmla="*/ 3302 w 3766"/>
                <a:gd name="T11" fmla="*/ 76 h 708"/>
                <a:gd name="T12" fmla="*/ 3264 w 3766"/>
                <a:gd name="T13" fmla="*/ 90 h 708"/>
                <a:gd name="T14" fmla="*/ 3215 w 3766"/>
                <a:gd name="T15" fmla="*/ 99 h 708"/>
                <a:gd name="T16" fmla="*/ 3187 w 3766"/>
                <a:gd name="T17" fmla="*/ 116 h 708"/>
                <a:gd name="T18" fmla="*/ 3095 w 3766"/>
                <a:gd name="T19" fmla="*/ 120 h 708"/>
                <a:gd name="T20" fmla="*/ 3025 w 3766"/>
                <a:gd name="T21" fmla="*/ 137 h 708"/>
                <a:gd name="T22" fmla="*/ 2945 w 3766"/>
                <a:gd name="T23" fmla="*/ 147 h 708"/>
                <a:gd name="T24" fmla="*/ 2930 w 3766"/>
                <a:gd name="T25" fmla="*/ 156 h 708"/>
                <a:gd name="T26" fmla="*/ 2896 w 3766"/>
                <a:gd name="T27" fmla="*/ 164 h 708"/>
                <a:gd name="T28" fmla="*/ 2850 w 3766"/>
                <a:gd name="T29" fmla="*/ 173 h 708"/>
                <a:gd name="T30" fmla="*/ 2808 w 3766"/>
                <a:gd name="T31" fmla="*/ 177 h 708"/>
                <a:gd name="T32" fmla="*/ 2783 w 3766"/>
                <a:gd name="T33" fmla="*/ 213 h 708"/>
                <a:gd name="T34" fmla="*/ 2635 w 3766"/>
                <a:gd name="T35" fmla="*/ 554 h 708"/>
                <a:gd name="T36" fmla="*/ 2622 w 3766"/>
                <a:gd name="T37" fmla="*/ 563 h 708"/>
                <a:gd name="T38" fmla="*/ 1812 w 3766"/>
                <a:gd name="T39" fmla="*/ 607 h 708"/>
                <a:gd name="T40" fmla="*/ 1736 w 3766"/>
                <a:gd name="T41" fmla="*/ 614 h 708"/>
                <a:gd name="T42" fmla="*/ 1721 w 3766"/>
                <a:gd name="T43" fmla="*/ 601 h 708"/>
                <a:gd name="T44" fmla="*/ 1717 w 3766"/>
                <a:gd name="T45" fmla="*/ 601 h 708"/>
                <a:gd name="T46" fmla="*/ 1711 w 3766"/>
                <a:gd name="T47" fmla="*/ 607 h 708"/>
                <a:gd name="T48" fmla="*/ 1711 w 3766"/>
                <a:gd name="T49" fmla="*/ 630 h 708"/>
                <a:gd name="T50" fmla="*/ 1702 w 3766"/>
                <a:gd name="T51" fmla="*/ 641 h 708"/>
                <a:gd name="T52" fmla="*/ 1694 w 3766"/>
                <a:gd name="T53" fmla="*/ 645 h 708"/>
                <a:gd name="T54" fmla="*/ 1685 w 3766"/>
                <a:gd name="T55" fmla="*/ 645 h 708"/>
                <a:gd name="T56" fmla="*/ 1654 w 3766"/>
                <a:gd name="T57" fmla="*/ 611 h 708"/>
                <a:gd name="T58" fmla="*/ 1624 w 3766"/>
                <a:gd name="T59" fmla="*/ 620 h 708"/>
                <a:gd name="T60" fmla="*/ 1477 w 3766"/>
                <a:gd name="T61" fmla="*/ 620 h 708"/>
                <a:gd name="T62" fmla="*/ 746 w 3766"/>
                <a:gd name="T63" fmla="*/ 664 h 708"/>
                <a:gd name="T64" fmla="*/ 10 w 3766"/>
                <a:gd name="T65" fmla="*/ 708 h 708"/>
                <a:gd name="T66" fmla="*/ 4 w 3766"/>
                <a:gd name="T67" fmla="*/ 700 h 708"/>
                <a:gd name="T68" fmla="*/ 4 w 3766"/>
                <a:gd name="T69" fmla="*/ 645 h 708"/>
                <a:gd name="T70" fmla="*/ 0 w 3766"/>
                <a:gd name="T71" fmla="*/ 637 h 708"/>
                <a:gd name="T72" fmla="*/ 0 w 3766"/>
                <a:gd name="T73" fmla="*/ 628 h 708"/>
                <a:gd name="T74" fmla="*/ 27 w 3766"/>
                <a:gd name="T75" fmla="*/ 597 h 708"/>
                <a:gd name="T76" fmla="*/ 690 w 3766"/>
                <a:gd name="T77" fmla="*/ 557 h 708"/>
                <a:gd name="T78" fmla="*/ 1057 w 3766"/>
                <a:gd name="T79" fmla="*/ 535 h 708"/>
                <a:gd name="T80" fmla="*/ 1251 w 3766"/>
                <a:gd name="T81" fmla="*/ 531 h 708"/>
                <a:gd name="T82" fmla="*/ 1278 w 3766"/>
                <a:gd name="T83" fmla="*/ 523 h 708"/>
                <a:gd name="T84" fmla="*/ 1314 w 3766"/>
                <a:gd name="T85" fmla="*/ 518 h 708"/>
                <a:gd name="T86" fmla="*/ 1656 w 3766"/>
                <a:gd name="T87" fmla="*/ 500 h 708"/>
                <a:gd name="T88" fmla="*/ 2578 w 3766"/>
                <a:gd name="T89" fmla="*/ 455 h 708"/>
                <a:gd name="T90" fmla="*/ 2601 w 3766"/>
                <a:gd name="T91" fmla="*/ 421 h 708"/>
                <a:gd name="T92" fmla="*/ 2626 w 3766"/>
                <a:gd name="T93" fmla="*/ 360 h 708"/>
                <a:gd name="T94" fmla="*/ 2768 w 3766"/>
                <a:gd name="T95" fmla="*/ 59 h 708"/>
                <a:gd name="T96" fmla="*/ 2793 w 3766"/>
                <a:gd name="T97" fmla="*/ 50 h 708"/>
                <a:gd name="T98" fmla="*/ 3709 w 3766"/>
                <a:gd name="T99" fmla="*/ 4 h 708"/>
                <a:gd name="T100" fmla="*/ 3732 w 3766"/>
                <a:gd name="T101" fmla="*/ 0 h 708"/>
                <a:gd name="T102" fmla="*/ 3766 w 3766"/>
                <a:gd name="T103" fmla="*/ 0 h 708"/>
                <a:gd name="T104" fmla="*/ 3766 w 3766"/>
                <a:gd name="T105" fmla="*/ 6 h 708"/>
                <a:gd name="T106" fmla="*/ 3766 w 3766"/>
                <a:gd name="T107" fmla="*/ 6 h 708"/>
                <a:gd name="T108" fmla="*/ 3766 w 3766"/>
                <a:gd name="T109" fmla="*/ 6 h 70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766"/>
                <a:gd name="T166" fmla="*/ 0 h 708"/>
                <a:gd name="T167" fmla="*/ 3766 w 3766"/>
                <a:gd name="T168" fmla="*/ 708 h 70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766" h="708">
                  <a:moveTo>
                    <a:pt x="3766" y="6"/>
                  </a:moveTo>
                  <a:lnTo>
                    <a:pt x="3612" y="37"/>
                  </a:lnTo>
                  <a:lnTo>
                    <a:pt x="3533" y="50"/>
                  </a:lnTo>
                  <a:lnTo>
                    <a:pt x="3439" y="76"/>
                  </a:lnTo>
                  <a:lnTo>
                    <a:pt x="3417" y="71"/>
                  </a:lnTo>
                  <a:lnTo>
                    <a:pt x="3302" y="76"/>
                  </a:lnTo>
                  <a:lnTo>
                    <a:pt x="3264" y="90"/>
                  </a:lnTo>
                  <a:lnTo>
                    <a:pt x="3215" y="99"/>
                  </a:lnTo>
                  <a:lnTo>
                    <a:pt x="3187" y="116"/>
                  </a:lnTo>
                  <a:lnTo>
                    <a:pt x="3095" y="120"/>
                  </a:lnTo>
                  <a:lnTo>
                    <a:pt x="3025" y="137"/>
                  </a:lnTo>
                  <a:lnTo>
                    <a:pt x="2945" y="147"/>
                  </a:lnTo>
                  <a:lnTo>
                    <a:pt x="2930" y="156"/>
                  </a:lnTo>
                  <a:lnTo>
                    <a:pt x="2896" y="164"/>
                  </a:lnTo>
                  <a:lnTo>
                    <a:pt x="2850" y="173"/>
                  </a:lnTo>
                  <a:lnTo>
                    <a:pt x="2808" y="177"/>
                  </a:lnTo>
                  <a:lnTo>
                    <a:pt x="2783" y="213"/>
                  </a:lnTo>
                  <a:lnTo>
                    <a:pt x="2635" y="554"/>
                  </a:lnTo>
                  <a:lnTo>
                    <a:pt x="2622" y="563"/>
                  </a:lnTo>
                  <a:lnTo>
                    <a:pt x="1812" y="607"/>
                  </a:lnTo>
                  <a:lnTo>
                    <a:pt x="1736" y="614"/>
                  </a:lnTo>
                  <a:lnTo>
                    <a:pt x="1721" y="601"/>
                  </a:lnTo>
                  <a:lnTo>
                    <a:pt x="1717" y="601"/>
                  </a:lnTo>
                  <a:lnTo>
                    <a:pt x="1711" y="607"/>
                  </a:lnTo>
                  <a:lnTo>
                    <a:pt x="1711" y="630"/>
                  </a:lnTo>
                  <a:lnTo>
                    <a:pt x="1702" y="641"/>
                  </a:lnTo>
                  <a:lnTo>
                    <a:pt x="1694" y="645"/>
                  </a:lnTo>
                  <a:lnTo>
                    <a:pt x="1685" y="645"/>
                  </a:lnTo>
                  <a:lnTo>
                    <a:pt x="1654" y="611"/>
                  </a:lnTo>
                  <a:lnTo>
                    <a:pt x="1624" y="620"/>
                  </a:lnTo>
                  <a:lnTo>
                    <a:pt x="1477" y="620"/>
                  </a:lnTo>
                  <a:lnTo>
                    <a:pt x="746" y="664"/>
                  </a:lnTo>
                  <a:lnTo>
                    <a:pt x="10" y="708"/>
                  </a:lnTo>
                  <a:lnTo>
                    <a:pt x="4" y="700"/>
                  </a:lnTo>
                  <a:lnTo>
                    <a:pt x="4" y="645"/>
                  </a:lnTo>
                  <a:lnTo>
                    <a:pt x="0" y="637"/>
                  </a:lnTo>
                  <a:lnTo>
                    <a:pt x="0" y="628"/>
                  </a:lnTo>
                  <a:lnTo>
                    <a:pt x="27" y="597"/>
                  </a:lnTo>
                  <a:lnTo>
                    <a:pt x="690" y="557"/>
                  </a:lnTo>
                  <a:lnTo>
                    <a:pt x="1057" y="535"/>
                  </a:lnTo>
                  <a:lnTo>
                    <a:pt x="1251" y="531"/>
                  </a:lnTo>
                  <a:lnTo>
                    <a:pt x="1278" y="523"/>
                  </a:lnTo>
                  <a:lnTo>
                    <a:pt x="1314" y="518"/>
                  </a:lnTo>
                  <a:lnTo>
                    <a:pt x="1656" y="500"/>
                  </a:lnTo>
                  <a:lnTo>
                    <a:pt x="2578" y="455"/>
                  </a:lnTo>
                  <a:lnTo>
                    <a:pt x="2601" y="421"/>
                  </a:lnTo>
                  <a:lnTo>
                    <a:pt x="2626" y="360"/>
                  </a:lnTo>
                  <a:lnTo>
                    <a:pt x="2768" y="59"/>
                  </a:lnTo>
                  <a:lnTo>
                    <a:pt x="2793" y="50"/>
                  </a:lnTo>
                  <a:lnTo>
                    <a:pt x="3709" y="4"/>
                  </a:lnTo>
                  <a:lnTo>
                    <a:pt x="3732" y="0"/>
                  </a:lnTo>
                  <a:lnTo>
                    <a:pt x="3766" y="0"/>
                  </a:lnTo>
                  <a:lnTo>
                    <a:pt x="376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2" name="Freeform 16"/>
            <p:cNvSpPr>
              <a:spLocks/>
            </p:cNvSpPr>
            <p:nvPr/>
          </p:nvSpPr>
          <p:spPr bwMode="auto">
            <a:xfrm>
              <a:off x="4261" y="2900"/>
              <a:ext cx="981" cy="283"/>
            </a:xfrm>
            <a:custGeom>
              <a:avLst/>
              <a:gdLst>
                <a:gd name="T0" fmla="*/ 1644 w 2458"/>
                <a:gd name="T1" fmla="*/ 23 h 827"/>
                <a:gd name="T2" fmla="*/ 1686 w 2458"/>
                <a:gd name="T3" fmla="*/ 61 h 827"/>
                <a:gd name="T4" fmla="*/ 1927 w 2458"/>
                <a:gd name="T5" fmla="*/ 167 h 827"/>
                <a:gd name="T6" fmla="*/ 2458 w 2458"/>
                <a:gd name="T7" fmla="*/ 443 h 827"/>
                <a:gd name="T8" fmla="*/ 2427 w 2458"/>
                <a:gd name="T9" fmla="*/ 470 h 827"/>
                <a:gd name="T10" fmla="*/ 2450 w 2458"/>
                <a:gd name="T11" fmla="*/ 517 h 827"/>
                <a:gd name="T12" fmla="*/ 2422 w 2458"/>
                <a:gd name="T13" fmla="*/ 521 h 827"/>
                <a:gd name="T14" fmla="*/ 853 w 2458"/>
                <a:gd name="T15" fmla="*/ 340 h 827"/>
                <a:gd name="T16" fmla="*/ 813 w 2458"/>
                <a:gd name="T17" fmla="*/ 369 h 827"/>
                <a:gd name="T18" fmla="*/ 697 w 2458"/>
                <a:gd name="T19" fmla="*/ 618 h 827"/>
                <a:gd name="T20" fmla="*/ 675 w 2458"/>
                <a:gd name="T21" fmla="*/ 654 h 827"/>
                <a:gd name="T22" fmla="*/ 667 w 2458"/>
                <a:gd name="T23" fmla="*/ 686 h 827"/>
                <a:gd name="T24" fmla="*/ 663 w 2458"/>
                <a:gd name="T25" fmla="*/ 797 h 827"/>
                <a:gd name="T26" fmla="*/ 697 w 2458"/>
                <a:gd name="T27" fmla="*/ 808 h 827"/>
                <a:gd name="T28" fmla="*/ 701 w 2458"/>
                <a:gd name="T29" fmla="*/ 818 h 827"/>
                <a:gd name="T30" fmla="*/ 448 w 2458"/>
                <a:gd name="T31" fmla="*/ 827 h 827"/>
                <a:gd name="T32" fmla="*/ 420 w 2458"/>
                <a:gd name="T33" fmla="*/ 800 h 827"/>
                <a:gd name="T34" fmla="*/ 477 w 2458"/>
                <a:gd name="T35" fmla="*/ 808 h 827"/>
                <a:gd name="T36" fmla="*/ 503 w 2458"/>
                <a:gd name="T37" fmla="*/ 810 h 827"/>
                <a:gd name="T38" fmla="*/ 745 w 2458"/>
                <a:gd name="T39" fmla="*/ 316 h 827"/>
                <a:gd name="T40" fmla="*/ 756 w 2458"/>
                <a:gd name="T41" fmla="*/ 297 h 827"/>
                <a:gd name="T42" fmla="*/ 884 w 2458"/>
                <a:gd name="T43" fmla="*/ 270 h 827"/>
                <a:gd name="T44" fmla="*/ 1456 w 2458"/>
                <a:gd name="T45" fmla="*/ 194 h 827"/>
                <a:gd name="T46" fmla="*/ 1692 w 2458"/>
                <a:gd name="T47" fmla="*/ 158 h 827"/>
                <a:gd name="T48" fmla="*/ 1699 w 2458"/>
                <a:gd name="T49" fmla="*/ 154 h 827"/>
                <a:gd name="T50" fmla="*/ 1669 w 2458"/>
                <a:gd name="T51" fmla="*/ 114 h 827"/>
                <a:gd name="T52" fmla="*/ 1608 w 2458"/>
                <a:gd name="T53" fmla="*/ 133 h 827"/>
                <a:gd name="T54" fmla="*/ 848 w 2458"/>
                <a:gd name="T55" fmla="*/ 249 h 827"/>
                <a:gd name="T56" fmla="*/ 745 w 2458"/>
                <a:gd name="T57" fmla="*/ 274 h 827"/>
                <a:gd name="T58" fmla="*/ 578 w 2458"/>
                <a:gd name="T59" fmla="*/ 597 h 827"/>
                <a:gd name="T60" fmla="*/ 492 w 2458"/>
                <a:gd name="T61" fmla="*/ 770 h 827"/>
                <a:gd name="T62" fmla="*/ 407 w 2458"/>
                <a:gd name="T63" fmla="*/ 751 h 827"/>
                <a:gd name="T64" fmla="*/ 437 w 2458"/>
                <a:gd name="T65" fmla="*/ 664 h 827"/>
                <a:gd name="T66" fmla="*/ 429 w 2458"/>
                <a:gd name="T67" fmla="*/ 650 h 827"/>
                <a:gd name="T68" fmla="*/ 137 w 2458"/>
                <a:gd name="T69" fmla="*/ 667 h 827"/>
                <a:gd name="T70" fmla="*/ 119 w 2458"/>
                <a:gd name="T71" fmla="*/ 717 h 827"/>
                <a:gd name="T72" fmla="*/ 89 w 2458"/>
                <a:gd name="T73" fmla="*/ 711 h 827"/>
                <a:gd name="T74" fmla="*/ 53 w 2458"/>
                <a:gd name="T75" fmla="*/ 713 h 827"/>
                <a:gd name="T76" fmla="*/ 59 w 2458"/>
                <a:gd name="T77" fmla="*/ 624 h 827"/>
                <a:gd name="T78" fmla="*/ 13 w 2458"/>
                <a:gd name="T79" fmla="*/ 627 h 827"/>
                <a:gd name="T80" fmla="*/ 376 w 2458"/>
                <a:gd name="T81" fmla="*/ 584 h 827"/>
                <a:gd name="T82" fmla="*/ 426 w 2458"/>
                <a:gd name="T83" fmla="*/ 576 h 827"/>
                <a:gd name="T84" fmla="*/ 614 w 2458"/>
                <a:gd name="T85" fmla="*/ 164 h 827"/>
                <a:gd name="T86" fmla="*/ 1327 w 2458"/>
                <a:gd name="T87" fmla="*/ 53 h 827"/>
                <a:gd name="T88" fmla="*/ 1450 w 2458"/>
                <a:gd name="T89" fmla="*/ 32 h 827"/>
                <a:gd name="T90" fmla="*/ 1608 w 2458"/>
                <a:gd name="T91" fmla="*/ 6 h 827"/>
                <a:gd name="T92" fmla="*/ 1640 w 2458"/>
                <a:gd name="T93" fmla="*/ 0 h 827"/>
                <a:gd name="T94" fmla="*/ 1650 w 2458"/>
                <a:gd name="T95" fmla="*/ 10 h 82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458"/>
                <a:gd name="T145" fmla="*/ 0 h 827"/>
                <a:gd name="T146" fmla="*/ 2458 w 2458"/>
                <a:gd name="T147" fmla="*/ 827 h 82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458" h="827">
                  <a:moveTo>
                    <a:pt x="1650" y="10"/>
                  </a:moveTo>
                  <a:lnTo>
                    <a:pt x="1644" y="23"/>
                  </a:lnTo>
                  <a:lnTo>
                    <a:pt x="1644" y="32"/>
                  </a:lnTo>
                  <a:lnTo>
                    <a:pt x="1686" y="61"/>
                  </a:lnTo>
                  <a:lnTo>
                    <a:pt x="1718" y="61"/>
                  </a:lnTo>
                  <a:lnTo>
                    <a:pt x="1927" y="167"/>
                  </a:lnTo>
                  <a:lnTo>
                    <a:pt x="2458" y="439"/>
                  </a:lnTo>
                  <a:lnTo>
                    <a:pt x="2458" y="443"/>
                  </a:lnTo>
                  <a:lnTo>
                    <a:pt x="2427" y="451"/>
                  </a:lnTo>
                  <a:lnTo>
                    <a:pt x="2427" y="470"/>
                  </a:lnTo>
                  <a:lnTo>
                    <a:pt x="2450" y="510"/>
                  </a:lnTo>
                  <a:lnTo>
                    <a:pt x="2450" y="517"/>
                  </a:lnTo>
                  <a:lnTo>
                    <a:pt x="2444" y="523"/>
                  </a:lnTo>
                  <a:lnTo>
                    <a:pt x="2422" y="521"/>
                  </a:lnTo>
                  <a:lnTo>
                    <a:pt x="1686" y="217"/>
                  </a:lnTo>
                  <a:lnTo>
                    <a:pt x="853" y="340"/>
                  </a:lnTo>
                  <a:lnTo>
                    <a:pt x="838" y="340"/>
                  </a:lnTo>
                  <a:lnTo>
                    <a:pt x="813" y="369"/>
                  </a:lnTo>
                  <a:lnTo>
                    <a:pt x="747" y="523"/>
                  </a:lnTo>
                  <a:lnTo>
                    <a:pt x="697" y="618"/>
                  </a:lnTo>
                  <a:lnTo>
                    <a:pt x="684" y="654"/>
                  </a:lnTo>
                  <a:lnTo>
                    <a:pt x="675" y="654"/>
                  </a:lnTo>
                  <a:lnTo>
                    <a:pt x="661" y="667"/>
                  </a:lnTo>
                  <a:lnTo>
                    <a:pt x="667" y="686"/>
                  </a:lnTo>
                  <a:lnTo>
                    <a:pt x="661" y="694"/>
                  </a:lnTo>
                  <a:lnTo>
                    <a:pt x="663" y="797"/>
                  </a:lnTo>
                  <a:lnTo>
                    <a:pt x="675" y="808"/>
                  </a:lnTo>
                  <a:lnTo>
                    <a:pt x="697" y="808"/>
                  </a:lnTo>
                  <a:lnTo>
                    <a:pt x="697" y="814"/>
                  </a:lnTo>
                  <a:lnTo>
                    <a:pt x="701" y="818"/>
                  </a:lnTo>
                  <a:lnTo>
                    <a:pt x="492" y="823"/>
                  </a:lnTo>
                  <a:lnTo>
                    <a:pt x="448" y="827"/>
                  </a:lnTo>
                  <a:lnTo>
                    <a:pt x="433" y="814"/>
                  </a:lnTo>
                  <a:lnTo>
                    <a:pt x="420" y="800"/>
                  </a:lnTo>
                  <a:lnTo>
                    <a:pt x="448" y="800"/>
                  </a:lnTo>
                  <a:lnTo>
                    <a:pt x="477" y="808"/>
                  </a:lnTo>
                  <a:lnTo>
                    <a:pt x="488" y="814"/>
                  </a:lnTo>
                  <a:lnTo>
                    <a:pt x="503" y="810"/>
                  </a:lnTo>
                  <a:lnTo>
                    <a:pt x="549" y="730"/>
                  </a:lnTo>
                  <a:lnTo>
                    <a:pt x="745" y="316"/>
                  </a:lnTo>
                  <a:lnTo>
                    <a:pt x="756" y="300"/>
                  </a:lnTo>
                  <a:lnTo>
                    <a:pt x="756" y="297"/>
                  </a:lnTo>
                  <a:lnTo>
                    <a:pt x="754" y="293"/>
                  </a:lnTo>
                  <a:lnTo>
                    <a:pt x="884" y="270"/>
                  </a:lnTo>
                  <a:lnTo>
                    <a:pt x="906" y="278"/>
                  </a:lnTo>
                  <a:lnTo>
                    <a:pt x="1456" y="194"/>
                  </a:lnTo>
                  <a:lnTo>
                    <a:pt x="1623" y="167"/>
                  </a:lnTo>
                  <a:lnTo>
                    <a:pt x="1692" y="158"/>
                  </a:lnTo>
                  <a:lnTo>
                    <a:pt x="1695" y="158"/>
                  </a:lnTo>
                  <a:lnTo>
                    <a:pt x="1699" y="154"/>
                  </a:lnTo>
                  <a:lnTo>
                    <a:pt x="1692" y="137"/>
                  </a:lnTo>
                  <a:lnTo>
                    <a:pt x="1669" y="114"/>
                  </a:lnTo>
                  <a:lnTo>
                    <a:pt x="1650" y="126"/>
                  </a:lnTo>
                  <a:lnTo>
                    <a:pt x="1608" y="133"/>
                  </a:lnTo>
                  <a:lnTo>
                    <a:pt x="1228" y="190"/>
                  </a:lnTo>
                  <a:lnTo>
                    <a:pt x="848" y="249"/>
                  </a:lnTo>
                  <a:lnTo>
                    <a:pt x="840" y="257"/>
                  </a:lnTo>
                  <a:lnTo>
                    <a:pt x="745" y="274"/>
                  </a:lnTo>
                  <a:lnTo>
                    <a:pt x="718" y="300"/>
                  </a:lnTo>
                  <a:lnTo>
                    <a:pt x="578" y="597"/>
                  </a:lnTo>
                  <a:lnTo>
                    <a:pt x="530" y="686"/>
                  </a:lnTo>
                  <a:lnTo>
                    <a:pt x="492" y="770"/>
                  </a:lnTo>
                  <a:lnTo>
                    <a:pt x="420" y="757"/>
                  </a:lnTo>
                  <a:lnTo>
                    <a:pt x="407" y="751"/>
                  </a:lnTo>
                  <a:lnTo>
                    <a:pt x="399" y="751"/>
                  </a:lnTo>
                  <a:lnTo>
                    <a:pt x="437" y="664"/>
                  </a:lnTo>
                  <a:lnTo>
                    <a:pt x="439" y="660"/>
                  </a:lnTo>
                  <a:lnTo>
                    <a:pt x="429" y="650"/>
                  </a:lnTo>
                  <a:lnTo>
                    <a:pt x="403" y="656"/>
                  </a:lnTo>
                  <a:lnTo>
                    <a:pt x="137" y="667"/>
                  </a:lnTo>
                  <a:lnTo>
                    <a:pt x="125" y="677"/>
                  </a:lnTo>
                  <a:lnTo>
                    <a:pt x="119" y="717"/>
                  </a:lnTo>
                  <a:lnTo>
                    <a:pt x="99" y="717"/>
                  </a:lnTo>
                  <a:lnTo>
                    <a:pt x="89" y="711"/>
                  </a:lnTo>
                  <a:lnTo>
                    <a:pt x="72" y="721"/>
                  </a:lnTo>
                  <a:lnTo>
                    <a:pt x="53" y="713"/>
                  </a:lnTo>
                  <a:lnTo>
                    <a:pt x="66" y="629"/>
                  </a:lnTo>
                  <a:lnTo>
                    <a:pt x="59" y="624"/>
                  </a:lnTo>
                  <a:lnTo>
                    <a:pt x="17" y="624"/>
                  </a:lnTo>
                  <a:lnTo>
                    <a:pt x="13" y="627"/>
                  </a:lnTo>
                  <a:lnTo>
                    <a:pt x="0" y="603"/>
                  </a:lnTo>
                  <a:lnTo>
                    <a:pt x="376" y="584"/>
                  </a:lnTo>
                  <a:lnTo>
                    <a:pt x="420" y="576"/>
                  </a:lnTo>
                  <a:lnTo>
                    <a:pt x="426" y="576"/>
                  </a:lnTo>
                  <a:lnTo>
                    <a:pt x="452" y="534"/>
                  </a:lnTo>
                  <a:lnTo>
                    <a:pt x="614" y="164"/>
                  </a:lnTo>
                  <a:lnTo>
                    <a:pt x="808" y="137"/>
                  </a:lnTo>
                  <a:lnTo>
                    <a:pt x="1327" y="53"/>
                  </a:lnTo>
                  <a:lnTo>
                    <a:pt x="1367" y="44"/>
                  </a:lnTo>
                  <a:lnTo>
                    <a:pt x="1450" y="32"/>
                  </a:lnTo>
                  <a:lnTo>
                    <a:pt x="1484" y="27"/>
                  </a:lnTo>
                  <a:lnTo>
                    <a:pt x="1608" y="6"/>
                  </a:lnTo>
                  <a:lnTo>
                    <a:pt x="1625" y="0"/>
                  </a:lnTo>
                  <a:lnTo>
                    <a:pt x="1640" y="0"/>
                  </a:lnTo>
                  <a:lnTo>
                    <a:pt x="165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3" name="Freeform 17"/>
            <p:cNvSpPr>
              <a:spLocks/>
            </p:cNvSpPr>
            <p:nvPr/>
          </p:nvSpPr>
          <p:spPr bwMode="auto">
            <a:xfrm>
              <a:off x="3229" y="2981"/>
              <a:ext cx="1981" cy="885"/>
            </a:xfrm>
            <a:custGeom>
              <a:avLst/>
              <a:gdLst>
                <a:gd name="T0" fmla="*/ 4416 w 4964"/>
                <a:gd name="T1" fmla="*/ 369 h 2581"/>
                <a:gd name="T2" fmla="*/ 4434 w 4964"/>
                <a:gd name="T3" fmla="*/ 190 h 2581"/>
                <a:gd name="T4" fmla="*/ 4464 w 4964"/>
                <a:gd name="T5" fmla="*/ 433 h 2581"/>
                <a:gd name="T6" fmla="*/ 4126 w 4964"/>
                <a:gd name="T7" fmla="*/ 633 h 2581"/>
                <a:gd name="T8" fmla="*/ 4150 w 4964"/>
                <a:gd name="T9" fmla="*/ 806 h 2581"/>
                <a:gd name="T10" fmla="*/ 4110 w 4964"/>
                <a:gd name="T11" fmla="*/ 825 h 2581"/>
                <a:gd name="T12" fmla="*/ 4397 w 4964"/>
                <a:gd name="T13" fmla="*/ 1062 h 2581"/>
                <a:gd name="T14" fmla="*/ 4521 w 4964"/>
                <a:gd name="T15" fmla="*/ 1353 h 2581"/>
                <a:gd name="T16" fmla="*/ 4620 w 4964"/>
                <a:gd name="T17" fmla="*/ 1441 h 2581"/>
                <a:gd name="T18" fmla="*/ 4209 w 4964"/>
                <a:gd name="T19" fmla="*/ 1640 h 2581"/>
                <a:gd name="T20" fmla="*/ 4297 w 4964"/>
                <a:gd name="T21" fmla="*/ 1401 h 2581"/>
                <a:gd name="T22" fmla="*/ 4040 w 4964"/>
                <a:gd name="T23" fmla="*/ 1416 h 2581"/>
                <a:gd name="T24" fmla="*/ 3989 w 4964"/>
                <a:gd name="T25" fmla="*/ 1203 h 2581"/>
                <a:gd name="T26" fmla="*/ 3749 w 4964"/>
                <a:gd name="T27" fmla="*/ 1235 h 2581"/>
                <a:gd name="T28" fmla="*/ 3559 w 4964"/>
                <a:gd name="T29" fmla="*/ 1260 h 2581"/>
                <a:gd name="T30" fmla="*/ 3390 w 4964"/>
                <a:gd name="T31" fmla="*/ 1292 h 2581"/>
                <a:gd name="T32" fmla="*/ 3154 w 4964"/>
                <a:gd name="T33" fmla="*/ 1467 h 2581"/>
                <a:gd name="T34" fmla="*/ 3006 w 4964"/>
                <a:gd name="T35" fmla="*/ 1665 h 2581"/>
                <a:gd name="T36" fmla="*/ 2979 w 4964"/>
                <a:gd name="T37" fmla="*/ 1868 h 2581"/>
                <a:gd name="T38" fmla="*/ 2996 w 4964"/>
                <a:gd name="T39" fmla="*/ 2091 h 2581"/>
                <a:gd name="T40" fmla="*/ 3015 w 4964"/>
                <a:gd name="T41" fmla="*/ 2245 h 2581"/>
                <a:gd name="T42" fmla="*/ 2685 w 4964"/>
                <a:gd name="T43" fmla="*/ 2502 h 2581"/>
                <a:gd name="T44" fmla="*/ 1764 w 4964"/>
                <a:gd name="T45" fmla="*/ 2559 h 2581"/>
                <a:gd name="T46" fmla="*/ 1044 w 4964"/>
                <a:gd name="T47" fmla="*/ 2498 h 2581"/>
                <a:gd name="T48" fmla="*/ 1375 w 4964"/>
                <a:gd name="T49" fmla="*/ 2538 h 2581"/>
                <a:gd name="T50" fmla="*/ 1555 w 4964"/>
                <a:gd name="T51" fmla="*/ 2435 h 2581"/>
                <a:gd name="T52" fmla="*/ 1761 w 4964"/>
                <a:gd name="T53" fmla="*/ 2431 h 2581"/>
                <a:gd name="T54" fmla="*/ 1901 w 4964"/>
                <a:gd name="T55" fmla="*/ 2281 h 2581"/>
                <a:gd name="T56" fmla="*/ 1928 w 4964"/>
                <a:gd name="T57" fmla="*/ 2135 h 2581"/>
                <a:gd name="T58" fmla="*/ 2046 w 4964"/>
                <a:gd name="T59" fmla="*/ 1868 h 2581"/>
                <a:gd name="T60" fmla="*/ 2055 w 4964"/>
                <a:gd name="T61" fmla="*/ 1749 h 2581"/>
                <a:gd name="T62" fmla="*/ 1937 w 4964"/>
                <a:gd name="T63" fmla="*/ 1587 h 2581"/>
                <a:gd name="T64" fmla="*/ 1854 w 4964"/>
                <a:gd name="T65" fmla="*/ 1370 h 2581"/>
                <a:gd name="T66" fmla="*/ 1681 w 4964"/>
                <a:gd name="T67" fmla="*/ 1233 h 2581"/>
                <a:gd name="T68" fmla="*/ 1384 w 4964"/>
                <a:gd name="T69" fmla="*/ 1165 h 2581"/>
                <a:gd name="T70" fmla="*/ 1166 w 4964"/>
                <a:gd name="T71" fmla="*/ 1213 h 2581"/>
                <a:gd name="T72" fmla="*/ 1247 w 4964"/>
                <a:gd name="T73" fmla="*/ 1026 h 2581"/>
                <a:gd name="T74" fmla="*/ 2506 w 4964"/>
                <a:gd name="T75" fmla="*/ 1336 h 2581"/>
                <a:gd name="T76" fmla="*/ 2196 w 4964"/>
                <a:gd name="T77" fmla="*/ 1370 h 2581"/>
                <a:gd name="T78" fmla="*/ 2363 w 4964"/>
                <a:gd name="T79" fmla="*/ 2041 h 2581"/>
                <a:gd name="T80" fmla="*/ 2536 w 4964"/>
                <a:gd name="T81" fmla="*/ 2024 h 2581"/>
                <a:gd name="T82" fmla="*/ 2755 w 4964"/>
                <a:gd name="T83" fmla="*/ 1758 h 2581"/>
                <a:gd name="T84" fmla="*/ 2738 w 4964"/>
                <a:gd name="T85" fmla="*/ 1304 h 2581"/>
                <a:gd name="T86" fmla="*/ 496 w 4964"/>
                <a:gd name="T87" fmla="*/ 475 h 2581"/>
                <a:gd name="T88" fmla="*/ 584 w 4964"/>
                <a:gd name="T89" fmla="*/ 661 h 2581"/>
                <a:gd name="T90" fmla="*/ 630 w 4964"/>
                <a:gd name="T91" fmla="*/ 749 h 2581"/>
                <a:gd name="T92" fmla="*/ 1534 w 4964"/>
                <a:gd name="T93" fmla="*/ 933 h 2581"/>
                <a:gd name="T94" fmla="*/ 1591 w 4964"/>
                <a:gd name="T95" fmla="*/ 933 h 2581"/>
                <a:gd name="T96" fmla="*/ 2228 w 4964"/>
                <a:gd name="T97" fmla="*/ 557 h 2581"/>
                <a:gd name="T98" fmla="*/ 2339 w 4964"/>
                <a:gd name="T99" fmla="*/ 403 h 2581"/>
                <a:gd name="T100" fmla="*/ 2259 w 4964"/>
                <a:gd name="T101" fmla="*/ 1100 h 2581"/>
                <a:gd name="T102" fmla="*/ 2515 w 4964"/>
                <a:gd name="T103" fmla="*/ 1116 h 2581"/>
                <a:gd name="T104" fmla="*/ 2922 w 4964"/>
                <a:gd name="T105" fmla="*/ 642 h 2581"/>
                <a:gd name="T106" fmla="*/ 3137 w 4964"/>
                <a:gd name="T107" fmla="*/ 612 h 2581"/>
                <a:gd name="T108" fmla="*/ 3127 w 4964"/>
                <a:gd name="T109" fmla="*/ 718 h 2581"/>
                <a:gd name="T110" fmla="*/ 3129 w 4964"/>
                <a:gd name="T111" fmla="*/ 886 h 2581"/>
                <a:gd name="T112" fmla="*/ 3226 w 4964"/>
                <a:gd name="T113" fmla="*/ 859 h 2581"/>
                <a:gd name="T114" fmla="*/ 3819 w 4964"/>
                <a:gd name="T115" fmla="*/ 876 h 2581"/>
                <a:gd name="T116" fmla="*/ 3164 w 4964"/>
                <a:gd name="T117" fmla="*/ 810 h 2581"/>
                <a:gd name="T118" fmla="*/ 3342 w 4964"/>
                <a:gd name="T119" fmla="*/ 726 h 2581"/>
                <a:gd name="T120" fmla="*/ 3869 w 4964"/>
                <a:gd name="T121" fmla="*/ 722 h 2581"/>
                <a:gd name="T122" fmla="*/ 3992 w 4964"/>
                <a:gd name="T123" fmla="*/ 585 h 2581"/>
                <a:gd name="T124" fmla="*/ 4179 w 4964"/>
                <a:gd name="T125" fmla="*/ 32 h 258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964"/>
                <a:gd name="T190" fmla="*/ 0 h 2581"/>
                <a:gd name="T191" fmla="*/ 4964 w 4964"/>
                <a:gd name="T192" fmla="*/ 2581 h 258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964" h="2581">
                  <a:moveTo>
                    <a:pt x="4964" y="285"/>
                  </a:moveTo>
                  <a:lnTo>
                    <a:pt x="4468" y="311"/>
                  </a:lnTo>
                  <a:lnTo>
                    <a:pt x="4460" y="306"/>
                  </a:lnTo>
                  <a:lnTo>
                    <a:pt x="4458" y="173"/>
                  </a:lnTo>
                  <a:lnTo>
                    <a:pt x="4420" y="137"/>
                  </a:lnTo>
                  <a:lnTo>
                    <a:pt x="4367" y="121"/>
                  </a:lnTo>
                  <a:lnTo>
                    <a:pt x="4357" y="102"/>
                  </a:lnTo>
                  <a:lnTo>
                    <a:pt x="4357" y="51"/>
                  </a:lnTo>
                  <a:lnTo>
                    <a:pt x="4348" y="45"/>
                  </a:lnTo>
                  <a:lnTo>
                    <a:pt x="4268" y="42"/>
                  </a:lnTo>
                  <a:lnTo>
                    <a:pt x="4255" y="55"/>
                  </a:lnTo>
                  <a:lnTo>
                    <a:pt x="4257" y="116"/>
                  </a:lnTo>
                  <a:lnTo>
                    <a:pt x="4236" y="131"/>
                  </a:lnTo>
                  <a:lnTo>
                    <a:pt x="4228" y="142"/>
                  </a:lnTo>
                  <a:lnTo>
                    <a:pt x="4236" y="279"/>
                  </a:lnTo>
                  <a:lnTo>
                    <a:pt x="4238" y="365"/>
                  </a:lnTo>
                  <a:lnTo>
                    <a:pt x="4241" y="380"/>
                  </a:lnTo>
                  <a:lnTo>
                    <a:pt x="4397" y="382"/>
                  </a:lnTo>
                  <a:lnTo>
                    <a:pt x="4411" y="376"/>
                  </a:lnTo>
                  <a:lnTo>
                    <a:pt x="4416" y="369"/>
                  </a:lnTo>
                  <a:lnTo>
                    <a:pt x="4416" y="323"/>
                  </a:lnTo>
                  <a:lnTo>
                    <a:pt x="4407" y="311"/>
                  </a:lnTo>
                  <a:lnTo>
                    <a:pt x="4348" y="315"/>
                  </a:lnTo>
                  <a:lnTo>
                    <a:pt x="4340" y="285"/>
                  </a:lnTo>
                  <a:lnTo>
                    <a:pt x="4340" y="196"/>
                  </a:lnTo>
                  <a:lnTo>
                    <a:pt x="4331" y="186"/>
                  </a:lnTo>
                  <a:lnTo>
                    <a:pt x="4318" y="192"/>
                  </a:lnTo>
                  <a:lnTo>
                    <a:pt x="4285" y="232"/>
                  </a:lnTo>
                  <a:lnTo>
                    <a:pt x="4281" y="243"/>
                  </a:lnTo>
                  <a:lnTo>
                    <a:pt x="4274" y="243"/>
                  </a:lnTo>
                  <a:lnTo>
                    <a:pt x="4268" y="235"/>
                  </a:lnTo>
                  <a:lnTo>
                    <a:pt x="4264" y="169"/>
                  </a:lnTo>
                  <a:lnTo>
                    <a:pt x="4257" y="156"/>
                  </a:lnTo>
                  <a:lnTo>
                    <a:pt x="4257" y="148"/>
                  </a:lnTo>
                  <a:lnTo>
                    <a:pt x="4268" y="142"/>
                  </a:lnTo>
                  <a:lnTo>
                    <a:pt x="4304" y="148"/>
                  </a:lnTo>
                  <a:lnTo>
                    <a:pt x="4350" y="156"/>
                  </a:lnTo>
                  <a:lnTo>
                    <a:pt x="4371" y="163"/>
                  </a:lnTo>
                  <a:lnTo>
                    <a:pt x="4416" y="169"/>
                  </a:lnTo>
                  <a:lnTo>
                    <a:pt x="4434" y="190"/>
                  </a:lnTo>
                  <a:lnTo>
                    <a:pt x="4434" y="376"/>
                  </a:lnTo>
                  <a:lnTo>
                    <a:pt x="4414" y="389"/>
                  </a:lnTo>
                  <a:lnTo>
                    <a:pt x="4411" y="391"/>
                  </a:lnTo>
                  <a:lnTo>
                    <a:pt x="4411" y="395"/>
                  </a:lnTo>
                  <a:lnTo>
                    <a:pt x="4416" y="403"/>
                  </a:lnTo>
                  <a:lnTo>
                    <a:pt x="4432" y="399"/>
                  </a:lnTo>
                  <a:lnTo>
                    <a:pt x="4432" y="412"/>
                  </a:lnTo>
                  <a:lnTo>
                    <a:pt x="4120" y="422"/>
                  </a:lnTo>
                  <a:lnTo>
                    <a:pt x="4093" y="452"/>
                  </a:lnTo>
                  <a:lnTo>
                    <a:pt x="4086" y="496"/>
                  </a:lnTo>
                  <a:lnTo>
                    <a:pt x="4082" y="530"/>
                  </a:lnTo>
                  <a:lnTo>
                    <a:pt x="4093" y="540"/>
                  </a:lnTo>
                  <a:lnTo>
                    <a:pt x="4103" y="540"/>
                  </a:lnTo>
                  <a:lnTo>
                    <a:pt x="4112" y="530"/>
                  </a:lnTo>
                  <a:lnTo>
                    <a:pt x="4116" y="479"/>
                  </a:lnTo>
                  <a:lnTo>
                    <a:pt x="4129" y="452"/>
                  </a:lnTo>
                  <a:lnTo>
                    <a:pt x="4156" y="435"/>
                  </a:lnTo>
                  <a:lnTo>
                    <a:pt x="4443" y="435"/>
                  </a:lnTo>
                  <a:lnTo>
                    <a:pt x="4454" y="433"/>
                  </a:lnTo>
                  <a:lnTo>
                    <a:pt x="4464" y="433"/>
                  </a:lnTo>
                  <a:lnTo>
                    <a:pt x="4470" y="439"/>
                  </a:lnTo>
                  <a:lnTo>
                    <a:pt x="4470" y="585"/>
                  </a:lnTo>
                  <a:lnTo>
                    <a:pt x="4468" y="589"/>
                  </a:lnTo>
                  <a:lnTo>
                    <a:pt x="4228" y="593"/>
                  </a:lnTo>
                  <a:lnTo>
                    <a:pt x="4211" y="612"/>
                  </a:lnTo>
                  <a:lnTo>
                    <a:pt x="4190" y="608"/>
                  </a:lnTo>
                  <a:lnTo>
                    <a:pt x="4129" y="585"/>
                  </a:lnTo>
                  <a:lnTo>
                    <a:pt x="4099" y="585"/>
                  </a:lnTo>
                  <a:lnTo>
                    <a:pt x="4097" y="589"/>
                  </a:lnTo>
                  <a:lnTo>
                    <a:pt x="4099" y="599"/>
                  </a:lnTo>
                  <a:lnTo>
                    <a:pt x="4059" y="608"/>
                  </a:lnTo>
                  <a:lnTo>
                    <a:pt x="4029" y="638"/>
                  </a:lnTo>
                  <a:lnTo>
                    <a:pt x="4029" y="676"/>
                  </a:lnTo>
                  <a:lnTo>
                    <a:pt x="4040" y="692"/>
                  </a:lnTo>
                  <a:lnTo>
                    <a:pt x="4049" y="699"/>
                  </a:lnTo>
                  <a:lnTo>
                    <a:pt x="4059" y="699"/>
                  </a:lnTo>
                  <a:lnTo>
                    <a:pt x="4072" y="686"/>
                  </a:lnTo>
                  <a:lnTo>
                    <a:pt x="4076" y="650"/>
                  </a:lnTo>
                  <a:lnTo>
                    <a:pt x="4086" y="638"/>
                  </a:lnTo>
                  <a:lnTo>
                    <a:pt x="4126" y="633"/>
                  </a:lnTo>
                  <a:lnTo>
                    <a:pt x="4137" y="633"/>
                  </a:lnTo>
                  <a:lnTo>
                    <a:pt x="4146" y="646"/>
                  </a:lnTo>
                  <a:lnTo>
                    <a:pt x="4146" y="699"/>
                  </a:lnTo>
                  <a:lnTo>
                    <a:pt x="4133" y="705"/>
                  </a:lnTo>
                  <a:lnTo>
                    <a:pt x="4103" y="705"/>
                  </a:lnTo>
                  <a:lnTo>
                    <a:pt x="4089" y="718"/>
                  </a:lnTo>
                  <a:lnTo>
                    <a:pt x="4089" y="739"/>
                  </a:lnTo>
                  <a:lnTo>
                    <a:pt x="4110" y="756"/>
                  </a:lnTo>
                  <a:lnTo>
                    <a:pt x="4152" y="753"/>
                  </a:lnTo>
                  <a:lnTo>
                    <a:pt x="4169" y="739"/>
                  </a:lnTo>
                  <a:lnTo>
                    <a:pt x="4186" y="699"/>
                  </a:lnTo>
                  <a:lnTo>
                    <a:pt x="4186" y="661"/>
                  </a:lnTo>
                  <a:lnTo>
                    <a:pt x="4183" y="659"/>
                  </a:lnTo>
                  <a:lnTo>
                    <a:pt x="4209" y="676"/>
                  </a:lnTo>
                  <a:lnTo>
                    <a:pt x="4245" y="690"/>
                  </a:lnTo>
                  <a:lnTo>
                    <a:pt x="4245" y="766"/>
                  </a:lnTo>
                  <a:lnTo>
                    <a:pt x="4228" y="779"/>
                  </a:lnTo>
                  <a:lnTo>
                    <a:pt x="4183" y="779"/>
                  </a:lnTo>
                  <a:lnTo>
                    <a:pt x="4160" y="796"/>
                  </a:lnTo>
                  <a:lnTo>
                    <a:pt x="4150" y="806"/>
                  </a:lnTo>
                  <a:lnTo>
                    <a:pt x="4126" y="789"/>
                  </a:lnTo>
                  <a:lnTo>
                    <a:pt x="4053" y="783"/>
                  </a:lnTo>
                  <a:lnTo>
                    <a:pt x="4027" y="789"/>
                  </a:lnTo>
                  <a:lnTo>
                    <a:pt x="4010" y="815"/>
                  </a:lnTo>
                  <a:lnTo>
                    <a:pt x="4010" y="829"/>
                  </a:lnTo>
                  <a:lnTo>
                    <a:pt x="4023" y="842"/>
                  </a:lnTo>
                  <a:lnTo>
                    <a:pt x="4015" y="868"/>
                  </a:lnTo>
                  <a:lnTo>
                    <a:pt x="4019" y="903"/>
                  </a:lnTo>
                  <a:lnTo>
                    <a:pt x="4059" y="937"/>
                  </a:lnTo>
                  <a:lnTo>
                    <a:pt x="4089" y="939"/>
                  </a:lnTo>
                  <a:lnTo>
                    <a:pt x="4099" y="939"/>
                  </a:lnTo>
                  <a:lnTo>
                    <a:pt x="4112" y="926"/>
                  </a:lnTo>
                  <a:lnTo>
                    <a:pt x="4112" y="916"/>
                  </a:lnTo>
                  <a:lnTo>
                    <a:pt x="4099" y="903"/>
                  </a:lnTo>
                  <a:lnTo>
                    <a:pt x="4072" y="899"/>
                  </a:lnTo>
                  <a:lnTo>
                    <a:pt x="4055" y="886"/>
                  </a:lnTo>
                  <a:lnTo>
                    <a:pt x="4055" y="859"/>
                  </a:lnTo>
                  <a:lnTo>
                    <a:pt x="4076" y="829"/>
                  </a:lnTo>
                  <a:lnTo>
                    <a:pt x="4082" y="823"/>
                  </a:lnTo>
                  <a:lnTo>
                    <a:pt x="4110" y="825"/>
                  </a:lnTo>
                  <a:lnTo>
                    <a:pt x="4126" y="840"/>
                  </a:lnTo>
                  <a:lnTo>
                    <a:pt x="4129" y="867"/>
                  </a:lnTo>
                  <a:lnTo>
                    <a:pt x="4129" y="876"/>
                  </a:lnTo>
                  <a:lnTo>
                    <a:pt x="4143" y="889"/>
                  </a:lnTo>
                  <a:lnTo>
                    <a:pt x="4152" y="889"/>
                  </a:lnTo>
                  <a:lnTo>
                    <a:pt x="4167" y="876"/>
                  </a:lnTo>
                  <a:lnTo>
                    <a:pt x="4167" y="846"/>
                  </a:lnTo>
                  <a:lnTo>
                    <a:pt x="4190" y="819"/>
                  </a:lnTo>
                  <a:lnTo>
                    <a:pt x="4468" y="813"/>
                  </a:lnTo>
                  <a:lnTo>
                    <a:pt x="4477" y="819"/>
                  </a:lnTo>
                  <a:lnTo>
                    <a:pt x="4485" y="855"/>
                  </a:lnTo>
                  <a:lnTo>
                    <a:pt x="4491" y="863"/>
                  </a:lnTo>
                  <a:lnTo>
                    <a:pt x="4511" y="863"/>
                  </a:lnTo>
                  <a:lnTo>
                    <a:pt x="4517" y="868"/>
                  </a:lnTo>
                  <a:lnTo>
                    <a:pt x="4517" y="1110"/>
                  </a:lnTo>
                  <a:lnTo>
                    <a:pt x="4504" y="1123"/>
                  </a:lnTo>
                  <a:lnTo>
                    <a:pt x="4504" y="1207"/>
                  </a:lnTo>
                  <a:lnTo>
                    <a:pt x="4405" y="1083"/>
                  </a:lnTo>
                  <a:lnTo>
                    <a:pt x="4397" y="1066"/>
                  </a:lnTo>
                  <a:lnTo>
                    <a:pt x="4397" y="1062"/>
                  </a:lnTo>
                  <a:lnTo>
                    <a:pt x="4394" y="1061"/>
                  </a:lnTo>
                  <a:lnTo>
                    <a:pt x="4460" y="1061"/>
                  </a:lnTo>
                  <a:lnTo>
                    <a:pt x="4464" y="1057"/>
                  </a:lnTo>
                  <a:lnTo>
                    <a:pt x="4464" y="1049"/>
                  </a:lnTo>
                  <a:lnTo>
                    <a:pt x="4414" y="1026"/>
                  </a:lnTo>
                  <a:lnTo>
                    <a:pt x="4344" y="1013"/>
                  </a:lnTo>
                  <a:lnTo>
                    <a:pt x="4304" y="1017"/>
                  </a:lnTo>
                  <a:lnTo>
                    <a:pt x="4297" y="1022"/>
                  </a:lnTo>
                  <a:lnTo>
                    <a:pt x="4274" y="1022"/>
                  </a:lnTo>
                  <a:lnTo>
                    <a:pt x="4261" y="1036"/>
                  </a:lnTo>
                  <a:lnTo>
                    <a:pt x="4261" y="1045"/>
                  </a:lnTo>
                  <a:lnTo>
                    <a:pt x="4274" y="1061"/>
                  </a:lnTo>
                  <a:lnTo>
                    <a:pt x="4350" y="1061"/>
                  </a:lnTo>
                  <a:lnTo>
                    <a:pt x="4371" y="1095"/>
                  </a:lnTo>
                  <a:lnTo>
                    <a:pt x="4460" y="1222"/>
                  </a:lnTo>
                  <a:lnTo>
                    <a:pt x="4494" y="1249"/>
                  </a:lnTo>
                  <a:lnTo>
                    <a:pt x="4504" y="1266"/>
                  </a:lnTo>
                  <a:lnTo>
                    <a:pt x="4508" y="1344"/>
                  </a:lnTo>
                  <a:lnTo>
                    <a:pt x="4517" y="1353"/>
                  </a:lnTo>
                  <a:lnTo>
                    <a:pt x="4521" y="1353"/>
                  </a:lnTo>
                  <a:lnTo>
                    <a:pt x="4534" y="1330"/>
                  </a:lnTo>
                  <a:lnTo>
                    <a:pt x="4530" y="1292"/>
                  </a:lnTo>
                  <a:lnTo>
                    <a:pt x="4530" y="1283"/>
                  </a:lnTo>
                  <a:lnTo>
                    <a:pt x="4538" y="1275"/>
                  </a:lnTo>
                  <a:lnTo>
                    <a:pt x="4664" y="1275"/>
                  </a:lnTo>
                  <a:lnTo>
                    <a:pt x="4667" y="1292"/>
                  </a:lnTo>
                  <a:lnTo>
                    <a:pt x="4601" y="1300"/>
                  </a:lnTo>
                  <a:lnTo>
                    <a:pt x="4570" y="1317"/>
                  </a:lnTo>
                  <a:lnTo>
                    <a:pt x="4567" y="1319"/>
                  </a:lnTo>
                  <a:lnTo>
                    <a:pt x="4567" y="1327"/>
                  </a:lnTo>
                  <a:lnTo>
                    <a:pt x="4738" y="1330"/>
                  </a:lnTo>
                  <a:lnTo>
                    <a:pt x="4740" y="1348"/>
                  </a:lnTo>
                  <a:lnTo>
                    <a:pt x="4764" y="1363"/>
                  </a:lnTo>
                  <a:lnTo>
                    <a:pt x="4743" y="1382"/>
                  </a:lnTo>
                  <a:lnTo>
                    <a:pt x="4664" y="1382"/>
                  </a:lnTo>
                  <a:lnTo>
                    <a:pt x="4624" y="1397"/>
                  </a:lnTo>
                  <a:lnTo>
                    <a:pt x="4614" y="1401"/>
                  </a:lnTo>
                  <a:lnTo>
                    <a:pt x="4610" y="1418"/>
                  </a:lnTo>
                  <a:lnTo>
                    <a:pt x="4610" y="1427"/>
                  </a:lnTo>
                  <a:lnTo>
                    <a:pt x="4620" y="1441"/>
                  </a:lnTo>
                  <a:lnTo>
                    <a:pt x="4631" y="1441"/>
                  </a:lnTo>
                  <a:lnTo>
                    <a:pt x="4637" y="1445"/>
                  </a:lnTo>
                  <a:lnTo>
                    <a:pt x="4648" y="1675"/>
                  </a:lnTo>
                  <a:lnTo>
                    <a:pt x="4650" y="1678"/>
                  </a:lnTo>
                  <a:lnTo>
                    <a:pt x="4650" y="1688"/>
                  </a:lnTo>
                  <a:lnTo>
                    <a:pt x="4464" y="1635"/>
                  </a:lnTo>
                  <a:lnTo>
                    <a:pt x="4458" y="1635"/>
                  </a:lnTo>
                  <a:lnTo>
                    <a:pt x="4434" y="1581"/>
                  </a:lnTo>
                  <a:lnTo>
                    <a:pt x="4432" y="1574"/>
                  </a:lnTo>
                  <a:lnTo>
                    <a:pt x="4376" y="1534"/>
                  </a:lnTo>
                  <a:lnTo>
                    <a:pt x="4375" y="1532"/>
                  </a:lnTo>
                  <a:lnTo>
                    <a:pt x="4357" y="1547"/>
                  </a:lnTo>
                  <a:lnTo>
                    <a:pt x="4338" y="1612"/>
                  </a:lnTo>
                  <a:lnTo>
                    <a:pt x="4314" y="1621"/>
                  </a:lnTo>
                  <a:lnTo>
                    <a:pt x="4287" y="1625"/>
                  </a:lnTo>
                  <a:lnTo>
                    <a:pt x="4278" y="1631"/>
                  </a:lnTo>
                  <a:lnTo>
                    <a:pt x="4241" y="1638"/>
                  </a:lnTo>
                  <a:lnTo>
                    <a:pt x="4226" y="1644"/>
                  </a:lnTo>
                  <a:lnTo>
                    <a:pt x="4211" y="1644"/>
                  </a:lnTo>
                  <a:lnTo>
                    <a:pt x="4209" y="1640"/>
                  </a:lnTo>
                  <a:lnTo>
                    <a:pt x="4221" y="1629"/>
                  </a:lnTo>
                  <a:lnTo>
                    <a:pt x="4274" y="1608"/>
                  </a:lnTo>
                  <a:lnTo>
                    <a:pt x="4323" y="1568"/>
                  </a:lnTo>
                  <a:lnTo>
                    <a:pt x="4340" y="1545"/>
                  </a:lnTo>
                  <a:lnTo>
                    <a:pt x="4354" y="1507"/>
                  </a:lnTo>
                  <a:lnTo>
                    <a:pt x="4367" y="1494"/>
                  </a:lnTo>
                  <a:lnTo>
                    <a:pt x="4338" y="1450"/>
                  </a:lnTo>
                  <a:lnTo>
                    <a:pt x="4323" y="1435"/>
                  </a:lnTo>
                  <a:lnTo>
                    <a:pt x="4314" y="1435"/>
                  </a:lnTo>
                  <a:lnTo>
                    <a:pt x="4306" y="1443"/>
                  </a:lnTo>
                  <a:lnTo>
                    <a:pt x="4300" y="1494"/>
                  </a:lnTo>
                  <a:lnTo>
                    <a:pt x="4304" y="1515"/>
                  </a:lnTo>
                  <a:lnTo>
                    <a:pt x="4297" y="1521"/>
                  </a:lnTo>
                  <a:lnTo>
                    <a:pt x="4247" y="1532"/>
                  </a:lnTo>
                  <a:lnTo>
                    <a:pt x="4175" y="1559"/>
                  </a:lnTo>
                  <a:lnTo>
                    <a:pt x="4169" y="1551"/>
                  </a:lnTo>
                  <a:lnTo>
                    <a:pt x="4228" y="1503"/>
                  </a:lnTo>
                  <a:lnTo>
                    <a:pt x="4264" y="1477"/>
                  </a:lnTo>
                  <a:lnTo>
                    <a:pt x="4287" y="1414"/>
                  </a:lnTo>
                  <a:lnTo>
                    <a:pt x="4297" y="1401"/>
                  </a:lnTo>
                  <a:lnTo>
                    <a:pt x="4272" y="1363"/>
                  </a:lnTo>
                  <a:lnTo>
                    <a:pt x="4247" y="1340"/>
                  </a:lnTo>
                  <a:lnTo>
                    <a:pt x="4241" y="1340"/>
                  </a:lnTo>
                  <a:lnTo>
                    <a:pt x="4236" y="1348"/>
                  </a:lnTo>
                  <a:lnTo>
                    <a:pt x="4230" y="1424"/>
                  </a:lnTo>
                  <a:lnTo>
                    <a:pt x="4126" y="1481"/>
                  </a:lnTo>
                  <a:lnTo>
                    <a:pt x="4112" y="1484"/>
                  </a:lnTo>
                  <a:lnTo>
                    <a:pt x="4107" y="1477"/>
                  </a:lnTo>
                  <a:lnTo>
                    <a:pt x="4200" y="1399"/>
                  </a:lnTo>
                  <a:lnTo>
                    <a:pt x="4219" y="1357"/>
                  </a:lnTo>
                  <a:lnTo>
                    <a:pt x="4221" y="1330"/>
                  </a:lnTo>
                  <a:lnTo>
                    <a:pt x="4226" y="1330"/>
                  </a:lnTo>
                  <a:lnTo>
                    <a:pt x="4226" y="1319"/>
                  </a:lnTo>
                  <a:lnTo>
                    <a:pt x="4169" y="1279"/>
                  </a:lnTo>
                  <a:lnTo>
                    <a:pt x="4167" y="1279"/>
                  </a:lnTo>
                  <a:lnTo>
                    <a:pt x="4160" y="1287"/>
                  </a:lnTo>
                  <a:lnTo>
                    <a:pt x="4160" y="1348"/>
                  </a:lnTo>
                  <a:lnTo>
                    <a:pt x="4110" y="1374"/>
                  </a:lnTo>
                  <a:lnTo>
                    <a:pt x="4049" y="1416"/>
                  </a:lnTo>
                  <a:lnTo>
                    <a:pt x="4040" y="1416"/>
                  </a:lnTo>
                  <a:lnTo>
                    <a:pt x="4040" y="1414"/>
                  </a:lnTo>
                  <a:lnTo>
                    <a:pt x="4036" y="1408"/>
                  </a:lnTo>
                  <a:lnTo>
                    <a:pt x="4089" y="1363"/>
                  </a:lnTo>
                  <a:lnTo>
                    <a:pt x="4137" y="1296"/>
                  </a:lnTo>
                  <a:lnTo>
                    <a:pt x="4133" y="1262"/>
                  </a:lnTo>
                  <a:lnTo>
                    <a:pt x="4080" y="1222"/>
                  </a:lnTo>
                  <a:lnTo>
                    <a:pt x="4076" y="1222"/>
                  </a:lnTo>
                  <a:lnTo>
                    <a:pt x="4070" y="1230"/>
                  </a:lnTo>
                  <a:lnTo>
                    <a:pt x="4076" y="1260"/>
                  </a:lnTo>
                  <a:lnTo>
                    <a:pt x="4076" y="1273"/>
                  </a:lnTo>
                  <a:lnTo>
                    <a:pt x="4027" y="1319"/>
                  </a:lnTo>
                  <a:lnTo>
                    <a:pt x="3989" y="1346"/>
                  </a:lnTo>
                  <a:lnTo>
                    <a:pt x="3987" y="1348"/>
                  </a:lnTo>
                  <a:lnTo>
                    <a:pt x="3979" y="1344"/>
                  </a:lnTo>
                  <a:lnTo>
                    <a:pt x="4029" y="1256"/>
                  </a:lnTo>
                  <a:lnTo>
                    <a:pt x="4036" y="1230"/>
                  </a:lnTo>
                  <a:lnTo>
                    <a:pt x="4032" y="1209"/>
                  </a:lnTo>
                  <a:lnTo>
                    <a:pt x="4000" y="1195"/>
                  </a:lnTo>
                  <a:lnTo>
                    <a:pt x="3996" y="1195"/>
                  </a:lnTo>
                  <a:lnTo>
                    <a:pt x="3989" y="1203"/>
                  </a:lnTo>
                  <a:lnTo>
                    <a:pt x="3987" y="1222"/>
                  </a:lnTo>
                  <a:lnTo>
                    <a:pt x="3922" y="1289"/>
                  </a:lnTo>
                  <a:lnTo>
                    <a:pt x="3916" y="1289"/>
                  </a:lnTo>
                  <a:lnTo>
                    <a:pt x="3909" y="1283"/>
                  </a:lnTo>
                  <a:lnTo>
                    <a:pt x="3943" y="1195"/>
                  </a:lnTo>
                  <a:lnTo>
                    <a:pt x="3943" y="1190"/>
                  </a:lnTo>
                  <a:lnTo>
                    <a:pt x="3922" y="1176"/>
                  </a:lnTo>
                  <a:lnTo>
                    <a:pt x="3896" y="1173"/>
                  </a:lnTo>
                  <a:lnTo>
                    <a:pt x="3886" y="1173"/>
                  </a:lnTo>
                  <a:lnTo>
                    <a:pt x="3877" y="1213"/>
                  </a:lnTo>
                  <a:lnTo>
                    <a:pt x="3842" y="1243"/>
                  </a:lnTo>
                  <a:lnTo>
                    <a:pt x="3816" y="1275"/>
                  </a:lnTo>
                  <a:lnTo>
                    <a:pt x="3814" y="1275"/>
                  </a:lnTo>
                  <a:lnTo>
                    <a:pt x="3806" y="1270"/>
                  </a:lnTo>
                  <a:lnTo>
                    <a:pt x="3829" y="1195"/>
                  </a:lnTo>
                  <a:lnTo>
                    <a:pt x="3829" y="1163"/>
                  </a:lnTo>
                  <a:lnTo>
                    <a:pt x="3800" y="1150"/>
                  </a:lnTo>
                  <a:lnTo>
                    <a:pt x="3793" y="1150"/>
                  </a:lnTo>
                  <a:lnTo>
                    <a:pt x="3770" y="1190"/>
                  </a:lnTo>
                  <a:lnTo>
                    <a:pt x="3749" y="1235"/>
                  </a:lnTo>
                  <a:lnTo>
                    <a:pt x="3747" y="1235"/>
                  </a:lnTo>
                  <a:lnTo>
                    <a:pt x="3740" y="1230"/>
                  </a:lnTo>
                  <a:lnTo>
                    <a:pt x="3743" y="1156"/>
                  </a:lnTo>
                  <a:lnTo>
                    <a:pt x="3734" y="1146"/>
                  </a:lnTo>
                  <a:lnTo>
                    <a:pt x="3696" y="1146"/>
                  </a:lnTo>
                  <a:lnTo>
                    <a:pt x="3677" y="1173"/>
                  </a:lnTo>
                  <a:lnTo>
                    <a:pt x="3664" y="1230"/>
                  </a:lnTo>
                  <a:lnTo>
                    <a:pt x="3656" y="1233"/>
                  </a:lnTo>
                  <a:lnTo>
                    <a:pt x="3646" y="1233"/>
                  </a:lnTo>
                  <a:lnTo>
                    <a:pt x="3641" y="1226"/>
                  </a:lnTo>
                  <a:lnTo>
                    <a:pt x="3637" y="1186"/>
                  </a:lnTo>
                  <a:lnTo>
                    <a:pt x="3626" y="1156"/>
                  </a:lnTo>
                  <a:lnTo>
                    <a:pt x="3620" y="1150"/>
                  </a:lnTo>
                  <a:lnTo>
                    <a:pt x="3580" y="1159"/>
                  </a:lnTo>
                  <a:lnTo>
                    <a:pt x="3576" y="1159"/>
                  </a:lnTo>
                  <a:lnTo>
                    <a:pt x="3570" y="1165"/>
                  </a:lnTo>
                  <a:lnTo>
                    <a:pt x="3572" y="1199"/>
                  </a:lnTo>
                  <a:lnTo>
                    <a:pt x="3572" y="1230"/>
                  </a:lnTo>
                  <a:lnTo>
                    <a:pt x="3567" y="1253"/>
                  </a:lnTo>
                  <a:lnTo>
                    <a:pt x="3559" y="1260"/>
                  </a:lnTo>
                  <a:lnTo>
                    <a:pt x="3544" y="1220"/>
                  </a:lnTo>
                  <a:lnTo>
                    <a:pt x="3532" y="1182"/>
                  </a:lnTo>
                  <a:lnTo>
                    <a:pt x="3536" y="1180"/>
                  </a:lnTo>
                  <a:lnTo>
                    <a:pt x="3536" y="1176"/>
                  </a:lnTo>
                  <a:lnTo>
                    <a:pt x="3527" y="1165"/>
                  </a:lnTo>
                  <a:lnTo>
                    <a:pt x="3483" y="1182"/>
                  </a:lnTo>
                  <a:lnTo>
                    <a:pt x="3477" y="1192"/>
                  </a:lnTo>
                  <a:lnTo>
                    <a:pt x="3483" y="1253"/>
                  </a:lnTo>
                  <a:lnTo>
                    <a:pt x="3487" y="1256"/>
                  </a:lnTo>
                  <a:lnTo>
                    <a:pt x="3487" y="1266"/>
                  </a:lnTo>
                  <a:lnTo>
                    <a:pt x="3470" y="1283"/>
                  </a:lnTo>
                  <a:lnTo>
                    <a:pt x="3466" y="1283"/>
                  </a:lnTo>
                  <a:lnTo>
                    <a:pt x="3460" y="1275"/>
                  </a:lnTo>
                  <a:lnTo>
                    <a:pt x="3451" y="1226"/>
                  </a:lnTo>
                  <a:lnTo>
                    <a:pt x="3439" y="1207"/>
                  </a:lnTo>
                  <a:lnTo>
                    <a:pt x="3430" y="1199"/>
                  </a:lnTo>
                  <a:lnTo>
                    <a:pt x="3397" y="1213"/>
                  </a:lnTo>
                  <a:lnTo>
                    <a:pt x="3380" y="1230"/>
                  </a:lnTo>
                  <a:lnTo>
                    <a:pt x="3386" y="1289"/>
                  </a:lnTo>
                  <a:lnTo>
                    <a:pt x="3390" y="1292"/>
                  </a:lnTo>
                  <a:lnTo>
                    <a:pt x="3384" y="1300"/>
                  </a:lnTo>
                  <a:lnTo>
                    <a:pt x="3340" y="1249"/>
                  </a:lnTo>
                  <a:lnTo>
                    <a:pt x="3297" y="1275"/>
                  </a:lnTo>
                  <a:lnTo>
                    <a:pt x="3287" y="1287"/>
                  </a:lnTo>
                  <a:lnTo>
                    <a:pt x="3304" y="1336"/>
                  </a:lnTo>
                  <a:lnTo>
                    <a:pt x="3304" y="1344"/>
                  </a:lnTo>
                  <a:lnTo>
                    <a:pt x="3293" y="1348"/>
                  </a:lnTo>
                  <a:lnTo>
                    <a:pt x="3280" y="1346"/>
                  </a:lnTo>
                  <a:lnTo>
                    <a:pt x="3253" y="1310"/>
                  </a:lnTo>
                  <a:lnTo>
                    <a:pt x="3243" y="1310"/>
                  </a:lnTo>
                  <a:lnTo>
                    <a:pt x="3207" y="1348"/>
                  </a:lnTo>
                  <a:lnTo>
                    <a:pt x="3223" y="1382"/>
                  </a:lnTo>
                  <a:lnTo>
                    <a:pt x="3217" y="1401"/>
                  </a:lnTo>
                  <a:lnTo>
                    <a:pt x="3213" y="1406"/>
                  </a:lnTo>
                  <a:lnTo>
                    <a:pt x="3204" y="1406"/>
                  </a:lnTo>
                  <a:lnTo>
                    <a:pt x="3181" y="1382"/>
                  </a:lnTo>
                  <a:lnTo>
                    <a:pt x="3171" y="1382"/>
                  </a:lnTo>
                  <a:lnTo>
                    <a:pt x="3129" y="1426"/>
                  </a:lnTo>
                  <a:lnTo>
                    <a:pt x="3154" y="1467"/>
                  </a:lnTo>
                  <a:lnTo>
                    <a:pt x="3126" y="1467"/>
                  </a:lnTo>
                  <a:lnTo>
                    <a:pt x="3112" y="1454"/>
                  </a:lnTo>
                  <a:lnTo>
                    <a:pt x="3089" y="1481"/>
                  </a:lnTo>
                  <a:lnTo>
                    <a:pt x="3072" y="1511"/>
                  </a:lnTo>
                  <a:lnTo>
                    <a:pt x="3072" y="1524"/>
                  </a:lnTo>
                  <a:lnTo>
                    <a:pt x="3101" y="1545"/>
                  </a:lnTo>
                  <a:lnTo>
                    <a:pt x="3101" y="1555"/>
                  </a:lnTo>
                  <a:lnTo>
                    <a:pt x="3089" y="1564"/>
                  </a:lnTo>
                  <a:lnTo>
                    <a:pt x="3055" y="1560"/>
                  </a:lnTo>
                  <a:lnTo>
                    <a:pt x="3046" y="1560"/>
                  </a:lnTo>
                  <a:lnTo>
                    <a:pt x="3029" y="1587"/>
                  </a:lnTo>
                  <a:lnTo>
                    <a:pt x="3023" y="1616"/>
                  </a:lnTo>
                  <a:lnTo>
                    <a:pt x="3055" y="1638"/>
                  </a:lnTo>
                  <a:lnTo>
                    <a:pt x="3091" y="1644"/>
                  </a:lnTo>
                  <a:lnTo>
                    <a:pt x="3116" y="1657"/>
                  </a:lnTo>
                  <a:lnTo>
                    <a:pt x="3120" y="1665"/>
                  </a:lnTo>
                  <a:lnTo>
                    <a:pt x="3116" y="1671"/>
                  </a:lnTo>
                  <a:lnTo>
                    <a:pt x="3086" y="1657"/>
                  </a:lnTo>
                  <a:lnTo>
                    <a:pt x="3015" y="1661"/>
                  </a:lnTo>
                  <a:lnTo>
                    <a:pt x="3006" y="1665"/>
                  </a:lnTo>
                  <a:lnTo>
                    <a:pt x="2989" y="1714"/>
                  </a:lnTo>
                  <a:lnTo>
                    <a:pt x="2989" y="1720"/>
                  </a:lnTo>
                  <a:lnTo>
                    <a:pt x="2998" y="1732"/>
                  </a:lnTo>
                  <a:lnTo>
                    <a:pt x="3032" y="1737"/>
                  </a:lnTo>
                  <a:lnTo>
                    <a:pt x="3065" y="1737"/>
                  </a:lnTo>
                  <a:lnTo>
                    <a:pt x="3074" y="1745"/>
                  </a:lnTo>
                  <a:lnTo>
                    <a:pt x="3082" y="1751"/>
                  </a:lnTo>
                  <a:lnTo>
                    <a:pt x="3082" y="1754"/>
                  </a:lnTo>
                  <a:lnTo>
                    <a:pt x="3034" y="1754"/>
                  </a:lnTo>
                  <a:lnTo>
                    <a:pt x="3012" y="1764"/>
                  </a:lnTo>
                  <a:lnTo>
                    <a:pt x="2985" y="1764"/>
                  </a:lnTo>
                  <a:lnTo>
                    <a:pt x="2975" y="1781"/>
                  </a:lnTo>
                  <a:lnTo>
                    <a:pt x="2972" y="1825"/>
                  </a:lnTo>
                  <a:lnTo>
                    <a:pt x="2981" y="1834"/>
                  </a:lnTo>
                  <a:lnTo>
                    <a:pt x="3082" y="1838"/>
                  </a:lnTo>
                  <a:lnTo>
                    <a:pt x="3082" y="1842"/>
                  </a:lnTo>
                  <a:lnTo>
                    <a:pt x="3086" y="1846"/>
                  </a:lnTo>
                  <a:lnTo>
                    <a:pt x="3046" y="1851"/>
                  </a:lnTo>
                  <a:lnTo>
                    <a:pt x="3029" y="1865"/>
                  </a:lnTo>
                  <a:lnTo>
                    <a:pt x="2979" y="1868"/>
                  </a:lnTo>
                  <a:lnTo>
                    <a:pt x="2970" y="1878"/>
                  </a:lnTo>
                  <a:lnTo>
                    <a:pt x="2972" y="1925"/>
                  </a:lnTo>
                  <a:lnTo>
                    <a:pt x="2981" y="1935"/>
                  </a:lnTo>
                  <a:lnTo>
                    <a:pt x="3078" y="1927"/>
                  </a:lnTo>
                  <a:lnTo>
                    <a:pt x="3086" y="1935"/>
                  </a:lnTo>
                  <a:lnTo>
                    <a:pt x="3086" y="1937"/>
                  </a:lnTo>
                  <a:lnTo>
                    <a:pt x="3078" y="1945"/>
                  </a:lnTo>
                  <a:lnTo>
                    <a:pt x="3050" y="1948"/>
                  </a:lnTo>
                  <a:lnTo>
                    <a:pt x="3012" y="1969"/>
                  </a:lnTo>
                  <a:lnTo>
                    <a:pt x="2989" y="1971"/>
                  </a:lnTo>
                  <a:lnTo>
                    <a:pt x="2979" y="1981"/>
                  </a:lnTo>
                  <a:lnTo>
                    <a:pt x="2985" y="2032"/>
                  </a:lnTo>
                  <a:lnTo>
                    <a:pt x="2996" y="2041"/>
                  </a:lnTo>
                  <a:lnTo>
                    <a:pt x="3050" y="2034"/>
                  </a:lnTo>
                  <a:lnTo>
                    <a:pt x="3089" y="2022"/>
                  </a:lnTo>
                  <a:lnTo>
                    <a:pt x="3099" y="2022"/>
                  </a:lnTo>
                  <a:lnTo>
                    <a:pt x="3099" y="2032"/>
                  </a:lnTo>
                  <a:lnTo>
                    <a:pt x="3078" y="2049"/>
                  </a:lnTo>
                  <a:lnTo>
                    <a:pt x="3002" y="2081"/>
                  </a:lnTo>
                  <a:lnTo>
                    <a:pt x="2996" y="2091"/>
                  </a:lnTo>
                  <a:lnTo>
                    <a:pt x="3012" y="2135"/>
                  </a:lnTo>
                  <a:lnTo>
                    <a:pt x="3019" y="2142"/>
                  </a:lnTo>
                  <a:lnTo>
                    <a:pt x="3046" y="2135"/>
                  </a:lnTo>
                  <a:lnTo>
                    <a:pt x="3095" y="2116"/>
                  </a:lnTo>
                  <a:lnTo>
                    <a:pt x="3108" y="2116"/>
                  </a:lnTo>
                  <a:lnTo>
                    <a:pt x="3108" y="2135"/>
                  </a:lnTo>
                  <a:lnTo>
                    <a:pt x="3046" y="2175"/>
                  </a:lnTo>
                  <a:lnTo>
                    <a:pt x="3034" y="2186"/>
                  </a:lnTo>
                  <a:lnTo>
                    <a:pt x="3046" y="2218"/>
                  </a:lnTo>
                  <a:lnTo>
                    <a:pt x="3063" y="2235"/>
                  </a:lnTo>
                  <a:lnTo>
                    <a:pt x="3089" y="2224"/>
                  </a:lnTo>
                  <a:lnTo>
                    <a:pt x="3145" y="2192"/>
                  </a:lnTo>
                  <a:lnTo>
                    <a:pt x="3147" y="2192"/>
                  </a:lnTo>
                  <a:lnTo>
                    <a:pt x="3154" y="2197"/>
                  </a:lnTo>
                  <a:lnTo>
                    <a:pt x="3145" y="2222"/>
                  </a:lnTo>
                  <a:lnTo>
                    <a:pt x="3074" y="2281"/>
                  </a:lnTo>
                  <a:lnTo>
                    <a:pt x="3069" y="2285"/>
                  </a:lnTo>
                  <a:lnTo>
                    <a:pt x="3059" y="2294"/>
                  </a:lnTo>
                  <a:lnTo>
                    <a:pt x="3063" y="2275"/>
                  </a:lnTo>
                  <a:lnTo>
                    <a:pt x="3015" y="2245"/>
                  </a:lnTo>
                  <a:lnTo>
                    <a:pt x="3008" y="2228"/>
                  </a:lnTo>
                  <a:lnTo>
                    <a:pt x="2998" y="2218"/>
                  </a:lnTo>
                  <a:lnTo>
                    <a:pt x="2949" y="2245"/>
                  </a:lnTo>
                  <a:lnTo>
                    <a:pt x="2935" y="2258"/>
                  </a:lnTo>
                  <a:lnTo>
                    <a:pt x="2932" y="2285"/>
                  </a:lnTo>
                  <a:lnTo>
                    <a:pt x="2922" y="2319"/>
                  </a:lnTo>
                  <a:lnTo>
                    <a:pt x="2905" y="2332"/>
                  </a:lnTo>
                  <a:lnTo>
                    <a:pt x="2888" y="2338"/>
                  </a:lnTo>
                  <a:lnTo>
                    <a:pt x="2873" y="2361"/>
                  </a:lnTo>
                  <a:lnTo>
                    <a:pt x="2869" y="2378"/>
                  </a:lnTo>
                  <a:lnTo>
                    <a:pt x="2842" y="2399"/>
                  </a:lnTo>
                  <a:lnTo>
                    <a:pt x="2829" y="2403"/>
                  </a:lnTo>
                  <a:lnTo>
                    <a:pt x="2818" y="2412"/>
                  </a:lnTo>
                  <a:lnTo>
                    <a:pt x="2816" y="2429"/>
                  </a:lnTo>
                  <a:lnTo>
                    <a:pt x="2780" y="2452"/>
                  </a:lnTo>
                  <a:lnTo>
                    <a:pt x="2763" y="2452"/>
                  </a:lnTo>
                  <a:lnTo>
                    <a:pt x="2749" y="2465"/>
                  </a:lnTo>
                  <a:lnTo>
                    <a:pt x="2745" y="2483"/>
                  </a:lnTo>
                  <a:lnTo>
                    <a:pt x="2715" y="2509"/>
                  </a:lnTo>
                  <a:lnTo>
                    <a:pt x="2685" y="2502"/>
                  </a:lnTo>
                  <a:lnTo>
                    <a:pt x="2675" y="2515"/>
                  </a:lnTo>
                  <a:lnTo>
                    <a:pt x="2683" y="2526"/>
                  </a:lnTo>
                  <a:lnTo>
                    <a:pt x="2683" y="2538"/>
                  </a:lnTo>
                  <a:lnTo>
                    <a:pt x="2662" y="2555"/>
                  </a:lnTo>
                  <a:lnTo>
                    <a:pt x="2590" y="2572"/>
                  </a:lnTo>
                  <a:lnTo>
                    <a:pt x="2515" y="2576"/>
                  </a:lnTo>
                  <a:lnTo>
                    <a:pt x="2455" y="2581"/>
                  </a:lnTo>
                  <a:lnTo>
                    <a:pt x="2215" y="2572"/>
                  </a:lnTo>
                  <a:lnTo>
                    <a:pt x="2122" y="2568"/>
                  </a:lnTo>
                  <a:lnTo>
                    <a:pt x="2014" y="2559"/>
                  </a:lnTo>
                  <a:lnTo>
                    <a:pt x="1795" y="2559"/>
                  </a:lnTo>
                  <a:lnTo>
                    <a:pt x="1835" y="2541"/>
                  </a:lnTo>
                  <a:lnTo>
                    <a:pt x="1901" y="2538"/>
                  </a:lnTo>
                  <a:lnTo>
                    <a:pt x="1915" y="2522"/>
                  </a:lnTo>
                  <a:lnTo>
                    <a:pt x="1892" y="2502"/>
                  </a:lnTo>
                  <a:lnTo>
                    <a:pt x="1875" y="2488"/>
                  </a:lnTo>
                  <a:lnTo>
                    <a:pt x="1861" y="2488"/>
                  </a:lnTo>
                  <a:lnTo>
                    <a:pt x="1804" y="2532"/>
                  </a:lnTo>
                  <a:lnTo>
                    <a:pt x="1778" y="2541"/>
                  </a:lnTo>
                  <a:lnTo>
                    <a:pt x="1764" y="2559"/>
                  </a:lnTo>
                  <a:lnTo>
                    <a:pt x="1721" y="2553"/>
                  </a:lnTo>
                  <a:lnTo>
                    <a:pt x="1609" y="2555"/>
                  </a:lnTo>
                  <a:lnTo>
                    <a:pt x="1542" y="2555"/>
                  </a:lnTo>
                  <a:lnTo>
                    <a:pt x="1472" y="2562"/>
                  </a:lnTo>
                  <a:lnTo>
                    <a:pt x="1411" y="2555"/>
                  </a:lnTo>
                  <a:lnTo>
                    <a:pt x="1375" y="2549"/>
                  </a:lnTo>
                  <a:lnTo>
                    <a:pt x="1251" y="2555"/>
                  </a:lnTo>
                  <a:lnTo>
                    <a:pt x="1095" y="2553"/>
                  </a:lnTo>
                  <a:lnTo>
                    <a:pt x="1065" y="2538"/>
                  </a:lnTo>
                  <a:lnTo>
                    <a:pt x="1042" y="2509"/>
                  </a:lnTo>
                  <a:lnTo>
                    <a:pt x="1002" y="2498"/>
                  </a:lnTo>
                  <a:lnTo>
                    <a:pt x="981" y="2475"/>
                  </a:lnTo>
                  <a:lnTo>
                    <a:pt x="981" y="2458"/>
                  </a:lnTo>
                  <a:lnTo>
                    <a:pt x="977" y="2452"/>
                  </a:lnTo>
                  <a:lnTo>
                    <a:pt x="953" y="2452"/>
                  </a:lnTo>
                  <a:lnTo>
                    <a:pt x="951" y="2448"/>
                  </a:lnTo>
                  <a:lnTo>
                    <a:pt x="981" y="2435"/>
                  </a:lnTo>
                  <a:lnTo>
                    <a:pt x="989" y="2439"/>
                  </a:lnTo>
                  <a:lnTo>
                    <a:pt x="1002" y="2475"/>
                  </a:lnTo>
                  <a:lnTo>
                    <a:pt x="1044" y="2498"/>
                  </a:lnTo>
                  <a:lnTo>
                    <a:pt x="1055" y="2496"/>
                  </a:lnTo>
                  <a:lnTo>
                    <a:pt x="1065" y="2496"/>
                  </a:lnTo>
                  <a:lnTo>
                    <a:pt x="1090" y="2526"/>
                  </a:lnTo>
                  <a:lnTo>
                    <a:pt x="1101" y="2536"/>
                  </a:lnTo>
                  <a:lnTo>
                    <a:pt x="1135" y="2536"/>
                  </a:lnTo>
                  <a:lnTo>
                    <a:pt x="1145" y="2526"/>
                  </a:lnTo>
                  <a:lnTo>
                    <a:pt x="1145" y="2522"/>
                  </a:lnTo>
                  <a:lnTo>
                    <a:pt x="1152" y="2522"/>
                  </a:lnTo>
                  <a:lnTo>
                    <a:pt x="1158" y="2536"/>
                  </a:lnTo>
                  <a:lnTo>
                    <a:pt x="1166" y="2541"/>
                  </a:lnTo>
                  <a:lnTo>
                    <a:pt x="1219" y="2538"/>
                  </a:lnTo>
                  <a:lnTo>
                    <a:pt x="1236" y="2509"/>
                  </a:lnTo>
                  <a:lnTo>
                    <a:pt x="1238" y="2509"/>
                  </a:lnTo>
                  <a:lnTo>
                    <a:pt x="1245" y="2515"/>
                  </a:lnTo>
                  <a:lnTo>
                    <a:pt x="1245" y="2532"/>
                  </a:lnTo>
                  <a:lnTo>
                    <a:pt x="1255" y="2541"/>
                  </a:lnTo>
                  <a:lnTo>
                    <a:pt x="1304" y="2541"/>
                  </a:lnTo>
                  <a:lnTo>
                    <a:pt x="1322" y="2522"/>
                  </a:lnTo>
                  <a:lnTo>
                    <a:pt x="1344" y="2541"/>
                  </a:lnTo>
                  <a:lnTo>
                    <a:pt x="1375" y="2538"/>
                  </a:lnTo>
                  <a:lnTo>
                    <a:pt x="1379" y="2538"/>
                  </a:lnTo>
                  <a:lnTo>
                    <a:pt x="1392" y="2519"/>
                  </a:lnTo>
                  <a:lnTo>
                    <a:pt x="1392" y="2509"/>
                  </a:lnTo>
                  <a:lnTo>
                    <a:pt x="1396" y="2505"/>
                  </a:lnTo>
                  <a:lnTo>
                    <a:pt x="1401" y="2505"/>
                  </a:lnTo>
                  <a:lnTo>
                    <a:pt x="1422" y="2538"/>
                  </a:lnTo>
                  <a:lnTo>
                    <a:pt x="1436" y="2549"/>
                  </a:lnTo>
                  <a:lnTo>
                    <a:pt x="1485" y="2545"/>
                  </a:lnTo>
                  <a:lnTo>
                    <a:pt x="1491" y="2538"/>
                  </a:lnTo>
                  <a:lnTo>
                    <a:pt x="1485" y="2498"/>
                  </a:lnTo>
                  <a:lnTo>
                    <a:pt x="1481" y="2492"/>
                  </a:lnTo>
                  <a:lnTo>
                    <a:pt x="1481" y="2483"/>
                  </a:lnTo>
                  <a:lnTo>
                    <a:pt x="1487" y="2475"/>
                  </a:lnTo>
                  <a:lnTo>
                    <a:pt x="1498" y="2479"/>
                  </a:lnTo>
                  <a:lnTo>
                    <a:pt x="1525" y="2522"/>
                  </a:lnTo>
                  <a:lnTo>
                    <a:pt x="1544" y="2522"/>
                  </a:lnTo>
                  <a:lnTo>
                    <a:pt x="1567" y="2509"/>
                  </a:lnTo>
                  <a:lnTo>
                    <a:pt x="1567" y="2483"/>
                  </a:lnTo>
                  <a:lnTo>
                    <a:pt x="1555" y="2444"/>
                  </a:lnTo>
                  <a:lnTo>
                    <a:pt x="1555" y="2435"/>
                  </a:lnTo>
                  <a:lnTo>
                    <a:pt x="1557" y="2431"/>
                  </a:lnTo>
                  <a:lnTo>
                    <a:pt x="1565" y="2431"/>
                  </a:lnTo>
                  <a:lnTo>
                    <a:pt x="1584" y="2469"/>
                  </a:lnTo>
                  <a:lnTo>
                    <a:pt x="1610" y="2492"/>
                  </a:lnTo>
                  <a:lnTo>
                    <a:pt x="1635" y="2488"/>
                  </a:lnTo>
                  <a:lnTo>
                    <a:pt x="1650" y="2483"/>
                  </a:lnTo>
                  <a:lnTo>
                    <a:pt x="1654" y="2483"/>
                  </a:lnTo>
                  <a:lnTo>
                    <a:pt x="1658" y="2479"/>
                  </a:lnTo>
                  <a:lnTo>
                    <a:pt x="1658" y="2469"/>
                  </a:lnTo>
                  <a:lnTo>
                    <a:pt x="1614" y="2403"/>
                  </a:lnTo>
                  <a:lnTo>
                    <a:pt x="1605" y="2378"/>
                  </a:lnTo>
                  <a:lnTo>
                    <a:pt x="1605" y="2372"/>
                  </a:lnTo>
                  <a:lnTo>
                    <a:pt x="1609" y="2368"/>
                  </a:lnTo>
                  <a:lnTo>
                    <a:pt x="1614" y="2368"/>
                  </a:lnTo>
                  <a:lnTo>
                    <a:pt x="1658" y="2422"/>
                  </a:lnTo>
                  <a:lnTo>
                    <a:pt x="1664" y="2431"/>
                  </a:lnTo>
                  <a:lnTo>
                    <a:pt x="1685" y="2444"/>
                  </a:lnTo>
                  <a:lnTo>
                    <a:pt x="1728" y="2456"/>
                  </a:lnTo>
                  <a:lnTo>
                    <a:pt x="1742" y="2452"/>
                  </a:lnTo>
                  <a:lnTo>
                    <a:pt x="1761" y="2431"/>
                  </a:lnTo>
                  <a:lnTo>
                    <a:pt x="1757" y="2422"/>
                  </a:lnTo>
                  <a:lnTo>
                    <a:pt x="1719" y="2395"/>
                  </a:lnTo>
                  <a:lnTo>
                    <a:pt x="1664" y="2319"/>
                  </a:lnTo>
                  <a:lnTo>
                    <a:pt x="1664" y="2311"/>
                  </a:lnTo>
                  <a:lnTo>
                    <a:pt x="1677" y="2311"/>
                  </a:lnTo>
                  <a:lnTo>
                    <a:pt x="1728" y="2355"/>
                  </a:lnTo>
                  <a:lnTo>
                    <a:pt x="1734" y="2361"/>
                  </a:lnTo>
                  <a:lnTo>
                    <a:pt x="1730" y="2368"/>
                  </a:lnTo>
                  <a:lnTo>
                    <a:pt x="1730" y="2378"/>
                  </a:lnTo>
                  <a:lnTo>
                    <a:pt x="1745" y="2391"/>
                  </a:lnTo>
                  <a:lnTo>
                    <a:pt x="1764" y="2386"/>
                  </a:lnTo>
                  <a:lnTo>
                    <a:pt x="1778" y="2372"/>
                  </a:lnTo>
                  <a:lnTo>
                    <a:pt x="1818" y="2368"/>
                  </a:lnTo>
                  <a:lnTo>
                    <a:pt x="1854" y="2332"/>
                  </a:lnTo>
                  <a:lnTo>
                    <a:pt x="1844" y="2321"/>
                  </a:lnTo>
                  <a:lnTo>
                    <a:pt x="1816" y="2321"/>
                  </a:lnTo>
                  <a:lnTo>
                    <a:pt x="1835" y="2298"/>
                  </a:lnTo>
                  <a:lnTo>
                    <a:pt x="1842" y="2292"/>
                  </a:lnTo>
                  <a:lnTo>
                    <a:pt x="1879" y="2292"/>
                  </a:lnTo>
                  <a:lnTo>
                    <a:pt x="1901" y="2281"/>
                  </a:lnTo>
                  <a:lnTo>
                    <a:pt x="1915" y="2281"/>
                  </a:lnTo>
                  <a:lnTo>
                    <a:pt x="1920" y="2289"/>
                  </a:lnTo>
                  <a:lnTo>
                    <a:pt x="1928" y="2289"/>
                  </a:lnTo>
                  <a:lnTo>
                    <a:pt x="1941" y="2258"/>
                  </a:lnTo>
                  <a:lnTo>
                    <a:pt x="1941" y="2239"/>
                  </a:lnTo>
                  <a:lnTo>
                    <a:pt x="1936" y="2232"/>
                  </a:lnTo>
                  <a:lnTo>
                    <a:pt x="1907" y="2241"/>
                  </a:lnTo>
                  <a:lnTo>
                    <a:pt x="1880" y="2245"/>
                  </a:lnTo>
                  <a:lnTo>
                    <a:pt x="1869" y="2245"/>
                  </a:lnTo>
                  <a:lnTo>
                    <a:pt x="1898" y="2205"/>
                  </a:lnTo>
                  <a:lnTo>
                    <a:pt x="1958" y="2171"/>
                  </a:lnTo>
                  <a:lnTo>
                    <a:pt x="1987" y="2148"/>
                  </a:lnTo>
                  <a:lnTo>
                    <a:pt x="2004" y="2171"/>
                  </a:lnTo>
                  <a:lnTo>
                    <a:pt x="2017" y="2154"/>
                  </a:lnTo>
                  <a:lnTo>
                    <a:pt x="2014" y="2118"/>
                  </a:lnTo>
                  <a:lnTo>
                    <a:pt x="2014" y="2116"/>
                  </a:lnTo>
                  <a:lnTo>
                    <a:pt x="2008" y="2108"/>
                  </a:lnTo>
                  <a:lnTo>
                    <a:pt x="1958" y="2125"/>
                  </a:lnTo>
                  <a:lnTo>
                    <a:pt x="1936" y="2135"/>
                  </a:lnTo>
                  <a:lnTo>
                    <a:pt x="1928" y="2135"/>
                  </a:lnTo>
                  <a:lnTo>
                    <a:pt x="1932" y="2125"/>
                  </a:lnTo>
                  <a:lnTo>
                    <a:pt x="1932" y="2116"/>
                  </a:lnTo>
                  <a:lnTo>
                    <a:pt x="1955" y="2112"/>
                  </a:lnTo>
                  <a:lnTo>
                    <a:pt x="1981" y="2095"/>
                  </a:lnTo>
                  <a:lnTo>
                    <a:pt x="2034" y="2038"/>
                  </a:lnTo>
                  <a:lnTo>
                    <a:pt x="2052" y="2055"/>
                  </a:lnTo>
                  <a:lnTo>
                    <a:pt x="2065" y="2019"/>
                  </a:lnTo>
                  <a:lnTo>
                    <a:pt x="2063" y="1998"/>
                  </a:lnTo>
                  <a:lnTo>
                    <a:pt x="2044" y="1975"/>
                  </a:lnTo>
                  <a:lnTo>
                    <a:pt x="2038" y="1969"/>
                  </a:lnTo>
                  <a:lnTo>
                    <a:pt x="2025" y="1975"/>
                  </a:lnTo>
                  <a:lnTo>
                    <a:pt x="1974" y="2032"/>
                  </a:lnTo>
                  <a:lnTo>
                    <a:pt x="1955" y="2038"/>
                  </a:lnTo>
                  <a:lnTo>
                    <a:pt x="1962" y="2002"/>
                  </a:lnTo>
                  <a:lnTo>
                    <a:pt x="2038" y="1948"/>
                  </a:lnTo>
                  <a:lnTo>
                    <a:pt x="2061" y="1954"/>
                  </a:lnTo>
                  <a:lnTo>
                    <a:pt x="2072" y="1937"/>
                  </a:lnTo>
                  <a:lnTo>
                    <a:pt x="2071" y="1899"/>
                  </a:lnTo>
                  <a:lnTo>
                    <a:pt x="2055" y="1874"/>
                  </a:lnTo>
                  <a:lnTo>
                    <a:pt x="2046" y="1868"/>
                  </a:lnTo>
                  <a:lnTo>
                    <a:pt x="2021" y="1884"/>
                  </a:lnTo>
                  <a:lnTo>
                    <a:pt x="1974" y="1937"/>
                  </a:lnTo>
                  <a:lnTo>
                    <a:pt x="1972" y="1937"/>
                  </a:lnTo>
                  <a:lnTo>
                    <a:pt x="1974" y="1901"/>
                  </a:lnTo>
                  <a:lnTo>
                    <a:pt x="2029" y="1851"/>
                  </a:lnTo>
                  <a:lnTo>
                    <a:pt x="2038" y="1842"/>
                  </a:lnTo>
                  <a:lnTo>
                    <a:pt x="2052" y="1842"/>
                  </a:lnTo>
                  <a:lnTo>
                    <a:pt x="2061" y="1851"/>
                  </a:lnTo>
                  <a:lnTo>
                    <a:pt x="2071" y="1848"/>
                  </a:lnTo>
                  <a:lnTo>
                    <a:pt x="2071" y="1791"/>
                  </a:lnTo>
                  <a:lnTo>
                    <a:pt x="2052" y="1764"/>
                  </a:lnTo>
                  <a:lnTo>
                    <a:pt x="2038" y="1754"/>
                  </a:lnTo>
                  <a:lnTo>
                    <a:pt x="2029" y="1754"/>
                  </a:lnTo>
                  <a:lnTo>
                    <a:pt x="1977" y="1811"/>
                  </a:lnTo>
                  <a:lnTo>
                    <a:pt x="1974" y="1815"/>
                  </a:lnTo>
                  <a:lnTo>
                    <a:pt x="1974" y="1781"/>
                  </a:lnTo>
                  <a:lnTo>
                    <a:pt x="2014" y="1741"/>
                  </a:lnTo>
                  <a:lnTo>
                    <a:pt x="2029" y="1728"/>
                  </a:lnTo>
                  <a:lnTo>
                    <a:pt x="2055" y="1749"/>
                  </a:lnTo>
                  <a:lnTo>
                    <a:pt x="2063" y="1741"/>
                  </a:lnTo>
                  <a:lnTo>
                    <a:pt x="2055" y="1697"/>
                  </a:lnTo>
                  <a:lnTo>
                    <a:pt x="2021" y="1652"/>
                  </a:lnTo>
                  <a:lnTo>
                    <a:pt x="2014" y="1644"/>
                  </a:lnTo>
                  <a:lnTo>
                    <a:pt x="2008" y="1644"/>
                  </a:lnTo>
                  <a:lnTo>
                    <a:pt x="1968" y="1709"/>
                  </a:lnTo>
                  <a:lnTo>
                    <a:pt x="1964" y="1667"/>
                  </a:lnTo>
                  <a:lnTo>
                    <a:pt x="1962" y="1665"/>
                  </a:lnTo>
                  <a:lnTo>
                    <a:pt x="1998" y="1625"/>
                  </a:lnTo>
                  <a:lnTo>
                    <a:pt x="2014" y="1625"/>
                  </a:lnTo>
                  <a:lnTo>
                    <a:pt x="2029" y="1640"/>
                  </a:lnTo>
                  <a:lnTo>
                    <a:pt x="2029" y="1644"/>
                  </a:lnTo>
                  <a:lnTo>
                    <a:pt x="2034" y="1644"/>
                  </a:lnTo>
                  <a:lnTo>
                    <a:pt x="2038" y="1638"/>
                  </a:lnTo>
                  <a:lnTo>
                    <a:pt x="2025" y="1581"/>
                  </a:lnTo>
                  <a:lnTo>
                    <a:pt x="1977" y="1541"/>
                  </a:lnTo>
                  <a:lnTo>
                    <a:pt x="1968" y="1541"/>
                  </a:lnTo>
                  <a:lnTo>
                    <a:pt x="1945" y="1572"/>
                  </a:lnTo>
                  <a:lnTo>
                    <a:pt x="1941" y="1585"/>
                  </a:lnTo>
                  <a:lnTo>
                    <a:pt x="1937" y="1587"/>
                  </a:lnTo>
                  <a:lnTo>
                    <a:pt x="1924" y="1555"/>
                  </a:lnTo>
                  <a:lnTo>
                    <a:pt x="1941" y="1524"/>
                  </a:lnTo>
                  <a:lnTo>
                    <a:pt x="1955" y="1511"/>
                  </a:lnTo>
                  <a:lnTo>
                    <a:pt x="1991" y="1534"/>
                  </a:lnTo>
                  <a:lnTo>
                    <a:pt x="1994" y="1538"/>
                  </a:lnTo>
                  <a:lnTo>
                    <a:pt x="2000" y="1532"/>
                  </a:lnTo>
                  <a:lnTo>
                    <a:pt x="1987" y="1498"/>
                  </a:lnTo>
                  <a:lnTo>
                    <a:pt x="1937" y="1462"/>
                  </a:lnTo>
                  <a:lnTo>
                    <a:pt x="1918" y="1450"/>
                  </a:lnTo>
                  <a:lnTo>
                    <a:pt x="1894" y="1481"/>
                  </a:lnTo>
                  <a:lnTo>
                    <a:pt x="1888" y="1454"/>
                  </a:lnTo>
                  <a:lnTo>
                    <a:pt x="1888" y="1435"/>
                  </a:lnTo>
                  <a:lnTo>
                    <a:pt x="1894" y="1426"/>
                  </a:lnTo>
                  <a:lnTo>
                    <a:pt x="1911" y="1427"/>
                  </a:lnTo>
                  <a:lnTo>
                    <a:pt x="1947" y="1454"/>
                  </a:lnTo>
                  <a:lnTo>
                    <a:pt x="1955" y="1454"/>
                  </a:lnTo>
                  <a:lnTo>
                    <a:pt x="1955" y="1435"/>
                  </a:lnTo>
                  <a:lnTo>
                    <a:pt x="1920" y="1401"/>
                  </a:lnTo>
                  <a:lnTo>
                    <a:pt x="1865" y="1370"/>
                  </a:lnTo>
                  <a:lnTo>
                    <a:pt x="1854" y="1370"/>
                  </a:lnTo>
                  <a:lnTo>
                    <a:pt x="1842" y="1389"/>
                  </a:lnTo>
                  <a:lnTo>
                    <a:pt x="1842" y="1391"/>
                  </a:lnTo>
                  <a:lnTo>
                    <a:pt x="1831" y="1391"/>
                  </a:lnTo>
                  <a:lnTo>
                    <a:pt x="1818" y="1370"/>
                  </a:lnTo>
                  <a:lnTo>
                    <a:pt x="1831" y="1346"/>
                  </a:lnTo>
                  <a:lnTo>
                    <a:pt x="1848" y="1346"/>
                  </a:lnTo>
                  <a:lnTo>
                    <a:pt x="1884" y="1365"/>
                  </a:lnTo>
                  <a:lnTo>
                    <a:pt x="1892" y="1365"/>
                  </a:lnTo>
                  <a:lnTo>
                    <a:pt x="1894" y="1363"/>
                  </a:lnTo>
                  <a:lnTo>
                    <a:pt x="1888" y="1348"/>
                  </a:lnTo>
                  <a:lnTo>
                    <a:pt x="1839" y="1306"/>
                  </a:lnTo>
                  <a:lnTo>
                    <a:pt x="1799" y="1296"/>
                  </a:lnTo>
                  <a:lnTo>
                    <a:pt x="1782" y="1296"/>
                  </a:lnTo>
                  <a:lnTo>
                    <a:pt x="1778" y="1300"/>
                  </a:lnTo>
                  <a:lnTo>
                    <a:pt x="1751" y="1275"/>
                  </a:lnTo>
                  <a:lnTo>
                    <a:pt x="1774" y="1275"/>
                  </a:lnTo>
                  <a:lnTo>
                    <a:pt x="1778" y="1273"/>
                  </a:lnTo>
                  <a:lnTo>
                    <a:pt x="1711" y="1233"/>
                  </a:lnTo>
                  <a:lnTo>
                    <a:pt x="1692" y="1222"/>
                  </a:lnTo>
                  <a:lnTo>
                    <a:pt x="1681" y="1233"/>
                  </a:lnTo>
                  <a:lnTo>
                    <a:pt x="1650" y="1220"/>
                  </a:lnTo>
                  <a:lnTo>
                    <a:pt x="1624" y="1195"/>
                  </a:lnTo>
                  <a:lnTo>
                    <a:pt x="1591" y="1192"/>
                  </a:lnTo>
                  <a:lnTo>
                    <a:pt x="1538" y="1169"/>
                  </a:lnTo>
                  <a:lnTo>
                    <a:pt x="1515" y="1165"/>
                  </a:lnTo>
                  <a:lnTo>
                    <a:pt x="1506" y="1176"/>
                  </a:lnTo>
                  <a:lnTo>
                    <a:pt x="1512" y="1207"/>
                  </a:lnTo>
                  <a:lnTo>
                    <a:pt x="1495" y="1239"/>
                  </a:lnTo>
                  <a:lnTo>
                    <a:pt x="1449" y="1304"/>
                  </a:lnTo>
                  <a:lnTo>
                    <a:pt x="1441" y="1296"/>
                  </a:lnTo>
                  <a:lnTo>
                    <a:pt x="1468" y="1190"/>
                  </a:lnTo>
                  <a:lnTo>
                    <a:pt x="1476" y="1173"/>
                  </a:lnTo>
                  <a:lnTo>
                    <a:pt x="1458" y="1156"/>
                  </a:lnTo>
                  <a:lnTo>
                    <a:pt x="1436" y="1156"/>
                  </a:lnTo>
                  <a:lnTo>
                    <a:pt x="1426" y="1165"/>
                  </a:lnTo>
                  <a:lnTo>
                    <a:pt x="1426" y="1192"/>
                  </a:lnTo>
                  <a:lnTo>
                    <a:pt x="1401" y="1239"/>
                  </a:lnTo>
                  <a:lnTo>
                    <a:pt x="1379" y="1279"/>
                  </a:lnTo>
                  <a:lnTo>
                    <a:pt x="1367" y="1270"/>
                  </a:lnTo>
                  <a:lnTo>
                    <a:pt x="1384" y="1165"/>
                  </a:lnTo>
                  <a:lnTo>
                    <a:pt x="1375" y="1156"/>
                  </a:lnTo>
                  <a:lnTo>
                    <a:pt x="1339" y="1163"/>
                  </a:lnTo>
                  <a:lnTo>
                    <a:pt x="1327" y="1173"/>
                  </a:lnTo>
                  <a:lnTo>
                    <a:pt x="1327" y="1207"/>
                  </a:lnTo>
                  <a:lnTo>
                    <a:pt x="1314" y="1230"/>
                  </a:lnTo>
                  <a:lnTo>
                    <a:pt x="1312" y="1245"/>
                  </a:lnTo>
                  <a:lnTo>
                    <a:pt x="1304" y="1253"/>
                  </a:lnTo>
                  <a:lnTo>
                    <a:pt x="1295" y="1249"/>
                  </a:lnTo>
                  <a:lnTo>
                    <a:pt x="1287" y="1213"/>
                  </a:lnTo>
                  <a:lnTo>
                    <a:pt x="1291" y="1186"/>
                  </a:lnTo>
                  <a:lnTo>
                    <a:pt x="1291" y="1176"/>
                  </a:lnTo>
                  <a:lnTo>
                    <a:pt x="1285" y="1169"/>
                  </a:lnTo>
                  <a:lnTo>
                    <a:pt x="1268" y="1173"/>
                  </a:lnTo>
                  <a:lnTo>
                    <a:pt x="1242" y="1209"/>
                  </a:lnTo>
                  <a:lnTo>
                    <a:pt x="1242" y="1256"/>
                  </a:lnTo>
                  <a:lnTo>
                    <a:pt x="1236" y="1262"/>
                  </a:lnTo>
                  <a:lnTo>
                    <a:pt x="1221" y="1245"/>
                  </a:lnTo>
                  <a:lnTo>
                    <a:pt x="1215" y="1226"/>
                  </a:lnTo>
                  <a:lnTo>
                    <a:pt x="1194" y="1203"/>
                  </a:lnTo>
                  <a:lnTo>
                    <a:pt x="1166" y="1213"/>
                  </a:lnTo>
                  <a:lnTo>
                    <a:pt x="1154" y="1222"/>
                  </a:lnTo>
                  <a:lnTo>
                    <a:pt x="1152" y="1275"/>
                  </a:lnTo>
                  <a:lnTo>
                    <a:pt x="1141" y="1275"/>
                  </a:lnTo>
                  <a:lnTo>
                    <a:pt x="1118" y="1245"/>
                  </a:lnTo>
                  <a:lnTo>
                    <a:pt x="1092" y="1256"/>
                  </a:lnTo>
                  <a:lnTo>
                    <a:pt x="1061" y="1275"/>
                  </a:lnTo>
                  <a:lnTo>
                    <a:pt x="1059" y="1289"/>
                  </a:lnTo>
                  <a:lnTo>
                    <a:pt x="1059" y="1300"/>
                  </a:lnTo>
                  <a:lnTo>
                    <a:pt x="1052" y="1300"/>
                  </a:lnTo>
                  <a:lnTo>
                    <a:pt x="1034" y="1273"/>
                  </a:lnTo>
                  <a:lnTo>
                    <a:pt x="1082" y="1239"/>
                  </a:lnTo>
                  <a:lnTo>
                    <a:pt x="1095" y="1239"/>
                  </a:lnTo>
                  <a:lnTo>
                    <a:pt x="1111" y="1226"/>
                  </a:lnTo>
                  <a:lnTo>
                    <a:pt x="1122" y="1226"/>
                  </a:lnTo>
                  <a:lnTo>
                    <a:pt x="1152" y="1203"/>
                  </a:lnTo>
                  <a:lnTo>
                    <a:pt x="1221" y="1180"/>
                  </a:lnTo>
                  <a:lnTo>
                    <a:pt x="1245" y="1176"/>
                  </a:lnTo>
                  <a:lnTo>
                    <a:pt x="1251" y="1165"/>
                  </a:lnTo>
                  <a:lnTo>
                    <a:pt x="1245" y="1146"/>
                  </a:lnTo>
                  <a:lnTo>
                    <a:pt x="1247" y="1026"/>
                  </a:lnTo>
                  <a:lnTo>
                    <a:pt x="1238" y="975"/>
                  </a:lnTo>
                  <a:lnTo>
                    <a:pt x="2192" y="1186"/>
                  </a:lnTo>
                  <a:lnTo>
                    <a:pt x="2196" y="1222"/>
                  </a:lnTo>
                  <a:lnTo>
                    <a:pt x="2188" y="1226"/>
                  </a:lnTo>
                  <a:lnTo>
                    <a:pt x="2179" y="1235"/>
                  </a:lnTo>
                  <a:lnTo>
                    <a:pt x="2179" y="1306"/>
                  </a:lnTo>
                  <a:lnTo>
                    <a:pt x="2196" y="1319"/>
                  </a:lnTo>
                  <a:lnTo>
                    <a:pt x="2240" y="1313"/>
                  </a:lnTo>
                  <a:lnTo>
                    <a:pt x="2249" y="1300"/>
                  </a:lnTo>
                  <a:lnTo>
                    <a:pt x="2245" y="1270"/>
                  </a:lnTo>
                  <a:lnTo>
                    <a:pt x="2240" y="1260"/>
                  </a:lnTo>
                  <a:lnTo>
                    <a:pt x="2249" y="1249"/>
                  </a:lnTo>
                  <a:lnTo>
                    <a:pt x="2249" y="1235"/>
                  </a:lnTo>
                  <a:lnTo>
                    <a:pt x="2232" y="1213"/>
                  </a:lnTo>
                  <a:lnTo>
                    <a:pt x="2232" y="1195"/>
                  </a:lnTo>
                  <a:lnTo>
                    <a:pt x="2538" y="1262"/>
                  </a:lnTo>
                  <a:lnTo>
                    <a:pt x="2546" y="1262"/>
                  </a:lnTo>
                  <a:lnTo>
                    <a:pt x="2523" y="1292"/>
                  </a:lnTo>
                  <a:lnTo>
                    <a:pt x="2512" y="1330"/>
                  </a:lnTo>
                  <a:lnTo>
                    <a:pt x="2506" y="1336"/>
                  </a:lnTo>
                  <a:lnTo>
                    <a:pt x="2489" y="1304"/>
                  </a:lnTo>
                  <a:lnTo>
                    <a:pt x="2493" y="1283"/>
                  </a:lnTo>
                  <a:lnTo>
                    <a:pt x="2489" y="1279"/>
                  </a:lnTo>
                  <a:lnTo>
                    <a:pt x="2483" y="1279"/>
                  </a:lnTo>
                  <a:lnTo>
                    <a:pt x="2455" y="1323"/>
                  </a:lnTo>
                  <a:lnTo>
                    <a:pt x="2439" y="1340"/>
                  </a:lnTo>
                  <a:lnTo>
                    <a:pt x="2418" y="1344"/>
                  </a:lnTo>
                  <a:lnTo>
                    <a:pt x="2417" y="1346"/>
                  </a:lnTo>
                  <a:lnTo>
                    <a:pt x="2390" y="1304"/>
                  </a:lnTo>
                  <a:lnTo>
                    <a:pt x="2386" y="1287"/>
                  </a:lnTo>
                  <a:lnTo>
                    <a:pt x="2375" y="1279"/>
                  </a:lnTo>
                  <a:lnTo>
                    <a:pt x="2316" y="1283"/>
                  </a:lnTo>
                  <a:lnTo>
                    <a:pt x="2306" y="1292"/>
                  </a:lnTo>
                  <a:lnTo>
                    <a:pt x="2295" y="1433"/>
                  </a:lnTo>
                  <a:lnTo>
                    <a:pt x="2249" y="1424"/>
                  </a:lnTo>
                  <a:lnTo>
                    <a:pt x="2253" y="1357"/>
                  </a:lnTo>
                  <a:lnTo>
                    <a:pt x="2245" y="1344"/>
                  </a:lnTo>
                  <a:lnTo>
                    <a:pt x="2236" y="1330"/>
                  </a:lnTo>
                  <a:lnTo>
                    <a:pt x="2215" y="1336"/>
                  </a:lnTo>
                  <a:lnTo>
                    <a:pt x="2196" y="1370"/>
                  </a:lnTo>
                  <a:lnTo>
                    <a:pt x="2192" y="1418"/>
                  </a:lnTo>
                  <a:lnTo>
                    <a:pt x="2196" y="1625"/>
                  </a:lnTo>
                  <a:lnTo>
                    <a:pt x="2213" y="1640"/>
                  </a:lnTo>
                  <a:lnTo>
                    <a:pt x="2228" y="1640"/>
                  </a:lnTo>
                  <a:lnTo>
                    <a:pt x="2245" y="2015"/>
                  </a:lnTo>
                  <a:lnTo>
                    <a:pt x="2253" y="2024"/>
                  </a:lnTo>
                  <a:lnTo>
                    <a:pt x="2255" y="2024"/>
                  </a:lnTo>
                  <a:lnTo>
                    <a:pt x="2263" y="2019"/>
                  </a:lnTo>
                  <a:lnTo>
                    <a:pt x="2245" y="1638"/>
                  </a:lnTo>
                  <a:lnTo>
                    <a:pt x="2259" y="1631"/>
                  </a:lnTo>
                  <a:lnTo>
                    <a:pt x="2268" y="1618"/>
                  </a:lnTo>
                  <a:lnTo>
                    <a:pt x="2259" y="1574"/>
                  </a:lnTo>
                  <a:lnTo>
                    <a:pt x="2259" y="1568"/>
                  </a:lnTo>
                  <a:lnTo>
                    <a:pt x="2302" y="1572"/>
                  </a:lnTo>
                  <a:lnTo>
                    <a:pt x="2308" y="1872"/>
                  </a:lnTo>
                  <a:lnTo>
                    <a:pt x="2320" y="2024"/>
                  </a:lnTo>
                  <a:lnTo>
                    <a:pt x="2329" y="2034"/>
                  </a:lnTo>
                  <a:lnTo>
                    <a:pt x="2348" y="2034"/>
                  </a:lnTo>
                  <a:lnTo>
                    <a:pt x="2356" y="2041"/>
                  </a:lnTo>
                  <a:lnTo>
                    <a:pt x="2363" y="2041"/>
                  </a:lnTo>
                  <a:lnTo>
                    <a:pt x="2369" y="1969"/>
                  </a:lnTo>
                  <a:lnTo>
                    <a:pt x="2359" y="1918"/>
                  </a:lnTo>
                  <a:lnTo>
                    <a:pt x="2375" y="1884"/>
                  </a:lnTo>
                  <a:lnTo>
                    <a:pt x="2392" y="1865"/>
                  </a:lnTo>
                  <a:lnTo>
                    <a:pt x="2405" y="1709"/>
                  </a:lnTo>
                  <a:lnTo>
                    <a:pt x="2436" y="1427"/>
                  </a:lnTo>
                  <a:lnTo>
                    <a:pt x="2439" y="1426"/>
                  </a:lnTo>
                  <a:lnTo>
                    <a:pt x="2445" y="1426"/>
                  </a:lnTo>
                  <a:lnTo>
                    <a:pt x="2445" y="1981"/>
                  </a:lnTo>
                  <a:lnTo>
                    <a:pt x="2466" y="1996"/>
                  </a:lnTo>
                  <a:lnTo>
                    <a:pt x="2483" y="2022"/>
                  </a:lnTo>
                  <a:lnTo>
                    <a:pt x="2485" y="2022"/>
                  </a:lnTo>
                  <a:lnTo>
                    <a:pt x="2493" y="2015"/>
                  </a:lnTo>
                  <a:lnTo>
                    <a:pt x="2483" y="1408"/>
                  </a:lnTo>
                  <a:lnTo>
                    <a:pt x="2485" y="1406"/>
                  </a:lnTo>
                  <a:lnTo>
                    <a:pt x="2498" y="1426"/>
                  </a:lnTo>
                  <a:lnTo>
                    <a:pt x="2506" y="1534"/>
                  </a:lnTo>
                  <a:lnTo>
                    <a:pt x="2546" y="1918"/>
                  </a:lnTo>
                  <a:lnTo>
                    <a:pt x="2536" y="1931"/>
                  </a:lnTo>
                  <a:lnTo>
                    <a:pt x="2536" y="2024"/>
                  </a:lnTo>
                  <a:lnTo>
                    <a:pt x="2559" y="2045"/>
                  </a:lnTo>
                  <a:lnTo>
                    <a:pt x="2576" y="2055"/>
                  </a:lnTo>
                  <a:lnTo>
                    <a:pt x="2580" y="2055"/>
                  </a:lnTo>
                  <a:lnTo>
                    <a:pt x="2586" y="2049"/>
                  </a:lnTo>
                  <a:lnTo>
                    <a:pt x="2591" y="2007"/>
                  </a:lnTo>
                  <a:lnTo>
                    <a:pt x="2603" y="1998"/>
                  </a:lnTo>
                  <a:lnTo>
                    <a:pt x="2626" y="2007"/>
                  </a:lnTo>
                  <a:lnTo>
                    <a:pt x="2639" y="2028"/>
                  </a:lnTo>
                  <a:lnTo>
                    <a:pt x="2643" y="2055"/>
                  </a:lnTo>
                  <a:lnTo>
                    <a:pt x="2671" y="2081"/>
                  </a:lnTo>
                  <a:lnTo>
                    <a:pt x="2683" y="2085"/>
                  </a:lnTo>
                  <a:lnTo>
                    <a:pt x="2685" y="2085"/>
                  </a:lnTo>
                  <a:lnTo>
                    <a:pt x="2688" y="2081"/>
                  </a:lnTo>
                  <a:lnTo>
                    <a:pt x="2656" y="2007"/>
                  </a:lnTo>
                  <a:lnTo>
                    <a:pt x="2645" y="1905"/>
                  </a:lnTo>
                  <a:lnTo>
                    <a:pt x="2648" y="1574"/>
                  </a:lnTo>
                  <a:lnTo>
                    <a:pt x="2728" y="1578"/>
                  </a:lnTo>
                  <a:lnTo>
                    <a:pt x="2732" y="1711"/>
                  </a:lnTo>
                  <a:lnTo>
                    <a:pt x="2738" y="1741"/>
                  </a:lnTo>
                  <a:lnTo>
                    <a:pt x="2755" y="1758"/>
                  </a:lnTo>
                  <a:lnTo>
                    <a:pt x="2768" y="1758"/>
                  </a:lnTo>
                  <a:lnTo>
                    <a:pt x="2772" y="1754"/>
                  </a:lnTo>
                  <a:lnTo>
                    <a:pt x="2780" y="2171"/>
                  </a:lnTo>
                  <a:lnTo>
                    <a:pt x="2785" y="2178"/>
                  </a:lnTo>
                  <a:lnTo>
                    <a:pt x="2802" y="2161"/>
                  </a:lnTo>
                  <a:lnTo>
                    <a:pt x="2795" y="1749"/>
                  </a:lnTo>
                  <a:lnTo>
                    <a:pt x="2806" y="1732"/>
                  </a:lnTo>
                  <a:lnTo>
                    <a:pt x="2802" y="1682"/>
                  </a:lnTo>
                  <a:lnTo>
                    <a:pt x="2795" y="1600"/>
                  </a:lnTo>
                  <a:lnTo>
                    <a:pt x="2802" y="1462"/>
                  </a:lnTo>
                  <a:lnTo>
                    <a:pt x="2802" y="1408"/>
                  </a:lnTo>
                  <a:lnTo>
                    <a:pt x="2791" y="1401"/>
                  </a:lnTo>
                  <a:lnTo>
                    <a:pt x="2755" y="1401"/>
                  </a:lnTo>
                  <a:lnTo>
                    <a:pt x="2738" y="1424"/>
                  </a:lnTo>
                  <a:lnTo>
                    <a:pt x="2738" y="1481"/>
                  </a:lnTo>
                  <a:lnTo>
                    <a:pt x="2732" y="1524"/>
                  </a:lnTo>
                  <a:lnTo>
                    <a:pt x="2732" y="1534"/>
                  </a:lnTo>
                  <a:lnTo>
                    <a:pt x="2656" y="1534"/>
                  </a:lnTo>
                  <a:lnTo>
                    <a:pt x="2656" y="1289"/>
                  </a:lnTo>
                  <a:lnTo>
                    <a:pt x="2738" y="1304"/>
                  </a:lnTo>
                  <a:lnTo>
                    <a:pt x="2780" y="1279"/>
                  </a:lnTo>
                  <a:lnTo>
                    <a:pt x="2970" y="1083"/>
                  </a:lnTo>
                  <a:lnTo>
                    <a:pt x="2981" y="1068"/>
                  </a:lnTo>
                  <a:lnTo>
                    <a:pt x="2955" y="1045"/>
                  </a:lnTo>
                  <a:lnTo>
                    <a:pt x="2939" y="1049"/>
                  </a:lnTo>
                  <a:lnTo>
                    <a:pt x="2738" y="1270"/>
                  </a:lnTo>
                  <a:lnTo>
                    <a:pt x="911" y="863"/>
                  </a:lnTo>
                  <a:lnTo>
                    <a:pt x="12" y="642"/>
                  </a:lnTo>
                  <a:lnTo>
                    <a:pt x="0" y="633"/>
                  </a:lnTo>
                  <a:lnTo>
                    <a:pt x="0" y="623"/>
                  </a:lnTo>
                  <a:lnTo>
                    <a:pt x="23" y="606"/>
                  </a:lnTo>
                  <a:lnTo>
                    <a:pt x="57" y="530"/>
                  </a:lnTo>
                  <a:lnTo>
                    <a:pt x="65" y="522"/>
                  </a:lnTo>
                  <a:lnTo>
                    <a:pt x="71" y="522"/>
                  </a:lnTo>
                  <a:lnTo>
                    <a:pt x="74" y="549"/>
                  </a:lnTo>
                  <a:lnTo>
                    <a:pt x="84" y="589"/>
                  </a:lnTo>
                  <a:lnTo>
                    <a:pt x="93" y="599"/>
                  </a:lnTo>
                  <a:lnTo>
                    <a:pt x="120" y="589"/>
                  </a:lnTo>
                  <a:lnTo>
                    <a:pt x="323" y="479"/>
                  </a:lnTo>
                  <a:lnTo>
                    <a:pt x="496" y="475"/>
                  </a:lnTo>
                  <a:lnTo>
                    <a:pt x="514" y="473"/>
                  </a:lnTo>
                  <a:lnTo>
                    <a:pt x="523" y="473"/>
                  </a:lnTo>
                  <a:lnTo>
                    <a:pt x="533" y="492"/>
                  </a:lnTo>
                  <a:lnTo>
                    <a:pt x="540" y="500"/>
                  </a:lnTo>
                  <a:lnTo>
                    <a:pt x="514" y="619"/>
                  </a:lnTo>
                  <a:lnTo>
                    <a:pt x="504" y="608"/>
                  </a:lnTo>
                  <a:lnTo>
                    <a:pt x="491" y="536"/>
                  </a:lnTo>
                  <a:lnTo>
                    <a:pt x="481" y="526"/>
                  </a:lnTo>
                  <a:lnTo>
                    <a:pt x="327" y="532"/>
                  </a:lnTo>
                  <a:lnTo>
                    <a:pt x="154" y="625"/>
                  </a:lnTo>
                  <a:lnTo>
                    <a:pt x="150" y="629"/>
                  </a:lnTo>
                  <a:lnTo>
                    <a:pt x="150" y="635"/>
                  </a:lnTo>
                  <a:lnTo>
                    <a:pt x="164" y="646"/>
                  </a:lnTo>
                  <a:lnTo>
                    <a:pt x="447" y="709"/>
                  </a:lnTo>
                  <a:lnTo>
                    <a:pt x="491" y="722"/>
                  </a:lnTo>
                  <a:lnTo>
                    <a:pt x="504" y="722"/>
                  </a:lnTo>
                  <a:lnTo>
                    <a:pt x="510" y="703"/>
                  </a:lnTo>
                  <a:lnTo>
                    <a:pt x="567" y="718"/>
                  </a:lnTo>
                  <a:lnTo>
                    <a:pt x="580" y="699"/>
                  </a:lnTo>
                  <a:lnTo>
                    <a:pt x="584" y="661"/>
                  </a:lnTo>
                  <a:lnTo>
                    <a:pt x="611" y="542"/>
                  </a:lnTo>
                  <a:lnTo>
                    <a:pt x="624" y="500"/>
                  </a:lnTo>
                  <a:lnTo>
                    <a:pt x="614" y="488"/>
                  </a:lnTo>
                  <a:lnTo>
                    <a:pt x="580" y="488"/>
                  </a:lnTo>
                  <a:lnTo>
                    <a:pt x="576" y="492"/>
                  </a:lnTo>
                  <a:lnTo>
                    <a:pt x="571" y="469"/>
                  </a:lnTo>
                  <a:lnTo>
                    <a:pt x="810" y="460"/>
                  </a:lnTo>
                  <a:lnTo>
                    <a:pt x="894" y="452"/>
                  </a:lnTo>
                  <a:lnTo>
                    <a:pt x="903" y="486"/>
                  </a:lnTo>
                  <a:lnTo>
                    <a:pt x="877" y="593"/>
                  </a:lnTo>
                  <a:lnTo>
                    <a:pt x="869" y="616"/>
                  </a:lnTo>
                  <a:lnTo>
                    <a:pt x="867" y="619"/>
                  </a:lnTo>
                  <a:lnTo>
                    <a:pt x="854" y="602"/>
                  </a:lnTo>
                  <a:lnTo>
                    <a:pt x="841" y="545"/>
                  </a:lnTo>
                  <a:lnTo>
                    <a:pt x="833" y="526"/>
                  </a:lnTo>
                  <a:lnTo>
                    <a:pt x="820" y="513"/>
                  </a:lnTo>
                  <a:lnTo>
                    <a:pt x="753" y="513"/>
                  </a:lnTo>
                  <a:lnTo>
                    <a:pt x="681" y="515"/>
                  </a:lnTo>
                  <a:lnTo>
                    <a:pt x="668" y="536"/>
                  </a:lnTo>
                  <a:lnTo>
                    <a:pt x="630" y="749"/>
                  </a:lnTo>
                  <a:lnTo>
                    <a:pt x="641" y="758"/>
                  </a:lnTo>
                  <a:lnTo>
                    <a:pt x="784" y="792"/>
                  </a:lnTo>
                  <a:lnTo>
                    <a:pt x="820" y="802"/>
                  </a:lnTo>
                  <a:lnTo>
                    <a:pt x="846" y="792"/>
                  </a:lnTo>
                  <a:lnTo>
                    <a:pt x="890" y="806"/>
                  </a:lnTo>
                  <a:lnTo>
                    <a:pt x="907" y="806"/>
                  </a:lnTo>
                  <a:lnTo>
                    <a:pt x="917" y="792"/>
                  </a:lnTo>
                  <a:lnTo>
                    <a:pt x="917" y="770"/>
                  </a:lnTo>
                  <a:lnTo>
                    <a:pt x="1131" y="819"/>
                  </a:lnTo>
                  <a:lnTo>
                    <a:pt x="1128" y="836"/>
                  </a:lnTo>
                  <a:lnTo>
                    <a:pt x="1128" y="849"/>
                  </a:lnTo>
                  <a:lnTo>
                    <a:pt x="1135" y="855"/>
                  </a:lnTo>
                  <a:lnTo>
                    <a:pt x="1209" y="863"/>
                  </a:lnTo>
                  <a:lnTo>
                    <a:pt x="1219" y="836"/>
                  </a:lnTo>
                  <a:lnTo>
                    <a:pt x="1453" y="889"/>
                  </a:lnTo>
                  <a:lnTo>
                    <a:pt x="1445" y="912"/>
                  </a:lnTo>
                  <a:lnTo>
                    <a:pt x="1445" y="920"/>
                  </a:lnTo>
                  <a:lnTo>
                    <a:pt x="1479" y="937"/>
                  </a:lnTo>
                  <a:lnTo>
                    <a:pt x="1529" y="939"/>
                  </a:lnTo>
                  <a:lnTo>
                    <a:pt x="1534" y="933"/>
                  </a:lnTo>
                  <a:lnTo>
                    <a:pt x="1538" y="903"/>
                  </a:lnTo>
                  <a:lnTo>
                    <a:pt x="1538" y="893"/>
                  </a:lnTo>
                  <a:lnTo>
                    <a:pt x="1512" y="880"/>
                  </a:lnTo>
                  <a:lnTo>
                    <a:pt x="869" y="739"/>
                  </a:lnTo>
                  <a:lnTo>
                    <a:pt x="867" y="716"/>
                  </a:lnTo>
                  <a:lnTo>
                    <a:pt x="867" y="705"/>
                  </a:lnTo>
                  <a:lnTo>
                    <a:pt x="875" y="699"/>
                  </a:lnTo>
                  <a:lnTo>
                    <a:pt x="1065" y="739"/>
                  </a:lnTo>
                  <a:lnTo>
                    <a:pt x="1476" y="823"/>
                  </a:lnTo>
                  <a:lnTo>
                    <a:pt x="1812" y="889"/>
                  </a:lnTo>
                  <a:lnTo>
                    <a:pt x="1831" y="872"/>
                  </a:lnTo>
                  <a:lnTo>
                    <a:pt x="1839" y="867"/>
                  </a:lnTo>
                  <a:lnTo>
                    <a:pt x="1848" y="867"/>
                  </a:lnTo>
                  <a:lnTo>
                    <a:pt x="1842" y="920"/>
                  </a:lnTo>
                  <a:lnTo>
                    <a:pt x="1827" y="946"/>
                  </a:lnTo>
                  <a:lnTo>
                    <a:pt x="1791" y="973"/>
                  </a:lnTo>
                  <a:lnTo>
                    <a:pt x="1772" y="973"/>
                  </a:lnTo>
                  <a:lnTo>
                    <a:pt x="1764" y="965"/>
                  </a:lnTo>
                  <a:lnTo>
                    <a:pt x="1595" y="933"/>
                  </a:lnTo>
                  <a:lnTo>
                    <a:pt x="1591" y="933"/>
                  </a:lnTo>
                  <a:lnTo>
                    <a:pt x="1582" y="943"/>
                  </a:lnTo>
                  <a:lnTo>
                    <a:pt x="1582" y="960"/>
                  </a:lnTo>
                  <a:lnTo>
                    <a:pt x="1601" y="973"/>
                  </a:lnTo>
                  <a:lnTo>
                    <a:pt x="1761" y="1000"/>
                  </a:lnTo>
                  <a:lnTo>
                    <a:pt x="1782" y="992"/>
                  </a:lnTo>
                  <a:lnTo>
                    <a:pt x="1839" y="1000"/>
                  </a:lnTo>
                  <a:lnTo>
                    <a:pt x="1852" y="1003"/>
                  </a:lnTo>
                  <a:lnTo>
                    <a:pt x="1861" y="1003"/>
                  </a:lnTo>
                  <a:lnTo>
                    <a:pt x="1869" y="996"/>
                  </a:lnTo>
                  <a:lnTo>
                    <a:pt x="1985" y="433"/>
                  </a:lnTo>
                  <a:lnTo>
                    <a:pt x="1985" y="426"/>
                  </a:lnTo>
                  <a:lnTo>
                    <a:pt x="1977" y="418"/>
                  </a:lnTo>
                  <a:lnTo>
                    <a:pt x="1924" y="418"/>
                  </a:lnTo>
                  <a:lnTo>
                    <a:pt x="1918" y="403"/>
                  </a:lnTo>
                  <a:lnTo>
                    <a:pt x="1915" y="399"/>
                  </a:lnTo>
                  <a:lnTo>
                    <a:pt x="2245" y="386"/>
                  </a:lnTo>
                  <a:lnTo>
                    <a:pt x="2253" y="407"/>
                  </a:lnTo>
                  <a:lnTo>
                    <a:pt x="2263" y="416"/>
                  </a:lnTo>
                  <a:lnTo>
                    <a:pt x="2236" y="545"/>
                  </a:lnTo>
                  <a:lnTo>
                    <a:pt x="2228" y="557"/>
                  </a:lnTo>
                  <a:lnTo>
                    <a:pt x="2226" y="559"/>
                  </a:lnTo>
                  <a:lnTo>
                    <a:pt x="2223" y="559"/>
                  </a:lnTo>
                  <a:lnTo>
                    <a:pt x="2213" y="549"/>
                  </a:lnTo>
                  <a:lnTo>
                    <a:pt x="2202" y="500"/>
                  </a:lnTo>
                  <a:lnTo>
                    <a:pt x="2188" y="460"/>
                  </a:lnTo>
                  <a:lnTo>
                    <a:pt x="2183" y="452"/>
                  </a:lnTo>
                  <a:lnTo>
                    <a:pt x="2055" y="456"/>
                  </a:lnTo>
                  <a:lnTo>
                    <a:pt x="2038" y="462"/>
                  </a:lnTo>
                  <a:lnTo>
                    <a:pt x="2029" y="479"/>
                  </a:lnTo>
                  <a:lnTo>
                    <a:pt x="1928" y="1005"/>
                  </a:lnTo>
                  <a:lnTo>
                    <a:pt x="1903" y="1013"/>
                  </a:lnTo>
                  <a:lnTo>
                    <a:pt x="1898" y="1019"/>
                  </a:lnTo>
                  <a:lnTo>
                    <a:pt x="1898" y="1026"/>
                  </a:lnTo>
                  <a:lnTo>
                    <a:pt x="2063" y="1062"/>
                  </a:lnTo>
                  <a:lnTo>
                    <a:pt x="2103" y="1068"/>
                  </a:lnTo>
                  <a:lnTo>
                    <a:pt x="2129" y="1061"/>
                  </a:lnTo>
                  <a:lnTo>
                    <a:pt x="2202" y="1072"/>
                  </a:lnTo>
                  <a:lnTo>
                    <a:pt x="2215" y="1057"/>
                  </a:lnTo>
                  <a:lnTo>
                    <a:pt x="2348" y="412"/>
                  </a:lnTo>
                  <a:lnTo>
                    <a:pt x="2339" y="403"/>
                  </a:lnTo>
                  <a:lnTo>
                    <a:pt x="2302" y="403"/>
                  </a:lnTo>
                  <a:lnTo>
                    <a:pt x="2299" y="407"/>
                  </a:lnTo>
                  <a:lnTo>
                    <a:pt x="2289" y="386"/>
                  </a:lnTo>
                  <a:lnTo>
                    <a:pt x="2285" y="382"/>
                  </a:lnTo>
                  <a:lnTo>
                    <a:pt x="2538" y="369"/>
                  </a:lnTo>
                  <a:lnTo>
                    <a:pt x="2565" y="412"/>
                  </a:lnTo>
                  <a:lnTo>
                    <a:pt x="2536" y="559"/>
                  </a:lnTo>
                  <a:lnTo>
                    <a:pt x="2532" y="562"/>
                  </a:lnTo>
                  <a:lnTo>
                    <a:pt x="2523" y="549"/>
                  </a:lnTo>
                  <a:lnTo>
                    <a:pt x="2485" y="445"/>
                  </a:lnTo>
                  <a:lnTo>
                    <a:pt x="2475" y="439"/>
                  </a:lnTo>
                  <a:lnTo>
                    <a:pt x="2401" y="443"/>
                  </a:lnTo>
                  <a:lnTo>
                    <a:pt x="2392" y="452"/>
                  </a:lnTo>
                  <a:lnTo>
                    <a:pt x="2373" y="557"/>
                  </a:lnTo>
                  <a:lnTo>
                    <a:pt x="2293" y="956"/>
                  </a:lnTo>
                  <a:lnTo>
                    <a:pt x="2282" y="1017"/>
                  </a:lnTo>
                  <a:lnTo>
                    <a:pt x="2268" y="1076"/>
                  </a:lnTo>
                  <a:lnTo>
                    <a:pt x="2253" y="1089"/>
                  </a:lnTo>
                  <a:lnTo>
                    <a:pt x="2253" y="1093"/>
                  </a:lnTo>
                  <a:lnTo>
                    <a:pt x="2259" y="1100"/>
                  </a:lnTo>
                  <a:lnTo>
                    <a:pt x="2405" y="1127"/>
                  </a:lnTo>
                  <a:lnTo>
                    <a:pt x="2436" y="1116"/>
                  </a:lnTo>
                  <a:lnTo>
                    <a:pt x="2502" y="1133"/>
                  </a:lnTo>
                  <a:lnTo>
                    <a:pt x="2538" y="1150"/>
                  </a:lnTo>
                  <a:lnTo>
                    <a:pt x="2576" y="1146"/>
                  </a:lnTo>
                  <a:lnTo>
                    <a:pt x="2591" y="1133"/>
                  </a:lnTo>
                  <a:lnTo>
                    <a:pt x="2732" y="1095"/>
                  </a:lnTo>
                  <a:lnTo>
                    <a:pt x="2749" y="1076"/>
                  </a:lnTo>
                  <a:lnTo>
                    <a:pt x="2808" y="937"/>
                  </a:lnTo>
                  <a:lnTo>
                    <a:pt x="2799" y="926"/>
                  </a:lnTo>
                  <a:lnTo>
                    <a:pt x="2772" y="933"/>
                  </a:lnTo>
                  <a:lnTo>
                    <a:pt x="2732" y="920"/>
                  </a:lnTo>
                  <a:lnTo>
                    <a:pt x="2631" y="903"/>
                  </a:lnTo>
                  <a:lnTo>
                    <a:pt x="2629" y="899"/>
                  </a:lnTo>
                  <a:lnTo>
                    <a:pt x="2616" y="920"/>
                  </a:lnTo>
                  <a:lnTo>
                    <a:pt x="2582" y="1093"/>
                  </a:lnTo>
                  <a:lnTo>
                    <a:pt x="2582" y="1110"/>
                  </a:lnTo>
                  <a:lnTo>
                    <a:pt x="2563" y="1127"/>
                  </a:lnTo>
                  <a:lnTo>
                    <a:pt x="2532" y="1127"/>
                  </a:lnTo>
                  <a:lnTo>
                    <a:pt x="2515" y="1116"/>
                  </a:lnTo>
                  <a:lnTo>
                    <a:pt x="2519" y="1083"/>
                  </a:lnTo>
                  <a:lnTo>
                    <a:pt x="2529" y="1049"/>
                  </a:lnTo>
                  <a:lnTo>
                    <a:pt x="2572" y="819"/>
                  </a:lnTo>
                  <a:lnTo>
                    <a:pt x="2576" y="815"/>
                  </a:lnTo>
                  <a:lnTo>
                    <a:pt x="2576" y="813"/>
                  </a:lnTo>
                  <a:lnTo>
                    <a:pt x="2582" y="813"/>
                  </a:lnTo>
                  <a:lnTo>
                    <a:pt x="2580" y="832"/>
                  </a:lnTo>
                  <a:lnTo>
                    <a:pt x="2595" y="846"/>
                  </a:lnTo>
                  <a:lnTo>
                    <a:pt x="2839" y="893"/>
                  </a:lnTo>
                  <a:lnTo>
                    <a:pt x="2852" y="893"/>
                  </a:lnTo>
                  <a:lnTo>
                    <a:pt x="2875" y="849"/>
                  </a:lnTo>
                  <a:lnTo>
                    <a:pt x="2886" y="855"/>
                  </a:lnTo>
                  <a:lnTo>
                    <a:pt x="2901" y="855"/>
                  </a:lnTo>
                  <a:lnTo>
                    <a:pt x="2916" y="842"/>
                  </a:lnTo>
                  <a:lnTo>
                    <a:pt x="2916" y="832"/>
                  </a:lnTo>
                  <a:lnTo>
                    <a:pt x="2896" y="813"/>
                  </a:lnTo>
                  <a:lnTo>
                    <a:pt x="2882" y="813"/>
                  </a:lnTo>
                  <a:lnTo>
                    <a:pt x="2869" y="798"/>
                  </a:lnTo>
                  <a:lnTo>
                    <a:pt x="2928" y="652"/>
                  </a:lnTo>
                  <a:lnTo>
                    <a:pt x="2922" y="642"/>
                  </a:lnTo>
                  <a:lnTo>
                    <a:pt x="2692" y="599"/>
                  </a:lnTo>
                  <a:lnTo>
                    <a:pt x="2688" y="599"/>
                  </a:lnTo>
                  <a:lnTo>
                    <a:pt x="2679" y="608"/>
                  </a:lnTo>
                  <a:lnTo>
                    <a:pt x="2648" y="772"/>
                  </a:lnTo>
                  <a:lnTo>
                    <a:pt x="2648" y="775"/>
                  </a:lnTo>
                  <a:lnTo>
                    <a:pt x="2643" y="783"/>
                  </a:lnTo>
                  <a:lnTo>
                    <a:pt x="2599" y="770"/>
                  </a:lnTo>
                  <a:lnTo>
                    <a:pt x="2591" y="775"/>
                  </a:lnTo>
                  <a:lnTo>
                    <a:pt x="2582" y="770"/>
                  </a:lnTo>
                  <a:lnTo>
                    <a:pt x="2618" y="580"/>
                  </a:lnTo>
                  <a:lnTo>
                    <a:pt x="2631" y="513"/>
                  </a:lnTo>
                  <a:lnTo>
                    <a:pt x="2645" y="519"/>
                  </a:lnTo>
                  <a:lnTo>
                    <a:pt x="2648" y="542"/>
                  </a:lnTo>
                  <a:lnTo>
                    <a:pt x="2658" y="553"/>
                  </a:lnTo>
                  <a:lnTo>
                    <a:pt x="2763" y="570"/>
                  </a:lnTo>
                  <a:lnTo>
                    <a:pt x="2958" y="606"/>
                  </a:lnTo>
                  <a:lnTo>
                    <a:pt x="2981" y="625"/>
                  </a:lnTo>
                  <a:lnTo>
                    <a:pt x="3082" y="629"/>
                  </a:lnTo>
                  <a:lnTo>
                    <a:pt x="3095" y="616"/>
                  </a:lnTo>
                  <a:lnTo>
                    <a:pt x="3137" y="612"/>
                  </a:lnTo>
                  <a:lnTo>
                    <a:pt x="3129" y="623"/>
                  </a:lnTo>
                  <a:lnTo>
                    <a:pt x="3120" y="665"/>
                  </a:lnTo>
                  <a:lnTo>
                    <a:pt x="3118" y="661"/>
                  </a:lnTo>
                  <a:lnTo>
                    <a:pt x="3108" y="661"/>
                  </a:lnTo>
                  <a:lnTo>
                    <a:pt x="3095" y="676"/>
                  </a:lnTo>
                  <a:lnTo>
                    <a:pt x="3050" y="678"/>
                  </a:lnTo>
                  <a:lnTo>
                    <a:pt x="3015" y="705"/>
                  </a:lnTo>
                  <a:lnTo>
                    <a:pt x="2962" y="787"/>
                  </a:lnTo>
                  <a:lnTo>
                    <a:pt x="2966" y="832"/>
                  </a:lnTo>
                  <a:lnTo>
                    <a:pt x="2972" y="849"/>
                  </a:lnTo>
                  <a:lnTo>
                    <a:pt x="2975" y="849"/>
                  </a:lnTo>
                  <a:lnTo>
                    <a:pt x="2979" y="853"/>
                  </a:lnTo>
                  <a:lnTo>
                    <a:pt x="2998" y="829"/>
                  </a:lnTo>
                  <a:lnTo>
                    <a:pt x="3006" y="787"/>
                  </a:lnTo>
                  <a:lnTo>
                    <a:pt x="3034" y="735"/>
                  </a:lnTo>
                  <a:lnTo>
                    <a:pt x="3078" y="699"/>
                  </a:lnTo>
                  <a:lnTo>
                    <a:pt x="3101" y="695"/>
                  </a:lnTo>
                  <a:lnTo>
                    <a:pt x="3108" y="703"/>
                  </a:lnTo>
                  <a:lnTo>
                    <a:pt x="3126" y="699"/>
                  </a:lnTo>
                  <a:lnTo>
                    <a:pt x="3127" y="718"/>
                  </a:lnTo>
                  <a:lnTo>
                    <a:pt x="3145" y="739"/>
                  </a:lnTo>
                  <a:lnTo>
                    <a:pt x="3152" y="745"/>
                  </a:lnTo>
                  <a:lnTo>
                    <a:pt x="3135" y="775"/>
                  </a:lnTo>
                  <a:lnTo>
                    <a:pt x="3126" y="810"/>
                  </a:lnTo>
                  <a:lnTo>
                    <a:pt x="3074" y="836"/>
                  </a:lnTo>
                  <a:lnTo>
                    <a:pt x="3029" y="884"/>
                  </a:lnTo>
                  <a:lnTo>
                    <a:pt x="2962" y="903"/>
                  </a:lnTo>
                  <a:lnTo>
                    <a:pt x="2916" y="937"/>
                  </a:lnTo>
                  <a:lnTo>
                    <a:pt x="2905" y="960"/>
                  </a:lnTo>
                  <a:lnTo>
                    <a:pt x="2905" y="969"/>
                  </a:lnTo>
                  <a:lnTo>
                    <a:pt x="2916" y="979"/>
                  </a:lnTo>
                  <a:lnTo>
                    <a:pt x="2939" y="983"/>
                  </a:lnTo>
                  <a:lnTo>
                    <a:pt x="2966" y="943"/>
                  </a:lnTo>
                  <a:lnTo>
                    <a:pt x="3006" y="920"/>
                  </a:lnTo>
                  <a:lnTo>
                    <a:pt x="3063" y="910"/>
                  </a:lnTo>
                  <a:lnTo>
                    <a:pt x="3089" y="876"/>
                  </a:lnTo>
                  <a:lnTo>
                    <a:pt x="3099" y="846"/>
                  </a:lnTo>
                  <a:lnTo>
                    <a:pt x="3103" y="840"/>
                  </a:lnTo>
                  <a:lnTo>
                    <a:pt x="3126" y="853"/>
                  </a:lnTo>
                  <a:lnTo>
                    <a:pt x="3129" y="886"/>
                  </a:lnTo>
                  <a:lnTo>
                    <a:pt x="3152" y="916"/>
                  </a:lnTo>
                  <a:lnTo>
                    <a:pt x="3167" y="929"/>
                  </a:lnTo>
                  <a:lnTo>
                    <a:pt x="3186" y="929"/>
                  </a:lnTo>
                  <a:lnTo>
                    <a:pt x="3190" y="939"/>
                  </a:lnTo>
                  <a:lnTo>
                    <a:pt x="3200" y="946"/>
                  </a:lnTo>
                  <a:lnTo>
                    <a:pt x="3209" y="939"/>
                  </a:lnTo>
                  <a:lnTo>
                    <a:pt x="3394" y="943"/>
                  </a:lnTo>
                  <a:lnTo>
                    <a:pt x="3397" y="939"/>
                  </a:lnTo>
                  <a:lnTo>
                    <a:pt x="3226" y="933"/>
                  </a:lnTo>
                  <a:lnTo>
                    <a:pt x="3194" y="912"/>
                  </a:lnTo>
                  <a:lnTo>
                    <a:pt x="3164" y="899"/>
                  </a:lnTo>
                  <a:lnTo>
                    <a:pt x="3162" y="886"/>
                  </a:lnTo>
                  <a:lnTo>
                    <a:pt x="3167" y="880"/>
                  </a:lnTo>
                  <a:lnTo>
                    <a:pt x="3162" y="846"/>
                  </a:lnTo>
                  <a:lnTo>
                    <a:pt x="3177" y="846"/>
                  </a:lnTo>
                  <a:lnTo>
                    <a:pt x="3181" y="876"/>
                  </a:lnTo>
                  <a:lnTo>
                    <a:pt x="3190" y="884"/>
                  </a:lnTo>
                  <a:lnTo>
                    <a:pt x="3209" y="859"/>
                  </a:lnTo>
                  <a:lnTo>
                    <a:pt x="3209" y="849"/>
                  </a:lnTo>
                  <a:lnTo>
                    <a:pt x="3226" y="859"/>
                  </a:lnTo>
                  <a:lnTo>
                    <a:pt x="3236" y="859"/>
                  </a:lnTo>
                  <a:lnTo>
                    <a:pt x="3257" y="876"/>
                  </a:lnTo>
                  <a:lnTo>
                    <a:pt x="3304" y="876"/>
                  </a:lnTo>
                  <a:lnTo>
                    <a:pt x="3327" y="863"/>
                  </a:lnTo>
                  <a:lnTo>
                    <a:pt x="3354" y="868"/>
                  </a:lnTo>
                  <a:lnTo>
                    <a:pt x="3373" y="880"/>
                  </a:lnTo>
                  <a:lnTo>
                    <a:pt x="3430" y="876"/>
                  </a:lnTo>
                  <a:lnTo>
                    <a:pt x="3453" y="863"/>
                  </a:lnTo>
                  <a:lnTo>
                    <a:pt x="3500" y="876"/>
                  </a:lnTo>
                  <a:lnTo>
                    <a:pt x="3527" y="884"/>
                  </a:lnTo>
                  <a:lnTo>
                    <a:pt x="3553" y="876"/>
                  </a:lnTo>
                  <a:lnTo>
                    <a:pt x="3570" y="867"/>
                  </a:lnTo>
                  <a:lnTo>
                    <a:pt x="3593" y="868"/>
                  </a:lnTo>
                  <a:lnTo>
                    <a:pt x="3626" y="884"/>
                  </a:lnTo>
                  <a:lnTo>
                    <a:pt x="3669" y="876"/>
                  </a:lnTo>
                  <a:lnTo>
                    <a:pt x="3679" y="868"/>
                  </a:lnTo>
                  <a:lnTo>
                    <a:pt x="3721" y="880"/>
                  </a:lnTo>
                  <a:lnTo>
                    <a:pt x="3753" y="876"/>
                  </a:lnTo>
                  <a:lnTo>
                    <a:pt x="3780" y="867"/>
                  </a:lnTo>
                  <a:lnTo>
                    <a:pt x="3819" y="876"/>
                  </a:lnTo>
                  <a:lnTo>
                    <a:pt x="3863" y="868"/>
                  </a:lnTo>
                  <a:lnTo>
                    <a:pt x="3873" y="876"/>
                  </a:lnTo>
                  <a:lnTo>
                    <a:pt x="3890" y="876"/>
                  </a:lnTo>
                  <a:lnTo>
                    <a:pt x="3896" y="868"/>
                  </a:lnTo>
                  <a:lnTo>
                    <a:pt x="3907" y="876"/>
                  </a:lnTo>
                  <a:lnTo>
                    <a:pt x="3930" y="880"/>
                  </a:lnTo>
                  <a:lnTo>
                    <a:pt x="3939" y="880"/>
                  </a:lnTo>
                  <a:lnTo>
                    <a:pt x="3939" y="868"/>
                  </a:lnTo>
                  <a:lnTo>
                    <a:pt x="3935" y="792"/>
                  </a:lnTo>
                  <a:lnTo>
                    <a:pt x="3943" y="783"/>
                  </a:lnTo>
                  <a:lnTo>
                    <a:pt x="3943" y="775"/>
                  </a:lnTo>
                  <a:lnTo>
                    <a:pt x="3920" y="772"/>
                  </a:lnTo>
                  <a:lnTo>
                    <a:pt x="3909" y="772"/>
                  </a:lnTo>
                  <a:lnTo>
                    <a:pt x="3894" y="787"/>
                  </a:lnTo>
                  <a:lnTo>
                    <a:pt x="3880" y="787"/>
                  </a:lnTo>
                  <a:lnTo>
                    <a:pt x="3869" y="775"/>
                  </a:lnTo>
                  <a:lnTo>
                    <a:pt x="3213" y="787"/>
                  </a:lnTo>
                  <a:lnTo>
                    <a:pt x="3194" y="796"/>
                  </a:lnTo>
                  <a:lnTo>
                    <a:pt x="3183" y="810"/>
                  </a:lnTo>
                  <a:lnTo>
                    <a:pt x="3164" y="810"/>
                  </a:lnTo>
                  <a:lnTo>
                    <a:pt x="3171" y="798"/>
                  </a:lnTo>
                  <a:lnTo>
                    <a:pt x="3171" y="789"/>
                  </a:lnTo>
                  <a:lnTo>
                    <a:pt x="3162" y="779"/>
                  </a:lnTo>
                  <a:lnTo>
                    <a:pt x="3177" y="745"/>
                  </a:lnTo>
                  <a:lnTo>
                    <a:pt x="3162" y="718"/>
                  </a:lnTo>
                  <a:lnTo>
                    <a:pt x="3164" y="690"/>
                  </a:lnTo>
                  <a:lnTo>
                    <a:pt x="3173" y="692"/>
                  </a:lnTo>
                  <a:lnTo>
                    <a:pt x="3181" y="692"/>
                  </a:lnTo>
                  <a:lnTo>
                    <a:pt x="3181" y="703"/>
                  </a:lnTo>
                  <a:lnTo>
                    <a:pt x="3186" y="709"/>
                  </a:lnTo>
                  <a:lnTo>
                    <a:pt x="3194" y="709"/>
                  </a:lnTo>
                  <a:lnTo>
                    <a:pt x="3204" y="695"/>
                  </a:lnTo>
                  <a:lnTo>
                    <a:pt x="3213" y="686"/>
                  </a:lnTo>
                  <a:lnTo>
                    <a:pt x="3217" y="686"/>
                  </a:lnTo>
                  <a:lnTo>
                    <a:pt x="3223" y="709"/>
                  </a:lnTo>
                  <a:lnTo>
                    <a:pt x="3243" y="726"/>
                  </a:lnTo>
                  <a:lnTo>
                    <a:pt x="3289" y="726"/>
                  </a:lnTo>
                  <a:lnTo>
                    <a:pt x="3306" y="713"/>
                  </a:lnTo>
                  <a:lnTo>
                    <a:pt x="3331" y="716"/>
                  </a:lnTo>
                  <a:lnTo>
                    <a:pt x="3342" y="726"/>
                  </a:lnTo>
                  <a:lnTo>
                    <a:pt x="3377" y="722"/>
                  </a:lnTo>
                  <a:lnTo>
                    <a:pt x="3397" y="709"/>
                  </a:lnTo>
                  <a:lnTo>
                    <a:pt x="3413" y="709"/>
                  </a:lnTo>
                  <a:lnTo>
                    <a:pt x="3456" y="730"/>
                  </a:lnTo>
                  <a:lnTo>
                    <a:pt x="3513" y="726"/>
                  </a:lnTo>
                  <a:lnTo>
                    <a:pt x="3532" y="713"/>
                  </a:lnTo>
                  <a:lnTo>
                    <a:pt x="3572" y="726"/>
                  </a:lnTo>
                  <a:lnTo>
                    <a:pt x="3603" y="726"/>
                  </a:lnTo>
                  <a:lnTo>
                    <a:pt x="3633" y="709"/>
                  </a:lnTo>
                  <a:lnTo>
                    <a:pt x="3660" y="716"/>
                  </a:lnTo>
                  <a:lnTo>
                    <a:pt x="3686" y="726"/>
                  </a:lnTo>
                  <a:lnTo>
                    <a:pt x="3717" y="722"/>
                  </a:lnTo>
                  <a:lnTo>
                    <a:pt x="3743" y="709"/>
                  </a:lnTo>
                  <a:lnTo>
                    <a:pt x="3747" y="705"/>
                  </a:lnTo>
                  <a:lnTo>
                    <a:pt x="3793" y="730"/>
                  </a:lnTo>
                  <a:lnTo>
                    <a:pt x="3806" y="730"/>
                  </a:lnTo>
                  <a:lnTo>
                    <a:pt x="3823" y="716"/>
                  </a:lnTo>
                  <a:lnTo>
                    <a:pt x="3829" y="709"/>
                  </a:lnTo>
                  <a:lnTo>
                    <a:pt x="3854" y="713"/>
                  </a:lnTo>
                  <a:lnTo>
                    <a:pt x="3869" y="722"/>
                  </a:lnTo>
                  <a:lnTo>
                    <a:pt x="3896" y="716"/>
                  </a:lnTo>
                  <a:lnTo>
                    <a:pt x="3899" y="713"/>
                  </a:lnTo>
                  <a:lnTo>
                    <a:pt x="3907" y="722"/>
                  </a:lnTo>
                  <a:lnTo>
                    <a:pt x="3935" y="718"/>
                  </a:lnTo>
                  <a:lnTo>
                    <a:pt x="3930" y="682"/>
                  </a:lnTo>
                  <a:lnTo>
                    <a:pt x="3934" y="625"/>
                  </a:lnTo>
                  <a:lnTo>
                    <a:pt x="3842" y="625"/>
                  </a:lnTo>
                  <a:lnTo>
                    <a:pt x="3190" y="642"/>
                  </a:lnTo>
                  <a:lnTo>
                    <a:pt x="3181" y="652"/>
                  </a:lnTo>
                  <a:lnTo>
                    <a:pt x="3164" y="652"/>
                  </a:lnTo>
                  <a:lnTo>
                    <a:pt x="3164" y="646"/>
                  </a:lnTo>
                  <a:lnTo>
                    <a:pt x="3152" y="633"/>
                  </a:lnTo>
                  <a:lnTo>
                    <a:pt x="3156" y="625"/>
                  </a:lnTo>
                  <a:lnTo>
                    <a:pt x="3181" y="608"/>
                  </a:lnTo>
                  <a:lnTo>
                    <a:pt x="3532" y="599"/>
                  </a:lnTo>
                  <a:lnTo>
                    <a:pt x="3540" y="602"/>
                  </a:lnTo>
                  <a:lnTo>
                    <a:pt x="3550" y="602"/>
                  </a:lnTo>
                  <a:lnTo>
                    <a:pt x="3553" y="599"/>
                  </a:lnTo>
                  <a:lnTo>
                    <a:pt x="3979" y="581"/>
                  </a:lnTo>
                  <a:lnTo>
                    <a:pt x="3992" y="585"/>
                  </a:lnTo>
                  <a:lnTo>
                    <a:pt x="4004" y="585"/>
                  </a:lnTo>
                  <a:lnTo>
                    <a:pt x="4006" y="581"/>
                  </a:lnTo>
                  <a:lnTo>
                    <a:pt x="4160" y="572"/>
                  </a:lnTo>
                  <a:lnTo>
                    <a:pt x="4169" y="562"/>
                  </a:lnTo>
                  <a:lnTo>
                    <a:pt x="4169" y="557"/>
                  </a:lnTo>
                  <a:lnTo>
                    <a:pt x="4164" y="549"/>
                  </a:lnTo>
                  <a:lnTo>
                    <a:pt x="3646" y="566"/>
                  </a:lnTo>
                  <a:lnTo>
                    <a:pt x="3363" y="580"/>
                  </a:lnTo>
                  <a:lnTo>
                    <a:pt x="3363" y="566"/>
                  </a:lnTo>
                  <a:lnTo>
                    <a:pt x="3386" y="566"/>
                  </a:lnTo>
                  <a:lnTo>
                    <a:pt x="3394" y="559"/>
                  </a:lnTo>
                  <a:lnTo>
                    <a:pt x="3386" y="448"/>
                  </a:lnTo>
                  <a:lnTo>
                    <a:pt x="3397" y="439"/>
                  </a:lnTo>
                  <a:lnTo>
                    <a:pt x="3397" y="418"/>
                  </a:lnTo>
                  <a:lnTo>
                    <a:pt x="3527" y="152"/>
                  </a:lnTo>
                  <a:lnTo>
                    <a:pt x="4175" y="51"/>
                  </a:lnTo>
                  <a:lnTo>
                    <a:pt x="4179" y="51"/>
                  </a:lnTo>
                  <a:lnTo>
                    <a:pt x="4186" y="45"/>
                  </a:lnTo>
                  <a:lnTo>
                    <a:pt x="4186" y="40"/>
                  </a:lnTo>
                  <a:lnTo>
                    <a:pt x="4179" y="32"/>
                  </a:lnTo>
                  <a:lnTo>
                    <a:pt x="3527" y="129"/>
                  </a:lnTo>
                  <a:lnTo>
                    <a:pt x="3519" y="129"/>
                  </a:lnTo>
                  <a:lnTo>
                    <a:pt x="3397" y="376"/>
                  </a:lnTo>
                  <a:lnTo>
                    <a:pt x="3380" y="416"/>
                  </a:lnTo>
                  <a:lnTo>
                    <a:pt x="3363" y="418"/>
                  </a:lnTo>
                  <a:lnTo>
                    <a:pt x="3350" y="443"/>
                  </a:lnTo>
                  <a:lnTo>
                    <a:pt x="3278" y="445"/>
                  </a:lnTo>
                  <a:lnTo>
                    <a:pt x="3384" y="232"/>
                  </a:lnTo>
                  <a:lnTo>
                    <a:pt x="3434" y="125"/>
                  </a:lnTo>
                  <a:lnTo>
                    <a:pt x="4251" y="0"/>
                  </a:lnTo>
                  <a:lnTo>
                    <a:pt x="4274" y="2"/>
                  </a:lnTo>
                  <a:lnTo>
                    <a:pt x="4964" y="2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4" name="Freeform 18"/>
            <p:cNvSpPr>
              <a:spLocks/>
            </p:cNvSpPr>
            <p:nvPr/>
          </p:nvSpPr>
          <p:spPr bwMode="auto">
            <a:xfrm>
              <a:off x="4084" y="2984"/>
              <a:ext cx="14" cy="17"/>
            </a:xfrm>
            <a:custGeom>
              <a:avLst/>
              <a:gdLst>
                <a:gd name="T0" fmla="*/ 36 w 36"/>
                <a:gd name="T1" fmla="*/ 40 h 50"/>
                <a:gd name="T2" fmla="*/ 26 w 36"/>
                <a:gd name="T3" fmla="*/ 50 h 50"/>
                <a:gd name="T4" fmla="*/ 9 w 36"/>
                <a:gd name="T5" fmla="*/ 46 h 50"/>
                <a:gd name="T6" fmla="*/ 0 w 36"/>
                <a:gd name="T7" fmla="*/ 17 h 50"/>
                <a:gd name="T8" fmla="*/ 4 w 36"/>
                <a:gd name="T9" fmla="*/ 0 h 50"/>
                <a:gd name="T10" fmla="*/ 17 w 36"/>
                <a:gd name="T11" fmla="*/ 0 h 50"/>
                <a:gd name="T12" fmla="*/ 36 w 36"/>
                <a:gd name="T13" fmla="*/ 40 h 50"/>
                <a:gd name="T14" fmla="*/ 36 w 36"/>
                <a:gd name="T15" fmla="*/ 40 h 50"/>
                <a:gd name="T16" fmla="*/ 36 w 36"/>
                <a:gd name="T17" fmla="*/ 40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"/>
                <a:gd name="T28" fmla="*/ 0 h 50"/>
                <a:gd name="T29" fmla="*/ 36 w 36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" h="50">
                  <a:moveTo>
                    <a:pt x="36" y="40"/>
                  </a:moveTo>
                  <a:lnTo>
                    <a:pt x="26" y="50"/>
                  </a:lnTo>
                  <a:lnTo>
                    <a:pt x="9" y="46"/>
                  </a:lnTo>
                  <a:lnTo>
                    <a:pt x="0" y="17"/>
                  </a:lnTo>
                  <a:lnTo>
                    <a:pt x="4" y="0"/>
                  </a:lnTo>
                  <a:lnTo>
                    <a:pt x="17" y="0"/>
                  </a:lnTo>
                  <a:lnTo>
                    <a:pt x="3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5" name="Freeform 19"/>
            <p:cNvSpPr>
              <a:spLocks/>
            </p:cNvSpPr>
            <p:nvPr/>
          </p:nvSpPr>
          <p:spPr bwMode="auto">
            <a:xfrm>
              <a:off x="5015" y="3108"/>
              <a:ext cx="217" cy="432"/>
            </a:xfrm>
            <a:custGeom>
              <a:avLst/>
              <a:gdLst>
                <a:gd name="T0" fmla="*/ 403 w 544"/>
                <a:gd name="T1" fmla="*/ 64 h 1260"/>
                <a:gd name="T2" fmla="*/ 402 w 544"/>
                <a:gd name="T3" fmla="*/ 133 h 1260"/>
                <a:gd name="T4" fmla="*/ 297 w 544"/>
                <a:gd name="T5" fmla="*/ 100 h 1260"/>
                <a:gd name="T6" fmla="*/ 267 w 544"/>
                <a:gd name="T7" fmla="*/ 123 h 1260"/>
                <a:gd name="T8" fmla="*/ 257 w 544"/>
                <a:gd name="T9" fmla="*/ 444 h 1260"/>
                <a:gd name="T10" fmla="*/ 284 w 544"/>
                <a:gd name="T11" fmla="*/ 456 h 1260"/>
                <a:gd name="T12" fmla="*/ 280 w 544"/>
                <a:gd name="T13" fmla="*/ 150 h 1260"/>
                <a:gd name="T14" fmla="*/ 514 w 544"/>
                <a:gd name="T15" fmla="*/ 254 h 1260"/>
                <a:gd name="T16" fmla="*/ 457 w 544"/>
                <a:gd name="T17" fmla="*/ 247 h 1260"/>
                <a:gd name="T18" fmla="*/ 381 w 544"/>
                <a:gd name="T19" fmla="*/ 233 h 1260"/>
                <a:gd name="T20" fmla="*/ 348 w 544"/>
                <a:gd name="T21" fmla="*/ 357 h 1260"/>
                <a:gd name="T22" fmla="*/ 322 w 544"/>
                <a:gd name="T23" fmla="*/ 418 h 1260"/>
                <a:gd name="T24" fmla="*/ 428 w 544"/>
                <a:gd name="T25" fmla="*/ 471 h 1260"/>
                <a:gd name="T26" fmla="*/ 521 w 544"/>
                <a:gd name="T27" fmla="*/ 499 h 1260"/>
                <a:gd name="T28" fmla="*/ 407 w 544"/>
                <a:gd name="T29" fmla="*/ 507 h 1260"/>
                <a:gd name="T30" fmla="*/ 481 w 544"/>
                <a:gd name="T31" fmla="*/ 596 h 1260"/>
                <a:gd name="T32" fmla="*/ 402 w 544"/>
                <a:gd name="T33" fmla="*/ 568 h 1260"/>
                <a:gd name="T34" fmla="*/ 367 w 544"/>
                <a:gd name="T35" fmla="*/ 564 h 1260"/>
                <a:gd name="T36" fmla="*/ 314 w 544"/>
                <a:gd name="T37" fmla="*/ 587 h 1260"/>
                <a:gd name="T38" fmla="*/ 348 w 544"/>
                <a:gd name="T39" fmla="*/ 737 h 1260"/>
                <a:gd name="T40" fmla="*/ 386 w 544"/>
                <a:gd name="T41" fmla="*/ 707 h 1260"/>
                <a:gd name="T42" fmla="*/ 411 w 544"/>
                <a:gd name="T43" fmla="*/ 750 h 1260"/>
                <a:gd name="T44" fmla="*/ 443 w 544"/>
                <a:gd name="T45" fmla="*/ 731 h 1260"/>
                <a:gd name="T46" fmla="*/ 544 w 544"/>
                <a:gd name="T47" fmla="*/ 650 h 1260"/>
                <a:gd name="T48" fmla="*/ 514 w 544"/>
                <a:gd name="T49" fmla="*/ 773 h 1260"/>
                <a:gd name="T50" fmla="*/ 244 w 544"/>
                <a:gd name="T51" fmla="*/ 1243 h 1260"/>
                <a:gd name="T52" fmla="*/ 221 w 544"/>
                <a:gd name="T53" fmla="*/ 1247 h 1260"/>
                <a:gd name="T54" fmla="*/ 248 w 544"/>
                <a:gd name="T55" fmla="*/ 1055 h 1260"/>
                <a:gd name="T56" fmla="*/ 322 w 544"/>
                <a:gd name="T57" fmla="*/ 1011 h 1260"/>
                <a:gd name="T58" fmla="*/ 375 w 544"/>
                <a:gd name="T59" fmla="*/ 975 h 1260"/>
                <a:gd name="T60" fmla="*/ 295 w 544"/>
                <a:gd name="T61" fmla="*/ 935 h 1260"/>
                <a:gd name="T62" fmla="*/ 274 w 544"/>
                <a:gd name="T63" fmla="*/ 927 h 1260"/>
                <a:gd name="T64" fmla="*/ 229 w 544"/>
                <a:gd name="T65" fmla="*/ 538 h 1260"/>
                <a:gd name="T66" fmla="*/ 109 w 544"/>
                <a:gd name="T67" fmla="*/ 543 h 1260"/>
                <a:gd name="T68" fmla="*/ 71 w 544"/>
                <a:gd name="T69" fmla="*/ 773 h 1260"/>
                <a:gd name="T70" fmla="*/ 101 w 544"/>
                <a:gd name="T71" fmla="*/ 494 h 1260"/>
                <a:gd name="T72" fmla="*/ 251 w 544"/>
                <a:gd name="T73" fmla="*/ 520 h 1260"/>
                <a:gd name="T74" fmla="*/ 267 w 544"/>
                <a:gd name="T75" fmla="*/ 904 h 1260"/>
                <a:gd name="T76" fmla="*/ 402 w 544"/>
                <a:gd name="T77" fmla="*/ 918 h 1260"/>
                <a:gd name="T78" fmla="*/ 407 w 544"/>
                <a:gd name="T79" fmla="*/ 811 h 1260"/>
                <a:gd name="T80" fmla="*/ 297 w 544"/>
                <a:gd name="T81" fmla="*/ 743 h 1260"/>
                <a:gd name="T82" fmla="*/ 350 w 544"/>
                <a:gd name="T83" fmla="*/ 526 h 1260"/>
                <a:gd name="T84" fmla="*/ 364 w 544"/>
                <a:gd name="T85" fmla="*/ 498 h 1260"/>
                <a:gd name="T86" fmla="*/ 221 w 544"/>
                <a:gd name="T87" fmla="*/ 264 h 1260"/>
                <a:gd name="T88" fmla="*/ 4 w 544"/>
                <a:gd name="T89" fmla="*/ 39 h 1260"/>
                <a:gd name="T90" fmla="*/ 88 w 544"/>
                <a:gd name="T91" fmla="*/ 7 h 1260"/>
                <a:gd name="T92" fmla="*/ 306 w 544"/>
                <a:gd name="T93" fmla="*/ 11 h 126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44"/>
                <a:gd name="T142" fmla="*/ 0 h 1260"/>
                <a:gd name="T143" fmla="*/ 544 w 544"/>
                <a:gd name="T144" fmla="*/ 1260 h 126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44" h="1260">
                  <a:moveTo>
                    <a:pt x="306" y="11"/>
                  </a:moveTo>
                  <a:lnTo>
                    <a:pt x="306" y="17"/>
                  </a:lnTo>
                  <a:lnTo>
                    <a:pt x="403" y="64"/>
                  </a:lnTo>
                  <a:lnTo>
                    <a:pt x="417" y="83"/>
                  </a:lnTo>
                  <a:lnTo>
                    <a:pt x="417" y="119"/>
                  </a:lnTo>
                  <a:lnTo>
                    <a:pt x="402" y="133"/>
                  </a:lnTo>
                  <a:lnTo>
                    <a:pt x="394" y="140"/>
                  </a:lnTo>
                  <a:lnTo>
                    <a:pt x="306" y="100"/>
                  </a:lnTo>
                  <a:lnTo>
                    <a:pt x="297" y="100"/>
                  </a:lnTo>
                  <a:lnTo>
                    <a:pt x="291" y="114"/>
                  </a:lnTo>
                  <a:lnTo>
                    <a:pt x="280" y="123"/>
                  </a:lnTo>
                  <a:lnTo>
                    <a:pt x="267" y="123"/>
                  </a:lnTo>
                  <a:lnTo>
                    <a:pt x="257" y="133"/>
                  </a:lnTo>
                  <a:lnTo>
                    <a:pt x="265" y="153"/>
                  </a:lnTo>
                  <a:lnTo>
                    <a:pt x="257" y="444"/>
                  </a:lnTo>
                  <a:lnTo>
                    <a:pt x="261" y="463"/>
                  </a:lnTo>
                  <a:lnTo>
                    <a:pt x="270" y="471"/>
                  </a:lnTo>
                  <a:lnTo>
                    <a:pt x="284" y="456"/>
                  </a:lnTo>
                  <a:lnTo>
                    <a:pt x="284" y="157"/>
                  </a:lnTo>
                  <a:lnTo>
                    <a:pt x="280" y="153"/>
                  </a:lnTo>
                  <a:lnTo>
                    <a:pt x="280" y="150"/>
                  </a:lnTo>
                  <a:lnTo>
                    <a:pt x="301" y="150"/>
                  </a:lnTo>
                  <a:lnTo>
                    <a:pt x="504" y="239"/>
                  </a:lnTo>
                  <a:lnTo>
                    <a:pt x="514" y="254"/>
                  </a:lnTo>
                  <a:lnTo>
                    <a:pt x="514" y="456"/>
                  </a:lnTo>
                  <a:lnTo>
                    <a:pt x="464" y="437"/>
                  </a:lnTo>
                  <a:lnTo>
                    <a:pt x="457" y="247"/>
                  </a:lnTo>
                  <a:lnTo>
                    <a:pt x="415" y="220"/>
                  </a:lnTo>
                  <a:lnTo>
                    <a:pt x="390" y="212"/>
                  </a:lnTo>
                  <a:lnTo>
                    <a:pt x="381" y="233"/>
                  </a:lnTo>
                  <a:lnTo>
                    <a:pt x="377" y="423"/>
                  </a:lnTo>
                  <a:lnTo>
                    <a:pt x="345" y="414"/>
                  </a:lnTo>
                  <a:lnTo>
                    <a:pt x="348" y="357"/>
                  </a:lnTo>
                  <a:lnTo>
                    <a:pt x="337" y="347"/>
                  </a:lnTo>
                  <a:lnTo>
                    <a:pt x="331" y="347"/>
                  </a:lnTo>
                  <a:lnTo>
                    <a:pt x="322" y="418"/>
                  </a:lnTo>
                  <a:lnTo>
                    <a:pt x="337" y="433"/>
                  </a:lnTo>
                  <a:lnTo>
                    <a:pt x="411" y="456"/>
                  </a:lnTo>
                  <a:lnTo>
                    <a:pt x="428" y="471"/>
                  </a:lnTo>
                  <a:lnTo>
                    <a:pt x="455" y="477"/>
                  </a:lnTo>
                  <a:lnTo>
                    <a:pt x="518" y="498"/>
                  </a:lnTo>
                  <a:lnTo>
                    <a:pt x="521" y="499"/>
                  </a:lnTo>
                  <a:lnTo>
                    <a:pt x="411" y="498"/>
                  </a:lnTo>
                  <a:lnTo>
                    <a:pt x="407" y="499"/>
                  </a:lnTo>
                  <a:lnTo>
                    <a:pt x="407" y="507"/>
                  </a:lnTo>
                  <a:lnTo>
                    <a:pt x="491" y="534"/>
                  </a:lnTo>
                  <a:lnTo>
                    <a:pt x="487" y="591"/>
                  </a:lnTo>
                  <a:lnTo>
                    <a:pt x="481" y="596"/>
                  </a:lnTo>
                  <a:lnTo>
                    <a:pt x="447" y="591"/>
                  </a:lnTo>
                  <a:lnTo>
                    <a:pt x="417" y="568"/>
                  </a:lnTo>
                  <a:lnTo>
                    <a:pt x="402" y="568"/>
                  </a:lnTo>
                  <a:lnTo>
                    <a:pt x="377" y="595"/>
                  </a:lnTo>
                  <a:lnTo>
                    <a:pt x="377" y="600"/>
                  </a:lnTo>
                  <a:lnTo>
                    <a:pt x="367" y="564"/>
                  </a:lnTo>
                  <a:lnTo>
                    <a:pt x="358" y="553"/>
                  </a:lnTo>
                  <a:lnTo>
                    <a:pt x="331" y="560"/>
                  </a:lnTo>
                  <a:lnTo>
                    <a:pt x="314" y="587"/>
                  </a:lnTo>
                  <a:lnTo>
                    <a:pt x="306" y="631"/>
                  </a:lnTo>
                  <a:lnTo>
                    <a:pt x="318" y="699"/>
                  </a:lnTo>
                  <a:lnTo>
                    <a:pt x="348" y="737"/>
                  </a:lnTo>
                  <a:lnTo>
                    <a:pt x="358" y="747"/>
                  </a:lnTo>
                  <a:lnTo>
                    <a:pt x="367" y="747"/>
                  </a:lnTo>
                  <a:lnTo>
                    <a:pt x="386" y="707"/>
                  </a:lnTo>
                  <a:lnTo>
                    <a:pt x="386" y="699"/>
                  </a:lnTo>
                  <a:lnTo>
                    <a:pt x="402" y="714"/>
                  </a:lnTo>
                  <a:lnTo>
                    <a:pt x="411" y="750"/>
                  </a:lnTo>
                  <a:lnTo>
                    <a:pt x="421" y="760"/>
                  </a:lnTo>
                  <a:lnTo>
                    <a:pt x="428" y="760"/>
                  </a:lnTo>
                  <a:lnTo>
                    <a:pt x="443" y="731"/>
                  </a:lnTo>
                  <a:lnTo>
                    <a:pt x="447" y="640"/>
                  </a:lnTo>
                  <a:lnTo>
                    <a:pt x="483" y="640"/>
                  </a:lnTo>
                  <a:lnTo>
                    <a:pt x="544" y="650"/>
                  </a:lnTo>
                  <a:lnTo>
                    <a:pt x="544" y="754"/>
                  </a:lnTo>
                  <a:lnTo>
                    <a:pt x="523" y="764"/>
                  </a:lnTo>
                  <a:lnTo>
                    <a:pt x="514" y="773"/>
                  </a:lnTo>
                  <a:lnTo>
                    <a:pt x="514" y="787"/>
                  </a:lnTo>
                  <a:lnTo>
                    <a:pt x="417" y="948"/>
                  </a:lnTo>
                  <a:lnTo>
                    <a:pt x="244" y="1243"/>
                  </a:lnTo>
                  <a:lnTo>
                    <a:pt x="240" y="1252"/>
                  </a:lnTo>
                  <a:lnTo>
                    <a:pt x="234" y="1260"/>
                  </a:lnTo>
                  <a:lnTo>
                    <a:pt x="221" y="1247"/>
                  </a:lnTo>
                  <a:lnTo>
                    <a:pt x="213" y="1209"/>
                  </a:lnTo>
                  <a:lnTo>
                    <a:pt x="221" y="1064"/>
                  </a:lnTo>
                  <a:lnTo>
                    <a:pt x="248" y="1055"/>
                  </a:lnTo>
                  <a:lnTo>
                    <a:pt x="278" y="1047"/>
                  </a:lnTo>
                  <a:lnTo>
                    <a:pt x="295" y="1022"/>
                  </a:lnTo>
                  <a:lnTo>
                    <a:pt x="322" y="1011"/>
                  </a:lnTo>
                  <a:lnTo>
                    <a:pt x="345" y="988"/>
                  </a:lnTo>
                  <a:lnTo>
                    <a:pt x="360" y="988"/>
                  </a:lnTo>
                  <a:lnTo>
                    <a:pt x="375" y="975"/>
                  </a:lnTo>
                  <a:lnTo>
                    <a:pt x="375" y="961"/>
                  </a:lnTo>
                  <a:lnTo>
                    <a:pt x="360" y="948"/>
                  </a:lnTo>
                  <a:lnTo>
                    <a:pt x="295" y="935"/>
                  </a:lnTo>
                  <a:lnTo>
                    <a:pt x="284" y="931"/>
                  </a:lnTo>
                  <a:lnTo>
                    <a:pt x="274" y="931"/>
                  </a:lnTo>
                  <a:lnTo>
                    <a:pt x="274" y="927"/>
                  </a:lnTo>
                  <a:lnTo>
                    <a:pt x="238" y="923"/>
                  </a:lnTo>
                  <a:lnTo>
                    <a:pt x="229" y="901"/>
                  </a:lnTo>
                  <a:lnTo>
                    <a:pt x="229" y="538"/>
                  </a:lnTo>
                  <a:lnTo>
                    <a:pt x="221" y="530"/>
                  </a:lnTo>
                  <a:lnTo>
                    <a:pt x="116" y="534"/>
                  </a:lnTo>
                  <a:lnTo>
                    <a:pt x="109" y="543"/>
                  </a:lnTo>
                  <a:lnTo>
                    <a:pt x="109" y="768"/>
                  </a:lnTo>
                  <a:lnTo>
                    <a:pt x="84" y="773"/>
                  </a:lnTo>
                  <a:lnTo>
                    <a:pt x="71" y="773"/>
                  </a:lnTo>
                  <a:lnTo>
                    <a:pt x="65" y="498"/>
                  </a:lnTo>
                  <a:lnTo>
                    <a:pt x="67" y="494"/>
                  </a:lnTo>
                  <a:lnTo>
                    <a:pt x="101" y="494"/>
                  </a:lnTo>
                  <a:lnTo>
                    <a:pt x="137" y="499"/>
                  </a:lnTo>
                  <a:lnTo>
                    <a:pt x="238" y="515"/>
                  </a:lnTo>
                  <a:lnTo>
                    <a:pt x="251" y="520"/>
                  </a:lnTo>
                  <a:lnTo>
                    <a:pt x="257" y="526"/>
                  </a:lnTo>
                  <a:lnTo>
                    <a:pt x="257" y="893"/>
                  </a:lnTo>
                  <a:lnTo>
                    <a:pt x="267" y="904"/>
                  </a:lnTo>
                  <a:lnTo>
                    <a:pt x="327" y="904"/>
                  </a:lnTo>
                  <a:lnTo>
                    <a:pt x="390" y="918"/>
                  </a:lnTo>
                  <a:lnTo>
                    <a:pt x="402" y="918"/>
                  </a:lnTo>
                  <a:lnTo>
                    <a:pt x="411" y="906"/>
                  </a:lnTo>
                  <a:lnTo>
                    <a:pt x="407" y="823"/>
                  </a:lnTo>
                  <a:lnTo>
                    <a:pt x="407" y="811"/>
                  </a:lnTo>
                  <a:lnTo>
                    <a:pt x="375" y="790"/>
                  </a:lnTo>
                  <a:lnTo>
                    <a:pt x="310" y="773"/>
                  </a:lnTo>
                  <a:lnTo>
                    <a:pt x="297" y="743"/>
                  </a:lnTo>
                  <a:lnTo>
                    <a:pt x="291" y="524"/>
                  </a:lnTo>
                  <a:lnTo>
                    <a:pt x="301" y="517"/>
                  </a:lnTo>
                  <a:lnTo>
                    <a:pt x="350" y="526"/>
                  </a:lnTo>
                  <a:lnTo>
                    <a:pt x="354" y="526"/>
                  </a:lnTo>
                  <a:lnTo>
                    <a:pt x="360" y="520"/>
                  </a:lnTo>
                  <a:lnTo>
                    <a:pt x="364" y="498"/>
                  </a:lnTo>
                  <a:lnTo>
                    <a:pt x="358" y="490"/>
                  </a:lnTo>
                  <a:lnTo>
                    <a:pt x="221" y="471"/>
                  </a:lnTo>
                  <a:lnTo>
                    <a:pt x="221" y="264"/>
                  </a:lnTo>
                  <a:lnTo>
                    <a:pt x="225" y="131"/>
                  </a:lnTo>
                  <a:lnTo>
                    <a:pt x="187" y="106"/>
                  </a:lnTo>
                  <a:lnTo>
                    <a:pt x="4" y="39"/>
                  </a:lnTo>
                  <a:lnTo>
                    <a:pt x="0" y="39"/>
                  </a:lnTo>
                  <a:lnTo>
                    <a:pt x="35" y="11"/>
                  </a:lnTo>
                  <a:lnTo>
                    <a:pt x="88" y="7"/>
                  </a:lnTo>
                  <a:lnTo>
                    <a:pt x="221" y="0"/>
                  </a:lnTo>
                  <a:lnTo>
                    <a:pt x="305" y="0"/>
                  </a:lnTo>
                  <a:lnTo>
                    <a:pt x="30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6" name="Freeform 20"/>
            <p:cNvSpPr>
              <a:spLocks/>
            </p:cNvSpPr>
            <p:nvPr/>
          </p:nvSpPr>
          <p:spPr bwMode="auto">
            <a:xfrm>
              <a:off x="3851" y="3121"/>
              <a:ext cx="133" cy="155"/>
            </a:xfrm>
            <a:custGeom>
              <a:avLst/>
              <a:gdLst>
                <a:gd name="T0" fmla="*/ 335 w 335"/>
                <a:gd name="T1" fmla="*/ 36 h 452"/>
                <a:gd name="T2" fmla="*/ 314 w 335"/>
                <a:gd name="T3" fmla="*/ 142 h 452"/>
                <a:gd name="T4" fmla="*/ 297 w 335"/>
                <a:gd name="T5" fmla="*/ 155 h 452"/>
                <a:gd name="T6" fmla="*/ 278 w 335"/>
                <a:gd name="T7" fmla="*/ 108 h 452"/>
                <a:gd name="T8" fmla="*/ 268 w 335"/>
                <a:gd name="T9" fmla="*/ 68 h 452"/>
                <a:gd name="T10" fmla="*/ 255 w 335"/>
                <a:gd name="T11" fmla="*/ 58 h 452"/>
                <a:gd name="T12" fmla="*/ 128 w 335"/>
                <a:gd name="T13" fmla="*/ 66 h 452"/>
                <a:gd name="T14" fmla="*/ 114 w 335"/>
                <a:gd name="T15" fmla="*/ 81 h 452"/>
                <a:gd name="T16" fmla="*/ 61 w 335"/>
                <a:gd name="T17" fmla="*/ 355 h 452"/>
                <a:gd name="T18" fmla="*/ 80 w 335"/>
                <a:gd name="T19" fmla="*/ 368 h 452"/>
                <a:gd name="T20" fmla="*/ 168 w 335"/>
                <a:gd name="T21" fmla="*/ 385 h 452"/>
                <a:gd name="T22" fmla="*/ 247 w 335"/>
                <a:gd name="T23" fmla="*/ 403 h 452"/>
                <a:gd name="T24" fmla="*/ 255 w 335"/>
                <a:gd name="T25" fmla="*/ 408 h 452"/>
                <a:gd name="T26" fmla="*/ 247 w 335"/>
                <a:gd name="T27" fmla="*/ 452 h 452"/>
                <a:gd name="T28" fmla="*/ 215 w 335"/>
                <a:gd name="T29" fmla="*/ 452 h 452"/>
                <a:gd name="T30" fmla="*/ 0 w 335"/>
                <a:gd name="T31" fmla="*/ 406 h 452"/>
                <a:gd name="T32" fmla="*/ 0 w 335"/>
                <a:gd name="T33" fmla="*/ 368 h 452"/>
                <a:gd name="T34" fmla="*/ 74 w 335"/>
                <a:gd name="T35" fmla="*/ 38 h 452"/>
                <a:gd name="T36" fmla="*/ 65 w 335"/>
                <a:gd name="T37" fmla="*/ 28 h 452"/>
                <a:gd name="T38" fmla="*/ 17 w 335"/>
                <a:gd name="T39" fmla="*/ 32 h 452"/>
                <a:gd name="T40" fmla="*/ 15 w 335"/>
                <a:gd name="T41" fmla="*/ 19 h 452"/>
                <a:gd name="T42" fmla="*/ 8 w 335"/>
                <a:gd name="T43" fmla="*/ 11 h 452"/>
                <a:gd name="T44" fmla="*/ 251 w 335"/>
                <a:gd name="T45" fmla="*/ 0 h 452"/>
                <a:gd name="T46" fmla="*/ 322 w 335"/>
                <a:gd name="T47" fmla="*/ 0 h 452"/>
                <a:gd name="T48" fmla="*/ 335 w 335"/>
                <a:gd name="T49" fmla="*/ 36 h 452"/>
                <a:gd name="T50" fmla="*/ 335 w 335"/>
                <a:gd name="T51" fmla="*/ 36 h 452"/>
                <a:gd name="T52" fmla="*/ 335 w 335"/>
                <a:gd name="T53" fmla="*/ 36 h 45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335"/>
                <a:gd name="T82" fmla="*/ 0 h 452"/>
                <a:gd name="T83" fmla="*/ 335 w 335"/>
                <a:gd name="T84" fmla="*/ 452 h 45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335" h="452">
                  <a:moveTo>
                    <a:pt x="335" y="36"/>
                  </a:moveTo>
                  <a:lnTo>
                    <a:pt x="314" y="142"/>
                  </a:lnTo>
                  <a:lnTo>
                    <a:pt x="297" y="155"/>
                  </a:lnTo>
                  <a:lnTo>
                    <a:pt x="278" y="108"/>
                  </a:lnTo>
                  <a:lnTo>
                    <a:pt x="268" y="68"/>
                  </a:lnTo>
                  <a:lnTo>
                    <a:pt x="255" y="58"/>
                  </a:lnTo>
                  <a:lnTo>
                    <a:pt x="128" y="66"/>
                  </a:lnTo>
                  <a:lnTo>
                    <a:pt x="114" y="81"/>
                  </a:lnTo>
                  <a:lnTo>
                    <a:pt x="61" y="355"/>
                  </a:lnTo>
                  <a:lnTo>
                    <a:pt x="80" y="368"/>
                  </a:lnTo>
                  <a:lnTo>
                    <a:pt x="168" y="385"/>
                  </a:lnTo>
                  <a:lnTo>
                    <a:pt x="247" y="403"/>
                  </a:lnTo>
                  <a:lnTo>
                    <a:pt x="255" y="408"/>
                  </a:lnTo>
                  <a:lnTo>
                    <a:pt x="247" y="452"/>
                  </a:lnTo>
                  <a:lnTo>
                    <a:pt x="215" y="452"/>
                  </a:lnTo>
                  <a:lnTo>
                    <a:pt x="0" y="406"/>
                  </a:lnTo>
                  <a:lnTo>
                    <a:pt x="0" y="368"/>
                  </a:lnTo>
                  <a:lnTo>
                    <a:pt x="74" y="38"/>
                  </a:lnTo>
                  <a:lnTo>
                    <a:pt x="65" y="28"/>
                  </a:lnTo>
                  <a:lnTo>
                    <a:pt x="17" y="32"/>
                  </a:lnTo>
                  <a:lnTo>
                    <a:pt x="15" y="19"/>
                  </a:lnTo>
                  <a:lnTo>
                    <a:pt x="8" y="11"/>
                  </a:lnTo>
                  <a:lnTo>
                    <a:pt x="251" y="0"/>
                  </a:lnTo>
                  <a:lnTo>
                    <a:pt x="322" y="0"/>
                  </a:lnTo>
                  <a:lnTo>
                    <a:pt x="335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7" name="Freeform 21"/>
            <p:cNvSpPr>
              <a:spLocks/>
            </p:cNvSpPr>
            <p:nvPr/>
          </p:nvSpPr>
          <p:spPr bwMode="auto">
            <a:xfrm>
              <a:off x="3720" y="3126"/>
              <a:ext cx="124" cy="127"/>
            </a:xfrm>
            <a:custGeom>
              <a:avLst/>
              <a:gdLst>
                <a:gd name="T0" fmla="*/ 304 w 312"/>
                <a:gd name="T1" fmla="*/ 23 h 370"/>
                <a:gd name="T2" fmla="*/ 312 w 312"/>
                <a:gd name="T3" fmla="*/ 30 h 370"/>
                <a:gd name="T4" fmla="*/ 304 w 312"/>
                <a:gd name="T5" fmla="*/ 40 h 370"/>
                <a:gd name="T6" fmla="*/ 291 w 312"/>
                <a:gd name="T7" fmla="*/ 127 h 370"/>
                <a:gd name="T8" fmla="*/ 282 w 312"/>
                <a:gd name="T9" fmla="*/ 148 h 370"/>
                <a:gd name="T10" fmla="*/ 282 w 312"/>
                <a:gd name="T11" fmla="*/ 154 h 370"/>
                <a:gd name="T12" fmla="*/ 276 w 312"/>
                <a:gd name="T13" fmla="*/ 154 h 370"/>
                <a:gd name="T14" fmla="*/ 246 w 312"/>
                <a:gd name="T15" fmla="*/ 64 h 370"/>
                <a:gd name="T16" fmla="*/ 238 w 312"/>
                <a:gd name="T17" fmla="*/ 57 h 370"/>
                <a:gd name="T18" fmla="*/ 162 w 312"/>
                <a:gd name="T19" fmla="*/ 64 h 370"/>
                <a:gd name="T20" fmla="*/ 131 w 312"/>
                <a:gd name="T21" fmla="*/ 64 h 370"/>
                <a:gd name="T22" fmla="*/ 118 w 312"/>
                <a:gd name="T23" fmla="*/ 78 h 370"/>
                <a:gd name="T24" fmla="*/ 78 w 312"/>
                <a:gd name="T25" fmla="*/ 277 h 370"/>
                <a:gd name="T26" fmla="*/ 78 w 312"/>
                <a:gd name="T27" fmla="*/ 283 h 370"/>
                <a:gd name="T28" fmla="*/ 84 w 312"/>
                <a:gd name="T29" fmla="*/ 291 h 370"/>
                <a:gd name="T30" fmla="*/ 109 w 312"/>
                <a:gd name="T31" fmla="*/ 294 h 370"/>
                <a:gd name="T32" fmla="*/ 223 w 312"/>
                <a:gd name="T33" fmla="*/ 317 h 370"/>
                <a:gd name="T34" fmla="*/ 242 w 312"/>
                <a:gd name="T35" fmla="*/ 323 h 370"/>
                <a:gd name="T36" fmla="*/ 238 w 312"/>
                <a:gd name="T37" fmla="*/ 361 h 370"/>
                <a:gd name="T38" fmla="*/ 228 w 312"/>
                <a:gd name="T39" fmla="*/ 370 h 370"/>
                <a:gd name="T40" fmla="*/ 12 w 312"/>
                <a:gd name="T41" fmla="*/ 327 h 370"/>
                <a:gd name="T42" fmla="*/ 6 w 312"/>
                <a:gd name="T43" fmla="*/ 317 h 370"/>
                <a:gd name="T44" fmla="*/ 15 w 312"/>
                <a:gd name="T45" fmla="*/ 256 h 370"/>
                <a:gd name="T46" fmla="*/ 65 w 312"/>
                <a:gd name="T47" fmla="*/ 40 h 370"/>
                <a:gd name="T48" fmla="*/ 55 w 312"/>
                <a:gd name="T49" fmla="*/ 30 h 370"/>
                <a:gd name="T50" fmla="*/ 8 w 312"/>
                <a:gd name="T51" fmla="*/ 30 h 370"/>
                <a:gd name="T52" fmla="*/ 0 w 312"/>
                <a:gd name="T53" fmla="*/ 17 h 370"/>
                <a:gd name="T54" fmla="*/ 268 w 312"/>
                <a:gd name="T55" fmla="*/ 0 h 370"/>
                <a:gd name="T56" fmla="*/ 291 w 312"/>
                <a:gd name="T57" fmla="*/ 0 h 370"/>
                <a:gd name="T58" fmla="*/ 304 w 312"/>
                <a:gd name="T59" fmla="*/ 23 h 370"/>
                <a:gd name="T60" fmla="*/ 304 w 312"/>
                <a:gd name="T61" fmla="*/ 23 h 370"/>
                <a:gd name="T62" fmla="*/ 304 w 312"/>
                <a:gd name="T63" fmla="*/ 23 h 3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2"/>
                <a:gd name="T97" fmla="*/ 0 h 370"/>
                <a:gd name="T98" fmla="*/ 312 w 312"/>
                <a:gd name="T99" fmla="*/ 370 h 3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2" h="370">
                  <a:moveTo>
                    <a:pt x="304" y="23"/>
                  </a:moveTo>
                  <a:lnTo>
                    <a:pt x="312" y="30"/>
                  </a:lnTo>
                  <a:lnTo>
                    <a:pt x="304" y="40"/>
                  </a:lnTo>
                  <a:lnTo>
                    <a:pt x="291" y="127"/>
                  </a:lnTo>
                  <a:lnTo>
                    <a:pt x="282" y="148"/>
                  </a:lnTo>
                  <a:lnTo>
                    <a:pt x="282" y="154"/>
                  </a:lnTo>
                  <a:lnTo>
                    <a:pt x="276" y="154"/>
                  </a:lnTo>
                  <a:lnTo>
                    <a:pt x="246" y="64"/>
                  </a:lnTo>
                  <a:lnTo>
                    <a:pt x="238" y="57"/>
                  </a:lnTo>
                  <a:lnTo>
                    <a:pt x="162" y="64"/>
                  </a:lnTo>
                  <a:lnTo>
                    <a:pt x="131" y="64"/>
                  </a:lnTo>
                  <a:lnTo>
                    <a:pt x="118" y="78"/>
                  </a:lnTo>
                  <a:lnTo>
                    <a:pt x="78" y="277"/>
                  </a:lnTo>
                  <a:lnTo>
                    <a:pt x="78" y="283"/>
                  </a:lnTo>
                  <a:lnTo>
                    <a:pt x="84" y="291"/>
                  </a:lnTo>
                  <a:lnTo>
                    <a:pt x="109" y="294"/>
                  </a:lnTo>
                  <a:lnTo>
                    <a:pt x="223" y="317"/>
                  </a:lnTo>
                  <a:lnTo>
                    <a:pt x="242" y="323"/>
                  </a:lnTo>
                  <a:lnTo>
                    <a:pt x="238" y="361"/>
                  </a:lnTo>
                  <a:lnTo>
                    <a:pt x="228" y="370"/>
                  </a:lnTo>
                  <a:lnTo>
                    <a:pt x="12" y="327"/>
                  </a:lnTo>
                  <a:lnTo>
                    <a:pt x="6" y="317"/>
                  </a:lnTo>
                  <a:lnTo>
                    <a:pt x="15" y="256"/>
                  </a:lnTo>
                  <a:lnTo>
                    <a:pt x="65" y="40"/>
                  </a:lnTo>
                  <a:lnTo>
                    <a:pt x="55" y="30"/>
                  </a:lnTo>
                  <a:lnTo>
                    <a:pt x="8" y="30"/>
                  </a:lnTo>
                  <a:lnTo>
                    <a:pt x="0" y="17"/>
                  </a:lnTo>
                  <a:lnTo>
                    <a:pt x="268" y="0"/>
                  </a:lnTo>
                  <a:lnTo>
                    <a:pt x="291" y="0"/>
                  </a:lnTo>
                  <a:lnTo>
                    <a:pt x="30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8" name="Freeform 22"/>
            <p:cNvSpPr>
              <a:spLocks/>
            </p:cNvSpPr>
            <p:nvPr/>
          </p:nvSpPr>
          <p:spPr bwMode="auto">
            <a:xfrm>
              <a:off x="3587" y="3132"/>
              <a:ext cx="122" cy="98"/>
            </a:xfrm>
            <a:custGeom>
              <a:avLst/>
              <a:gdLst>
                <a:gd name="T0" fmla="*/ 306 w 306"/>
                <a:gd name="T1" fmla="*/ 40 h 287"/>
                <a:gd name="T2" fmla="*/ 283 w 306"/>
                <a:gd name="T3" fmla="*/ 146 h 287"/>
                <a:gd name="T4" fmla="*/ 281 w 306"/>
                <a:gd name="T5" fmla="*/ 150 h 287"/>
                <a:gd name="T6" fmla="*/ 268 w 306"/>
                <a:gd name="T7" fmla="*/ 133 h 287"/>
                <a:gd name="T8" fmla="*/ 251 w 306"/>
                <a:gd name="T9" fmla="*/ 63 h 287"/>
                <a:gd name="T10" fmla="*/ 241 w 306"/>
                <a:gd name="T11" fmla="*/ 57 h 287"/>
                <a:gd name="T12" fmla="*/ 146 w 306"/>
                <a:gd name="T13" fmla="*/ 61 h 287"/>
                <a:gd name="T14" fmla="*/ 135 w 306"/>
                <a:gd name="T15" fmla="*/ 76 h 287"/>
                <a:gd name="T16" fmla="*/ 110 w 306"/>
                <a:gd name="T17" fmla="*/ 199 h 287"/>
                <a:gd name="T18" fmla="*/ 110 w 306"/>
                <a:gd name="T19" fmla="*/ 203 h 287"/>
                <a:gd name="T20" fmla="*/ 121 w 306"/>
                <a:gd name="T21" fmla="*/ 213 h 287"/>
                <a:gd name="T22" fmla="*/ 260 w 306"/>
                <a:gd name="T23" fmla="*/ 239 h 287"/>
                <a:gd name="T24" fmla="*/ 260 w 306"/>
                <a:gd name="T25" fmla="*/ 256 h 287"/>
                <a:gd name="T26" fmla="*/ 254 w 306"/>
                <a:gd name="T27" fmla="*/ 279 h 287"/>
                <a:gd name="T28" fmla="*/ 247 w 306"/>
                <a:gd name="T29" fmla="*/ 287 h 287"/>
                <a:gd name="T30" fmla="*/ 140 w 306"/>
                <a:gd name="T31" fmla="*/ 266 h 287"/>
                <a:gd name="T32" fmla="*/ 9 w 306"/>
                <a:gd name="T33" fmla="*/ 239 h 287"/>
                <a:gd name="T34" fmla="*/ 5 w 306"/>
                <a:gd name="T35" fmla="*/ 239 h 287"/>
                <a:gd name="T36" fmla="*/ 0 w 306"/>
                <a:gd name="T37" fmla="*/ 234 h 287"/>
                <a:gd name="T38" fmla="*/ 3 w 306"/>
                <a:gd name="T39" fmla="*/ 222 h 287"/>
                <a:gd name="T40" fmla="*/ 22 w 306"/>
                <a:gd name="T41" fmla="*/ 217 h 287"/>
                <a:gd name="T42" fmla="*/ 41 w 306"/>
                <a:gd name="T43" fmla="*/ 217 h 287"/>
                <a:gd name="T44" fmla="*/ 53 w 306"/>
                <a:gd name="T45" fmla="*/ 207 h 287"/>
                <a:gd name="T46" fmla="*/ 72 w 306"/>
                <a:gd name="T47" fmla="*/ 106 h 287"/>
                <a:gd name="T48" fmla="*/ 89 w 306"/>
                <a:gd name="T49" fmla="*/ 44 h 287"/>
                <a:gd name="T50" fmla="*/ 83 w 306"/>
                <a:gd name="T51" fmla="*/ 34 h 287"/>
                <a:gd name="T52" fmla="*/ 41 w 306"/>
                <a:gd name="T53" fmla="*/ 34 h 287"/>
                <a:gd name="T54" fmla="*/ 40 w 306"/>
                <a:gd name="T55" fmla="*/ 17 h 287"/>
                <a:gd name="T56" fmla="*/ 36 w 306"/>
                <a:gd name="T57" fmla="*/ 13 h 287"/>
                <a:gd name="T58" fmla="*/ 277 w 306"/>
                <a:gd name="T59" fmla="*/ 0 h 287"/>
                <a:gd name="T60" fmla="*/ 296 w 306"/>
                <a:gd name="T61" fmla="*/ 0 h 287"/>
                <a:gd name="T62" fmla="*/ 306 w 306"/>
                <a:gd name="T63" fmla="*/ 40 h 287"/>
                <a:gd name="T64" fmla="*/ 306 w 306"/>
                <a:gd name="T65" fmla="*/ 40 h 287"/>
                <a:gd name="T66" fmla="*/ 306 w 306"/>
                <a:gd name="T67" fmla="*/ 40 h 2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06"/>
                <a:gd name="T103" fmla="*/ 0 h 287"/>
                <a:gd name="T104" fmla="*/ 306 w 306"/>
                <a:gd name="T105" fmla="*/ 287 h 28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06" h="287">
                  <a:moveTo>
                    <a:pt x="306" y="40"/>
                  </a:moveTo>
                  <a:lnTo>
                    <a:pt x="283" y="146"/>
                  </a:lnTo>
                  <a:lnTo>
                    <a:pt x="281" y="150"/>
                  </a:lnTo>
                  <a:lnTo>
                    <a:pt x="268" y="133"/>
                  </a:lnTo>
                  <a:lnTo>
                    <a:pt x="251" y="63"/>
                  </a:lnTo>
                  <a:lnTo>
                    <a:pt x="241" y="57"/>
                  </a:lnTo>
                  <a:lnTo>
                    <a:pt x="146" y="61"/>
                  </a:lnTo>
                  <a:lnTo>
                    <a:pt x="135" y="76"/>
                  </a:lnTo>
                  <a:lnTo>
                    <a:pt x="110" y="199"/>
                  </a:lnTo>
                  <a:lnTo>
                    <a:pt x="110" y="203"/>
                  </a:lnTo>
                  <a:lnTo>
                    <a:pt x="121" y="213"/>
                  </a:lnTo>
                  <a:lnTo>
                    <a:pt x="260" y="239"/>
                  </a:lnTo>
                  <a:lnTo>
                    <a:pt x="260" y="256"/>
                  </a:lnTo>
                  <a:lnTo>
                    <a:pt x="254" y="279"/>
                  </a:lnTo>
                  <a:lnTo>
                    <a:pt x="247" y="287"/>
                  </a:lnTo>
                  <a:lnTo>
                    <a:pt x="140" y="266"/>
                  </a:lnTo>
                  <a:lnTo>
                    <a:pt x="9" y="239"/>
                  </a:lnTo>
                  <a:lnTo>
                    <a:pt x="5" y="239"/>
                  </a:lnTo>
                  <a:lnTo>
                    <a:pt x="0" y="234"/>
                  </a:lnTo>
                  <a:lnTo>
                    <a:pt x="3" y="222"/>
                  </a:lnTo>
                  <a:lnTo>
                    <a:pt x="22" y="217"/>
                  </a:lnTo>
                  <a:lnTo>
                    <a:pt x="41" y="217"/>
                  </a:lnTo>
                  <a:lnTo>
                    <a:pt x="53" y="207"/>
                  </a:lnTo>
                  <a:lnTo>
                    <a:pt x="72" y="106"/>
                  </a:lnTo>
                  <a:lnTo>
                    <a:pt x="89" y="44"/>
                  </a:lnTo>
                  <a:lnTo>
                    <a:pt x="83" y="34"/>
                  </a:lnTo>
                  <a:lnTo>
                    <a:pt x="41" y="34"/>
                  </a:lnTo>
                  <a:lnTo>
                    <a:pt x="40" y="17"/>
                  </a:lnTo>
                  <a:lnTo>
                    <a:pt x="36" y="13"/>
                  </a:lnTo>
                  <a:lnTo>
                    <a:pt x="277" y="0"/>
                  </a:lnTo>
                  <a:lnTo>
                    <a:pt x="296" y="0"/>
                  </a:lnTo>
                  <a:lnTo>
                    <a:pt x="306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89" name="Freeform 23"/>
            <p:cNvSpPr>
              <a:spLocks/>
            </p:cNvSpPr>
            <p:nvPr/>
          </p:nvSpPr>
          <p:spPr bwMode="auto">
            <a:xfrm>
              <a:off x="5025" y="3135"/>
              <a:ext cx="69" cy="69"/>
            </a:xfrm>
            <a:custGeom>
              <a:avLst/>
              <a:gdLst>
                <a:gd name="T0" fmla="*/ 171 w 171"/>
                <a:gd name="T1" fmla="*/ 61 h 204"/>
                <a:gd name="T2" fmla="*/ 171 w 171"/>
                <a:gd name="T3" fmla="*/ 204 h 204"/>
                <a:gd name="T4" fmla="*/ 120 w 171"/>
                <a:gd name="T5" fmla="*/ 185 h 204"/>
                <a:gd name="T6" fmla="*/ 97 w 171"/>
                <a:gd name="T7" fmla="*/ 181 h 204"/>
                <a:gd name="T8" fmla="*/ 84 w 171"/>
                <a:gd name="T9" fmla="*/ 171 h 204"/>
                <a:gd name="T10" fmla="*/ 38 w 171"/>
                <a:gd name="T11" fmla="*/ 158 h 204"/>
                <a:gd name="T12" fmla="*/ 0 w 171"/>
                <a:gd name="T13" fmla="*/ 149 h 204"/>
                <a:gd name="T14" fmla="*/ 0 w 171"/>
                <a:gd name="T15" fmla="*/ 8 h 204"/>
                <a:gd name="T16" fmla="*/ 8 w 171"/>
                <a:gd name="T17" fmla="*/ 0 h 204"/>
                <a:gd name="T18" fmla="*/ 34 w 171"/>
                <a:gd name="T19" fmla="*/ 8 h 204"/>
                <a:gd name="T20" fmla="*/ 171 w 171"/>
                <a:gd name="T21" fmla="*/ 61 h 204"/>
                <a:gd name="T22" fmla="*/ 171 w 171"/>
                <a:gd name="T23" fmla="*/ 61 h 204"/>
                <a:gd name="T24" fmla="*/ 171 w 171"/>
                <a:gd name="T25" fmla="*/ 61 h 2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204"/>
                <a:gd name="T41" fmla="*/ 171 w 171"/>
                <a:gd name="T42" fmla="*/ 204 h 2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204">
                  <a:moveTo>
                    <a:pt x="171" y="61"/>
                  </a:moveTo>
                  <a:lnTo>
                    <a:pt x="171" y="204"/>
                  </a:lnTo>
                  <a:lnTo>
                    <a:pt x="120" y="185"/>
                  </a:lnTo>
                  <a:lnTo>
                    <a:pt x="97" y="181"/>
                  </a:lnTo>
                  <a:lnTo>
                    <a:pt x="84" y="171"/>
                  </a:lnTo>
                  <a:lnTo>
                    <a:pt x="38" y="158"/>
                  </a:lnTo>
                  <a:lnTo>
                    <a:pt x="0" y="149"/>
                  </a:lnTo>
                  <a:lnTo>
                    <a:pt x="0" y="8"/>
                  </a:lnTo>
                  <a:lnTo>
                    <a:pt x="8" y="0"/>
                  </a:lnTo>
                  <a:lnTo>
                    <a:pt x="34" y="8"/>
                  </a:lnTo>
                  <a:lnTo>
                    <a:pt x="171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0" name="Freeform 24"/>
            <p:cNvSpPr>
              <a:spLocks/>
            </p:cNvSpPr>
            <p:nvPr/>
          </p:nvSpPr>
          <p:spPr bwMode="auto">
            <a:xfrm>
              <a:off x="5196" y="3137"/>
              <a:ext cx="57" cy="56"/>
            </a:xfrm>
            <a:custGeom>
              <a:avLst/>
              <a:gdLst>
                <a:gd name="T0" fmla="*/ 120 w 142"/>
                <a:gd name="T1" fmla="*/ 10 h 167"/>
                <a:gd name="T2" fmla="*/ 133 w 142"/>
                <a:gd name="T3" fmla="*/ 23 h 167"/>
                <a:gd name="T4" fmla="*/ 139 w 142"/>
                <a:gd name="T5" fmla="*/ 145 h 167"/>
                <a:gd name="T6" fmla="*/ 142 w 142"/>
                <a:gd name="T7" fmla="*/ 150 h 167"/>
                <a:gd name="T8" fmla="*/ 142 w 142"/>
                <a:gd name="T9" fmla="*/ 160 h 167"/>
                <a:gd name="T10" fmla="*/ 135 w 142"/>
                <a:gd name="T11" fmla="*/ 167 h 167"/>
                <a:gd name="T12" fmla="*/ 108 w 142"/>
                <a:gd name="T13" fmla="*/ 160 h 167"/>
                <a:gd name="T14" fmla="*/ 5 w 142"/>
                <a:gd name="T15" fmla="*/ 107 h 167"/>
                <a:gd name="T16" fmla="*/ 0 w 142"/>
                <a:gd name="T17" fmla="*/ 63 h 167"/>
                <a:gd name="T18" fmla="*/ 0 w 142"/>
                <a:gd name="T19" fmla="*/ 0 h 167"/>
                <a:gd name="T20" fmla="*/ 26 w 142"/>
                <a:gd name="T21" fmla="*/ 13 h 167"/>
                <a:gd name="T22" fmla="*/ 120 w 142"/>
                <a:gd name="T23" fmla="*/ 10 h 167"/>
                <a:gd name="T24" fmla="*/ 120 w 142"/>
                <a:gd name="T25" fmla="*/ 10 h 167"/>
                <a:gd name="T26" fmla="*/ 120 w 142"/>
                <a:gd name="T27" fmla="*/ 10 h 1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2"/>
                <a:gd name="T43" fmla="*/ 0 h 167"/>
                <a:gd name="T44" fmla="*/ 142 w 142"/>
                <a:gd name="T45" fmla="*/ 167 h 1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2" h="167">
                  <a:moveTo>
                    <a:pt x="120" y="10"/>
                  </a:moveTo>
                  <a:lnTo>
                    <a:pt x="133" y="23"/>
                  </a:lnTo>
                  <a:lnTo>
                    <a:pt x="139" y="145"/>
                  </a:lnTo>
                  <a:lnTo>
                    <a:pt x="142" y="150"/>
                  </a:lnTo>
                  <a:lnTo>
                    <a:pt x="142" y="160"/>
                  </a:lnTo>
                  <a:lnTo>
                    <a:pt x="135" y="167"/>
                  </a:lnTo>
                  <a:lnTo>
                    <a:pt x="108" y="160"/>
                  </a:lnTo>
                  <a:lnTo>
                    <a:pt x="5" y="107"/>
                  </a:lnTo>
                  <a:lnTo>
                    <a:pt x="0" y="63"/>
                  </a:lnTo>
                  <a:lnTo>
                    <a:pt x="0" y="0"/>
                  </a:lnTo>
                  <a:lnTo>
                    <a:pt x="26" y="13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1" name="Freeform 25"/>
            <p:cNvSpPr>
              <a:spLocks/>
            </p:cNvSpPr>
            <p:nvPr/>
          </p:nvSpPr>
          <p:spPr bwMode="auto">
            <a:xfrm>
              <a:off x="5258" y="3141"/>
              <a:ext cx="47" cy="15"/>
            </a:xfrm>
            <a:custGeom>
              <a:avLst/>
              <a:gdLst>
                <a:gd name="T0" fmla="*/ 116 w 116"/>
                <a:gd name="T1" fmla="*/ 14 h 44"/>
                <a:gd name="T2" fmla="*/ 116 w 116"/>
                <a:gd name="T3" fmla="*/ 31 h 44"/>
                <a:gd name="T4" fmla="*/ 102 w 116"/>
                <a:gd name="T5" fmla="*/ 35 h 44"/>
                <a:gd name="T6" fmla="*/ 79 w 116"/>
                <a:gd name="T7" fmla="*/ 44 h 44"/>
                <a:gd name="T8" fmla="*/ 3 w 116"/>
                <a:gd name="T9" fmla="*/ 37 h 44"/>
                <a:gd name="T10" fmla="*/ 0 w 116"/>
                <a:gd name="T11" fmla="*/ 18 h 44"/>
                <a:gd name="T12" fmla="*/ 5 w 116"/>
                <a:gd name="T13" fmla="*/ 0 h 44"/>
                <a:gd name="T14" fmla="*/ 102 w 116"/>
                <a:gd name="T15" fmla="*/ 8 h 44"/>
                <a:gd name="T16" fmla="*/ 116 w 116"/>
                <a:gd name="T17" fmla="*/ 14 h 44"/>
                <a:gd name="T18" fmla="*/ 116 w 116"/>
                <a:gd name="T19" fmla="*/ 14 h 44"/>
                <a:gd name="T20" fmla="*/ 116 w 116"/>
                <a:gd name="T21" fmla="*/ 14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44"/>
                <a:gd name="T35" fmla="*/ 116 w 116"/>
                <a:gd name="T36" fmla="*/ 44 h 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44">
                  <a:moveTo>
                    <a:pt x="116" y="14"/>
                  </a:moveTo>
                  <a:lnTo>
                    <a:pt x="116" y="31"/>
                  </a:lnTo>
                  <a:lnTo>
                    <a:pt x="102" y="35"/>
                  </a:lnTo>
                  <a:lnTo>
                    <a:pt x="79" y="44"/>
                  </a:lnTo>
                  <a:lnTo>
                    <a:pt x="3" y="37"/>
                  </a:lnTo>
                  <a:lnTo>
                    <a:pt x="0" y="18"/>
                  </a:lnTo>
                  <a:lnTo>
                    <a:pt x="5" y="0"/>
                  </a:lnTo>
                  <a:lnTo>
                    <a:pt x="102" y="8"/>
                  </a:lnTo>
                  <a:lnTo>
                    <a:pt x="11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2" name="Freeform 26"/>
            <p:cNvSpPr>
              <a:spLocks/>
            </p:cNvSpPr>
            <p:nvPr/>
          </p:nvSpPr>
          <p:spPr bwMode="auto">
            <a:xfrm>
              <a:off x="5260" y="3162"/>
              <a:ext cx="85" cy="36"/>
            </a:xfrm>
            <a:custGeom>
              <a:avLst/>
              <a:gdLst>
                <a:gd name="T0" fmla="*/ 204 w 213"/>
                <a:gd name="T1" fmla="*/ 19 h 107"/>
                <a:gd name="T2" fmla="*/ 213 w 213"/>
                <a:gd name="T3" fmla="*/ 31 h 107"/>
                <a:gd name="T4" fmla="*/ 208 w 213"/>
                <a:gd name="T5" fmla="*/ 107 h 107"/>
                <a:gd name="T6" fmla="*/ 198 w 213"/>
                <a:gd name="T7" fmla="*/ 93 h 107"/>
                <a:gd name="T8" fmla="*/ 198 w 213"/>
                <a:gd name="T9" fmla="*/ 40 h 107"/>
                <a:gd name="T10" fmla="*/ 187 w 213"/>
                <a:gd name="T11" fmla="*/ 27 h 107"/>
                <a:gd name="T12" fmla="*/ 97 w 213"/>
                <a:gd name="T13" fmla="*/ 19 h 107"/>
                <a:gd name="T14" fmla="*/ 86 w 213"/>
                <a:gd name="T15" fmla="*/ 31 h 107"/>
                <a:gd name="T16" fmla="*/ 86 w 213"/>
                <a:gd name="T17" fmla="*/ 97 h 107"/>
                <a:gd name="T18" fmla="*/ 67 w 213"/>
                <a:gd name="T19" fmla="*/ 97 h 107"/>
                <a:gd name="T20" fmla="*/ 59 w 213"/>
                <a:gd name="T21" fmla="*/ 76 h 107"/>
                <a:gd name="T22" fmla="*/ 56 w 213"/>
                <a:gd name="T23" fmla="*/ 19 h 107"/>
                <a:gd name="T24" fmla="*/ 46 w 213"/>
                <a:gd name="T25" fmla="*/ 14 h 107"/>
                <a:gd name="T26" fmla="*/ 23 w 213"/>
                <a:gd name="T27" fmla="*/ 14 h 107"/>
                <a:gd name="T28" fmla="*/ 14 w 213"/>
                <a:gd name="T29" fmla="*/ 23 h 107"/>
                <a:gd name="T30" fmla="*/ 14 w 213"/>
                <a:gd name="T31" fmla="*/ 90 h 107"/>
                <a:gd name="T32" fmla="*/ 6 w 213"/>
                <a:gd name="T33" fmla="*/ 90 h 107"/>
                <a:gd name="T34" fmla="*/ 0 w 213"/>
                <a:gd name="T35" fmla="*/ 14 h 107"/>
                <a:gd name="T36" fmla="*/ 0 w 213"/>
                <a:gd name="T37" fmla="*/ 4 h 107"/>
                <a:gd name="T38" fmla="*/ 2 w 213"/>
                <a:gd name="T39" fmla="*/ 0 h 107"/>
                <a:gd name="T40" fmla="*/ 46 w 213"/>
                <a:gd name="T41" fmla="*/ 4 h 107"/>
                <a:gd name="T42" fmla="*/ 204 w 213"/>
                <a:gd name="T43" fmla="*/ 19 h 107"/>
                <a:gd name="T44" fmla="*/ 204 w 213"/>
                <a:gd name="T45" fmla="*/ 19 h 107"/>
                <a:gd name="T46" fmla="*/ 204 w 213"/>
                <a:gd name="T47" fmla="*/ 19 h 10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13"/>
                <a:gd name="T73" fmla="*/ 0 h 107"/>
                <a:gd name="T74" fmla="*/ 213 w 213"/>
                <a:gd name="T75" fmla="*/ 107 h 10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13" h="107">
                  <a:moveTo>
                    <a:pt x="204" y="19"/>
                  </a:moveTo>
                  <a:lnTo>
                    <a:pt x="213" y="31"/>
                  </a:lnTo>
                  <a:lnTo>
                    <a:pt x="208" y="107"/>
                  </a:lnTo>
                  <a:lnTo>
                    <a:pt x="198" y="93"/>
                  </a:lnTo>
                  <a:lnTo>
                    <a:pt x="198" y="40"/>
                  </a:lnTo>
                  <a:lnTo>
                    <a:pt x="187" y="27"/>
                  </a:lnTo>
                  <a:lnTo>
                    <a:pt x="97" y="19"/>
                  </a:lnTo>
                  <a:lnTo>
                    <a:pt x="86" y="31"/>
                  </a:lnTo>
                  <a:lnTo>
                    <a:pt x="86" y="97"/>
                  </a:lnTo>
                  <a:lnTo>
                    <a:pt x="67" y="97"/>
                  </a:lnTo>
                  <a:lnTo>
                    <a:pt x="59" y="76"/>
                  </a:lnTo>
                  <a:lnTo>
                    <a:pt x="56" y="19"/>
                  </a:lnTo>
                  <a:lnTo>
                    <a:pt x="46" y="14"/>
                  </a:lnTo>
                  <a:lnTo>
                    <a:pt x="23" y="14"/>
                  </a:lnTo>
                  <a:lnTo>
                    <a:pt x="14" y="23"/>
                  </a:lnTo>
                  <a:lnTo>
                    <a:pt x="14" y="90"/>
                  </a:lnTo>
                  <a:lnTo>
                    <a:pt x="6" y="90"/>
                  </a:lnTo>
                  <a:lnTo>
                    <a:pt x="0" y="14"/>
                  </a:lnTo>
                  <a:lnTo>
                    <a:pt x="0" y="4"/>
                  </a:lnTo>
                  <a:lnTo>
                    <a:pt x="2" y="0"/>
                  </a:lnTo>
                  <a:lnTo>
                    <a:pt x="46" y="4"/>
                  </a:lnTo>
                  <a:lnTo>
                    <a:pt x="204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3" name="Freeform 27"/>
            <p:cNvSpPr>
              <a:spLocks/>
            </p:cNvSpPr>
            <p:nvPr/>
          </p:nvSpPr>
          <p:spPr bwMode="auto">
            <a:xfrm>
              <a:off x="4928" y="3195"/>
              <a:ext cx="85" cy="51"/>
            </a:xfrm>
            <a:custGeom>
              <a:avLst/>
              <a:gdLst>
                <a:gd name="T0" fmla="*/ 213 w 213"/>
                <a:gd name="T1" fmla="*/ 141 h 147"/>
                <a:gd name="T2" fmla="*/ 207 w 213"/>
                <a:gd name="T3" fmla="*/ 147 h 147"/>
                <a:gd name="T4" fmla="*/ 0 w 213"/>
                <a:gd name="T5" fmla="*/ 147 h 147"/>
                <a:gd name="T6" fmla="*/ 7 w 213"/>
                <a:gd name="T7" fmla="*/ 120 h 147"/>
                <a:gd name="T8" fmla="*/ 7 w 213"/>
                <a:gd name="T9" fmla="*/ 21 h 147"/>
                <a:gd name="T10" fmla="*/ 0 w 213"/>
                <a:gd name="T11" fmla="*/ 13 h 147"/>
                <a:gd name="T12" fmla="*/ 0 w 213"/>
                <a:gd name="T13" fmla="*/ 8 h 147"/>
                <a:gd name="T14" fmla="*/ 104 w 213"/>
                <a:gd name="T15" fmla="*/ 0 h 147"/>
                <a:gd name="T16" fmla="*/ 213 w 213"/>
                <a:gd name="T17" fmla="*/ 4 h 147"/>
                <a:gd name="T18" fmla="*/ 213 w 213"/>
                <a:gd name="T19" fmla="*/ 141 h 147"/>
                <a:gd name="T20" fmla="*/ 213 w 213"/>
                <a:gd name="T21" fmla="*/ 141 h 147"/>
                <a:gd name="T22" fmla="*/ 213 w 213"/>
                <a:gd name="T23" fmla="*/ 141 h 1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13"/>
                <a:gd name="T37" fmla="*/ 0 h 147"/>
                <a:gd name="T38" fmla="*/ 213 w 213"/>
                <a:gd name="T39" fmla="*/ 147 h 14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13" h="147">
                  <a:moveTo>
                    <a:pt x="213" y="141"/>
                  </a:moveTo>
                  <a:lnTo>
                    <a:pt x="207" y="147"/>
                  </a:lnTo>
                  <a:lnTo>
                    <a:pt x="0" y="147"/>
                  </a:lnTo>
                  <a:lnTo>
                    <a:pt x="7" y="120"/>
                  </a:lnTo>
                  <a:lnTo>
                    <a:pt x="7" y="21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04" y="0"/>
                  </a:lnTo>
                  <a:lnTo>
                    <a:pt x="213" y="4"/>
                  </a:lnTo>
                  <a:lnTo>
                    <a:pt x="213" y="1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4" name="Freeform 28"/>
            <p:cNvSpPr>
              <a:spLocks/>
            </p:cNvSpPr>
            <p:nvPr/>
          </p:nvSpPr>
          <p:spPr bwMode="auto">
            <a:xfrm>
              <a:off x="5025" y="3199"/>
              <a:ext cx="70" cy="66"/>
            </a:xfrm>
            <a:custGeom>
              <a:avLst/>
              <a:gdLst>
                <a:gd name="T0" fmla="*/ 175 w 175"/>
                <a:gd name="T1" fmla="*/ 68 h 194"/>
                <a:gd name="T2" fmla="*/ 167 w 175"/>
                <a:gd name="T3" fmla="*/ 194 h 194"/>
                <a:gd name="T4" fmla="*/ 108 w 175"/>
                <a:gd name="T5" fmla="*/ 175 h 194"/>
                <a:gd name="T6" fmla="*/ 11 w 175"/>
                <a:gd name="T7" fmla="*/ 148 h 194"/>
                <a:gd name="T8" fmla="*/ 0 w 175"/>
                <a:gd name="T9" fmla="*/ 135 h 194"/>
                <a:gd name="T10" fmla="*/ 4 w 175"/>
                <a:gd name="T11" fmla="*/ 0 h 194"/>
                <a:gd name="T12" fmla="*/ 167 w 175"/>
                <a:gd name="T13" fmla="*/ 60 h 194"/>
                <a:gd name="T14" fmla="*/ 175 w 175"/>
                <a:gd name="T15" fmla="*/ 68 h 194"/>
                <a:gd name="T16" fmla="*/ 175 w 175"/>
                <a:gd name="T17" fmla="*/ 68 h 194"/>
                <a:gd name="T18" fmla="*/ 175 w 175"/>
                <a:gd name="T19" fmla="*/ 68 h 19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194"/>
                <a:gd name="T32" fmla="*/ 175 w 175"/>
                <a:gd name="T33" fmla="*/ 194 h 19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194">
                  <a:moveTo>
                    <a:pt x="175" y="68"/>
                  </a:moveTo>
                  <a:lnTo>
                    <a:pt x="167" y="194"/>
                  </a:lnTo>
                  <a:lnTo>
                    <a:pt x="108" y="175"/>
                  </a:lnTo>
                  <a:lnTo>
                    <a:pt x="11" y="148"/>
                  </a:lnTo>
                  <a:lnTo>
                    <a:pt x="0" y="135"/>
                  </a:lnTo>
                  <a:lnTo>
                    <a:pt x="4" y="0"/>
                  </a:lnTo>
                  <a:lnTo>
                    <a:pt x="167" y="60"/>
                  </a:lnTo>
                  <a:lnTo>
                    <a:pt x="175" y="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5" name="Freeform 29"/>
            <p:cNvSpPr>
              <a:spLocks/>
            </p:cNvSpPr>
            <p:nvPr/>
          </p:nvSpPr>
          <p:spPr bwMode="auto">
            <a:xfrm>
              <a:off x="5232" y="3200"/>
              <a:ext cx="25" cy="76"/>
            </a:xfrm>
            <a:custGeom>
              <a:avLst/>
              <a:gdLst>
                <a:gd name="T0" fmla="*/ 53 w 63"/>
                <a:gd name="T1" fmla="*/ 27 h 221"/>
                <a:gd name="T2" fmla="*/ 59 w 63"/>
                <a:gd name="T3" fmla="*/ 217 h 221"/>
                <a:gd name="T4" fmla="*/ 63 w 63"/>
                <a:gd name="T5" fmla="*/ 221 h 221"/>
                <a:gd name="T6" fmla="*/ 23 w 63"/>
                <a:gd name="T7" fmla="*/ 208 h 221"/>
                <a:gd name="T8" fmla="*/ 4 w 63"/>
                <a:gd name="T9" fmla="*/ 198 h 221"/>
                <a:gd name="T10" fmla="*/ 0 w 63"/>
                <a:gd name="T11" fmla="*/ 8 h 221"/>
                <a:gd name="T12" fmla="*/ 6 w 63"/>
                <a:gd name="T13" fmla="*/ 0 h 221"/>
                <a:gd name="T14" fmla="*/ 44 w 63"/>
                <a:gd name="T15" fmla="*/ 14 h 221"/>
                <a:gd name="T16" fmla="*/ 53 w 63"/>
                <a:gd name="T17" fmla="*/ 27 h 221"/>
                <a:gd name="T18" fmla="*/ 53 w 63"/>
                <a:gd name="T19" fmla="*/ 27 h 221"/>
                <a:gd name="T20" fmla="*/ 53 w 63"/>
                <a:gd name="T21" fmla="*/ 27 h 2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3"/>
                <a:gd name="T34" fmla="*/ 0 h 221"/>
                <a:gd name="T35" fmla="*/ 63 w 63"/>
                <a:gd name="T36" fmla="*/ 221 h 2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3" h="221">
                  <a:moveTo>
                    <a:pt x="53" y="27"/>
                  </a:moveTo>
                  <a:lnTo>
                    <a:pt x="59" y="217"/>
                  </a:lnTo>
                  <a:lnTo>
                    <a:pt x="63" y="221"/>
                  </a:lnTo>
                  <a:lnTo>
                    <a:pt x="23" y="208"/>
                  </a:lnTo>
                  <a:lnTo>
                    <a:pt x="4" y="198"/>
                  </a:lnTo>
                  <a:lnTo>
                    <a:pt x="0" y="8"/>
                  </a:lnTo>
                  <a:lnTo>
                    <a:pt x="6" y="0"/>
                  </a:lnTo>
                  <a:lnTo>
                    <a:pt x="44" y="14"/>
                  </a:lnTo>
                  <a:lnTo>
                    <a:pt x="5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6" name="Freeform 30"/>
            <p:cNvSpPr>
              <a:spLocks/>
            </p:cNvSpPr>
            <p:nvPr/>
          </p:nvSpPr>
          <p:spPr bwMode="auto">
            <a:xfrm>
              <a:off x="5261" y="3202"/>
              <a:ext cx="81" cy="19"/>
            </a:xfrm>
            <a:custGeom>
              <a:avLst/>
              <a:gdLst>
                <a:gd name="T0" fmla="*/ 196 w 206"/>
                <a:gd name="T1" fmla="*/ 14 h 57"/>
                <a:gd name="T2" fmla="*/ 206 w 206"/>
                <a:gd name="T3" fmla="*/ 23 h 57"/>
                <a:gd name="T4" fmla="*/ 168 w 206"/>
                <a:gd name="T5" fmla="*/ 48 h 57"/>
                <a:gd name="T6" fmla="*/ 137 w 206"/>
                <a:gd name="T7" fmla="*/ 57 h 57"/>
                <a:gd name="T8" fmla="*/ 65 w 206"/>
                <a:gd name="T9" fmla="*/ 27 h 57"/>
                <a:gd name="T10" fmla="*/ 21 w 206"/>
                <a:gd name="T11" fmla="*/ 14 h 57"/>
                <a:gd name="T12" fmla="*/ 4 w 206"/>
                <a:gd name="T13" fmla="*/ 14 h 57"/>
                <a:gd name="T14" fmla="*/ 0 w 206"/>
                <a:gd name="T15" fmla="*/ 10 h 57"/>
                <a:gd name="T16" fmla="*/ 0 w 206"/>
                <a:gd name="T17" fmla="*/ 8 h 57"/>
                <a:gd name="T18" fmla="*/ 25 w 206"/>
                <a:gd name="T19" fmla="*/ 0 h 57"/>
                <a:gd name="T20" fmla="*/ 118 w 206"/>
                <a:gd name="T21" fmla="*/ 10 h 57"/>
                <a:gd name="T22" fmla="*/ 196 w 206"/>
                <a:gd name="T23" fmla="*/ 14 h 57"/>
                <a:gd name="T24" fmla="*/ 196 w 206"/>
                <a:gd name="T25" fmla="*/ 14 h 57"/>
                <a:gd name="T26" fmla="*/ 196 w 206"/>
                <a:gd name="T27" fmla="*/ 14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06"/>
                <a:gd name="T43" fmla="*/ 0 h 57"/>
                <a:gd name="T44" fmla="*/ 206 w 206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06" h="57">
                  <a:moveTo>
                    <a:pt x="196" y="14"/>
                  </a:moveTo>
                  <a:lnTo>
                    <a:pt x="206" y="23"/>
                  </a:lnTo>
                  <a:lnTo>
                    <a:pt x="168" y="48"/>
                  </a:lnTo>
                  <a:lnTo>
                    <a:pt x="137" y="57"/>
                  </a:lnTo>
                  <a:lnTo>
                    <a:pt x="65" y="27"/>
                  </a:lnTo>
                  <a:lnTo>
                    <a:pt x="21" y="14"/>
                  </a:lnTo>
                  <a:lnTo>
                    <a:pt x="4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5" y="0"/>
                  </a:lnTo>
                  <a:lnTo>
                    <a:pt x="118" y="10"/>
                  </a:lnTo>
                  <a:lnTo>
                    <a:pt x="19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7" name="Freeform 31"/>
            <p:cNvSpPr>
              <a:spLocks/>
            </p:cNvSpPr>
            <p:nvPr/>
          </p:nvSpPr>
          <p:spPr bwMode="auto">
            <a:xfrm>
              <a:off x="5266" y="3213"/>
              <a:ext cx="48" cy="68"/>
            </a:xfrm>
            <a:custGeom>
              <a:avLst/>
              <a:gdLst>
                <a:gd name="T0" fmla="*/ 112 w 119"/>
                <a:gd name="T1" fmla="*/ 46 h 196"/>
                <a:gd name="T2" fmla="*/ 119 w 119"/>
                <a:gd name="T3" fmla="*/ 54 h 196"/>
                <a:gd name="T4" fmla="*/ 119 w 119"/>
                <a:gd name="T5" fmla="*/ 196 h 196"/>
                <a:gd name="T6" fmla="*/ 0 w 119"/>
                <a:gd name="T7" fmla="*/ 196 h 196"/>
                <a:gd name="T8" fmla="*/ 0 w 119"/>
                <a:gd name="T9" fmla="*/ 177 h 196"/>
                <a:gd name="T10" fmla="*/ 5 w 119"/>
                <a:gd name="T11" fmla="*/ 137 h 196"/>
                <a:gd name="T12" fmla="*/ 19 w 119"/>
                <a:gd name="T13" fmla="*/ 130 h 196"/>
                <a:gd name="T14" fmla="*/ 45 w 119"/>
                <a:gd name="T15" fmla="*/ 137 h 196"/>
                <a:gd name="T16" fmla="*/ 79 w 119"/>
                <a:gd name="T17" fmla="*/ 137 h 196"/>
                <a:gd name="T18" fmla="*/ 89 w 119"/>
                <a:gd name="T19" fmla="*/ 126 h 196"/>
                <a:gd name="T20" fmla="*/ 91 w 119"/>
                <a:gd name="T21" fmla="*/ 56 h 196"/>
                <a:gd name="T22" fmla="*/ 79 w 119"/>
                <a:gd name="T23" fmla="*/ 42 h 196"/>
                <a:gd name="T24" fmla="*/ 19 w 119"/>
                <a:gd name="T25" fmla="*/ 59 h 196"/>
                <a:gd name="T26" fmla="*/ 15 w 119"/>
                <a:gd name="T27" fmla="*/ 59 h 196"/>
                <a:gd name="T28" fmla="*/ 9 w 119"/>
                <a:gd name="T29" fmla="*/ 54 h 196"/>
                <a:gd name="T30" fmla="*/ 9 w 119"/>
                <a:gd name="T31" fmla="*/ 0 h 196"/>
                <a:gd name="T32" fmla="*/ 36 w 119"/>
                <a:gd name="T33" fmla="*/ 10 h 196"/>
                <a:gd name="T34" fmla="*/ 112 w 119"/>
                <a:gd name="T35" fmla="*/ 46 h 196"/>
                <a:gd name="T36" fmla="*/ 112 w 119"/>
                <a:gd name="T37" fmla="*/ 46 h 196"/>
                <a:gd name="T38" fmla="*/ 112 w 119"/>
                <a:gd name="T39" fmla="*/ 46 h 19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9"/>
                <a:gd name="T61" fmla="*/ 0 h 196"/>
                <a:gd name="T62" fmla="*/ 119 w 119"/>
                <a:gd name="T63" fmla="*/ 196 h 19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9" h="196">
                  <a:moveTo>
                    <a:pt x="112" y="46"/>
                  </a:moveTo>
                  <a:lnTo>
                    <a:pt x="119" y="54"/>
                  </a:lnTo>
                  <a:lnTo>
                    <a:pt x="119" y="196"/>
                  </a:lnTo>
                  <a:lnTo>
                    <a:pt x="0" y="196"/>
                  </a:lnTo>
                  <a:lnTo>
                    <a:pt x="0" y="177"/>
                  </a:lnTo>
                  <a:lnTo>
                    <a:pt x="5" y="137"/>
                  </a:lnTo>
                  <a:lnTo>
                    <a:pt x="19" y="130"/>
                  </a:lnTo>
                  <a:lnTo>
                    <a:pt x="45" y="137"/>
                  </a:lnTo>
                  <a:lnTo>
                    <a:pt x="79" y="137"/>
                  </a:lnTo>
                  <a:lnTo>
                    <a:pt x="89" y="126"/>
                  </a:lnTo>
                  <a:lnTo>
                    <a:pt x="91" y="56"/>
                  </a:lnTo>
                  <a:lnTo>
                    <a:pt x="79" y="42"/>
                  </a:lnTo>
                  <a:lnTo>
                    <a:pt x="19" y="59"/>
                  </a:lnTo>
                  <a:lnTo>
                    <a:pt x="15" y="59"/>
                  </a:lnTo>
                  <a:lnTo>
                    <a:pt x="9" y="54"/>
                  </a:lnTo>
                  <a:lnTo>
                    <a:pt x="9" y="0"/>
                  </a:lnTo>
                  <a:lnTo>
                    <a:pt x="36" y="10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8" name="Freeform 32"/>
            <p:cNvSpPr>
              <a:spLocks/>
            </p:cNvSpPr>
            <p:nvPr/>
          </p:nvSpPr>
          <p:spPr bwMode="auto">
            <a:xfrm>
              <a:off x="5322" y="3263"/>
              <a:ext cx="72" cy="33"/>
            </a:xfrm>
            <a:custGeom>
              <a:avLst/>
              <a:gdLst>
                <a:gd name="T0" fmla="*/ 175 w 181"/>
                <a:gd name="T1" fmla="*/ 53 h 93"/>
                <a:gd name="T2" fmla="*/ 181 w 181"/>
                <a:gd name="T3" fmla="*/ 61 h 93"/>
                <a:gd name="T4" fmla="*/ 168 w 181"/>
                <a:gd name="T5" fmla="*/ 84 h 93"/>
                <a:gd name="T6" fmla="*/ 158 w 181"/>
                <a:gd name="T7" fmla="*/ 93 h 93"/>
                <a:gd name="T8" fmla="*/ 10 w 181"/>
                <a:gd name="T9" fmla="*/ 45 h 93"/>
                <a:gd name="T10" fmla="*/ 0 w 181"/>
                <a:gd name="T11" fmla="*/ 32 h 93"/>
                <a:gd name="T12" fmla="*/ 0 w 181"/>
                <a:gd name="T13" fmla="*/ 6 h 93"/>
                <a:gd name="T14" fmla="*/ 8 w 181"/>
                <a:gd name="T15" fmla="*/ 0 h 93"/>
                <a:gd name="T16" fmla="*/ 145 w 181"/>
                <a:gd name="T17" fmla="*/ 45 h 93"/>
                <a:gd name="T18" fmla="*/ 175 w 181"/>
                <a:gd name="T19" fmla="*/ 53 h 93"/>
                <a:gd name="T20" fmla="*/ 175 w 181"/>
                <a:gd name="T21" fmla="*/ 53 h 93"/>
                <a:gd name="T22" fmla="*/ 175 w 181"/>
                <a:gd name="T23" fmla="*/ 53 h 9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1"/>
                <a:gd name="T37" fmla="*/ 0 h 93"/>
                <a:gd name="T38" fmla="*/ 181 w 181"/>
                <a:gd name="T39" fmla="*/ 93 h 9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1" h="93">
                  <a:moveTo>
                    <a:pt x="175" y="53"/>
                  </a:moveTo>
                  <a:lnTo>
                    <a:pt x="181" y="61"/>
                  </a:lnTo>
                  <a:lnTo>
                    <a:pt x="168" y="84"/>
                  </a:lnTo>
                  <a:lnTo>
                    <a:pt x="158" y="93"/>
                  </a:lnTo>
                  <a:lnTo>
                    <a:pt x="10" y="45"/>
                  </a:lnTo>
                  <a:lnTo>
                    <a:pt x="0" y="32"/>
                  </a:lnTo>
                  <a:lnTo>
                    <a:pt x="0" y="6"/>
                  </a:lnTo>
                  <a:lnTo>
                    <a:pt x="8" y="0"/>
                  </a:lnTo>
                  <a:lnTo>
                    <a:pt x="145" y="45"/>
                  </a:lnTo>
                  <a:lnTo>
                    <a:pt x="175" y="5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99" name="Freeform 33"/>
            <p:cNvSpPr>
              <a:spLocks/>
            </p:cNvSpPr>
            <p:nvPr/>
          </p:nvSpPr>
          <p:spPr bwMode="auto">
            <a:xfrm>
              <a:off x="5331" y="3288"/>
              <a:ext cx="107" cy="73"/>
            </a:xfrm>
            <a:custGeom>
              <a:avLst/>
              <a:gdLst>
                <a:gd name="T0" fmla="*/ 268 w 268"/>
                <a:gd name="T1" fmla="*/ 88 h 211"/>
                <a:gd name="T2" fmla="*/ 268 w 268"/>
                <a:gd name="T3" fmla="*/ 127 h 211"/>
                <a:gd name="T4" fmla="*/ 253 w 268"/>
                <a:gd name="T5" fmla="*/ 207 h 211"/>
                <a:gd name="T6" fmla="*/ 249 w 268"/>
                <a:gd name="T7" fmla="*/ 211 h 211"/>
                <a:gd name="T8" fmla="*/ 245 w 268"/>
                <a:gd name="T9" fmla="*/ 211 h 211"/>
                <a:gd name="T10" fmla="*/ 238 w 268"/>
                <a:gd name="T11" fmla="*/ 205 h 211"/>
                <a:gd name="T12" fmla="*/ 232 w 268"/>
                <a:gd name="T13" fmla="*/ 145 h 211"/>
                <a:gd name="T14" fmla="*/ 232 w 268"/>
                <a:gd name="T15" fmla="*/ 141 h 211"/>
                <a:gd name="T16" fmla="*/ 211 w 268"/>
                <a:gd name="T17" fmla="*/ 127 h 211"/>
                <a:gd name="T18" fmla="*/ 89 w 268"/>
                <a:gd name="T19" fmla="*/ 84 h 211"/>
                <a:gd name="T20" fmla="*/ 25 w 268"/>
                <a:gd name="T21" fmla="*/ 57 h 211"/>
                <a:gd name="T22" fmla="*/ 12 w 268"/>
                <a:gd name="T23" fmla="*/ 57 h 211"/>
                <a:gd name="T24" fmla="*/ 0 w 268"/>
                <a:gd name="T25" fmla="*/ 42 h 211"/>
                <a:gd name="T26" fmla="*/ 17 w 268"/>
                <a:gd name="T27" fmla="*/ 8 h 211"/>
                <a:gd name="T28" fmla="*/ 19 w 268"/>
                <a:gd name="T29" fmla="*/ 0 h 211"/>
                <a:gd name="T30" fmla="*/ 55 w 268"/>
                <a:gd name="T31" fmla="*/ 12 h 211"/>
                <a:gd name="T32" fmla="*/ 268 w 268"/>
                <a:gd name="T33" fmla="*/ 88 h 211"/>
                <a:gd name="T34" fmla="*/ 268 w 268"/>
                <a:gd name="T35" fmla="*/ 88 h 211"/>
                <a:gd name="T36" fmla="*/ 268 w 268"/>
                <a:gd name="T37" fmla="*/ 88 h 2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8"/>
                <a:gd name="T58" fmla="*/ 0 h 211"/>
                <a:gd name="T59" fmla="*/ 268 w 268"/>
                <a:gd name="T60" fmla="*/ 211 h 2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8" h="211">
                  <a:moveTo>
                    <a:pt x="268" y="88"/>
                  </a:moveTo>
                  <a:lnTo>
                    <a:pt x="268" y="127"/>
                  </a:lnTo>
                  <a:lnTo>
                    <a:pt x="253" y="207"/>
                  </a:lnTo>
                  <a:lnTo>
                    <a:pt x="249" y="211"/>
                  </a:lnTo>
                  <a:lnTo>
                    <a:pt x="245" y="211"/>
                  </a:lnTo>
                  <a:lnTo>
                    <a:pt x="238" y="205"/>
                  </a:lnTo>
                  <a:lnTo>
                    <a:pt x="232" y="145"/>
                  </a:lnTo>
                  <a:lnTo>
                    <a:pt x="232" y="141"/>
                  </a:lnTo>
                  <a:lnTo>
                    <a:pt x="211" y="127"/>
                  </a:lnTo>
                  <a:lnTo>
                    <a:pt x="89" y="84"/>
                  </a:lnTo>
                  <a:lnTo>
                    <a:pt x="25" y="57"/>
                  </a:lnTo>
                  <a:lnTo>
                    <a:pt x="12" y="57"/>
                  </a:lnTo>
                  <a:lnTo>
                    <a:pt x="0" y="42"/>
                  </a:lnTo>
                  <a:lnTo>
                    <a:pt x="17" y="8"/>
                  </a:lnTo>
                  <a:lnTo>
                    <a:pt x="19" y="0"/>
                  </a:lnTo>
                  <a:lnTo>
                    <a:pt x="55" y="12"/>
                  </a:lnTo>
                  <a:lnTo>
                    <a:pt x="268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0" name="Freeform 34"/>
            <p:cNvSpPr>
              <a:spLocks/>
            </p:cNvSpPr>
            <p:nvPr/>
          </p:nvSpPr>
          <p:spPr bwMode="auto">
            <a:xfrm>
              <a:off x="3621" y="3296"/>
              <a:ext cx="37" cy="103"/>
            </a:xfrm>
            <a:custGeom>
              <a:avLst/>
              <a:gdLst>
                <a:gd name="T0" fmla="*/ 48 w 93"/>
                <a:gd name="T1" fmla="*/ 97 h 296"/>
                <a:gd name="T2" fmla="*/ 61 w 93"/>
                <a:gd name="T3" fmla="*/ 141 h 296"/>
                <a:gd name="T4" fmla="*/ 80 w 93"/>
                <a:gd name="T5" fmla="*/ 226 h 296"/>
                <a:gd name="T6" fmla="*/ 93 w 93"/>
                <a:gd name="T7" fmla="*/ 275 h 296"/>
                <a:gd name="T8" fmla="*/ 78 w 93"/>
                <a:gd name="T9" fmla="*/ 289 h 296"/>
                <a:gd name="T10" fmla="*/ 61 w 93"/>
                <a:gd name="T11" fmla="*/ 296 h 296"/>
                <a:gd name="T12" fmla="*/ 17 w 93"/>
                <a:gd name="T13" fmla="*/ 70 h 296"/>
                <a:gd name="T14" fmla="*/ 12 w 93"/>
                <a:gd name="T15" fmla="*/ 59 h 296"/>
                <a:gd name="T16" fmla="*/ 0 w 93"/>
                <a:gd name="T17" fmla="*/ 0 h 296"/>
                <a:gd name="T18" fmla="*/ 38 w 93"/>
                <a:gd name="T19" fmla="*/ 6 h 296"/>
                <a:gd name="T20" fmla="*/ 48 w 93"/>
                <a:gd name="T21" fmla="*/ 97 h 296"/>
                <a:gd name="T22" fmla="*/ 48 w 93"/>
                <a:gd name="T23" fmla="*/ 97 h 296"/>
                <a:gd name="T24" fmla="*/ 48 w 93"/>
                <a:gd name="T25" fmla="*/ 97 h 2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3"/>
                <a:gd name="T40" fmla="*/ 0 h 296"/>
                <a:gd name="T41" fmla="*/ 93 w 93"/>
                <a:gd name="T42" fmla="*/ 296 h 2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3" h="296">
                  <a:moveTo>
                    <a:pt x="48" y="97"/>
                  </a:moveTo>
                  <a:lnTo>
                    <a:pt x="61" y="141"/>
                  </a:lnTo>
                  <a:lnTo>
                    <a:pt x="80" y="226"/>
                  </a:lnTo>
                  <a:lnTo>
                    <a:pt x="93" y="275"/>
                  </a:lnTo>
                  <a:lnTo>
                    <a:pt x="78" y="289"/>
                  </a:lnTo>
                  <a:lnTo>
                    <a:pt x="61" y="296"/>
                  </a:lnTo>
                  <a:lnTo>
                    <a:pt x="17" y="70"/>
                  </a:lnTo>
                  <a:lnTo>
                    <a:pt x="12" y="59"/>
                  </a:lnTo>
                  <a:lnTo>
                    <a:pt x="0" y="0"/>
                  </a:lnTo>
                  <a:lnTo>
                    <a:pt x="38" y="6"/>
                  </a:lnTo>
                  <a:lnTo>
                    <a:pt x="48" y="9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1" name="Freeform 35"/>
            <p:cNvSpPr>
              <a:spLocks/>
            </p:cNvSpPr>
            <p:nvPr/>
          </p:nvSpPr>
          <p:spPr bwMode="auto">
            <a:xfrm>
              <a:off x="5154" y="3312"/>
              <a:ext cx="7" cy="34"/>
            </a:xfrm>
            <a:custGeom>
              <a:avLst/>
              <a:gdLst>
                <a:gd name="T0" fmla="*/ 17 w 17"/>
                <a:gd name="T1" fmla="*/ 96 h 97"/>
                <a:gd name="T2" fmla="*/ 14 w 17"/>
                <a:gd name="T3" fmla="*/ 97 h 97"/>
                <a:gd name="T4" fmla="*/ 0 w 17"/>
                <a:gd name="T5" fmla="*/ 80 h 97"/>
                <a:gd name="T6" fmla="*/ 4 w 17"/>
                <a:gd name="T7" fmla="*/ 0 h 97"/>
                <a:gd name="T8" fmla="*/ 17 w 17"/>
                <a:gd name="T9" fmla="*/ 18 h 97"/>
                <a:gd name="T10" fmla="*/ 17 w 17"/>
                <a:gd name="T11" fmla="*/ 96 h 97"/>
                <a:gd name="T12" fmla="*/ 17 w 17"/>
                <a:gd name="T13" fmla="*/ 96 h 97"/>
                <a:gd name="T14" fmla="*/ 17 w 17"/>
                <a:gd name="T15" fmla="*/ 96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97"/>
                <a:gd name="T26" fmla="*/ 17 w 17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97">
                  <a:moveTo>
                    <a:pt x="17" y="96"/>
                  </a:moveTo>
                  <a:lnTo>
                    <a:pt x="14" y="97"/>
                  </a:lnTo>
                  <a:lnTo>
                    <a:pt x="0" y="80"/>
                  </a:lnTo>
                  <a:lnTo>
                    <a:pt x="4" y="0"/>
                  </a:lnTo>
                  <a:lnTo>
                    <a:pt x="17" y="18"/>
                  </a:lnTo>
                  <a:lnTo>
                    <a:pt x="17" y="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2" name="Freeform 36"/>
            <p:cNvSpPr>
              <a:spLocks/>
            </p:cNvSpPr>
            <p:nvPr/>
          </p:nvSpPr>
          <p:spPr bwMode="auto">
            <a:xfrm>
              <a:off x="5178" y="3317"/>
              <a:ext cx="8" cy="29"/>
            </a:xfrm>
            <a:custGeom>
              <a:avLst/>
              <a:gdLst>
                <a:gd name="T0" fmla="*/ 17 w 17"/>
                <a:gd name="T1" fmla="*/ 38 h 83"/>
                <a:gd name="T2" fmla="*/ 17 w 17"/>
                <a:gd name="T3" fmla="*/ 55 h 83"/>
                <a:gd name="T4" fmla="*/ 10 w 17"/>
                <a:gd name="T5" fmla="*/ 61 h 83"/>
                <a:gd name="T6" fmla="*/ 10 w 17"/>
                <a:gd name="T7" fmla="*/ 82 h 83"/>
                <a:gd name="T8" fmla="*/ 6 w 17"/>
                <a:gd name="T9" fmla="*/ 83 h 83"/>
                <a:gd name="T10" fmla="*/ 0 w 17"/>
                <a:gd name="T11" fmla="*/ 78 h 83"/>
                <a:gd name="T12" fmla="*/ 0 w 17"/>
                <a:gd name="T13" fmla="*/ 11 h 83"/>
                <a:gd name="T14" fmla="*/ 4 w 17"/>
                <a:gd name="T15" fmla="*/ 0 h 83"/>
                <a:gd name="T16" fmla="*/ 10 w 17"/>
                <a:gd name="T17" fmla="*/ 0 h 83"/>
                <a:gd name="T18" fmla="*/ 17 w 17"/>
                <a:gd name="T19" fmla="*/ 38 h 83"/>
                <a:gd name="T20" fmla="*/ 17 w 17"/>
                <a:gd name="T21" fmla="*/ 38 h 83"/>
                <a:gd name="T22" fmla="*/ 17 w 17"/>
                <a:gd name="T23" fmla="*/ 38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"/>
                <a:gd name="T37" fmla="*/ 0 h 83"/>
                <a:gd name="T38" fmla="*/ 17 w 17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" h="83">
                  <a:moveTo>
                    <a:pt x="17" y="38"/>
                  </a:moveTo>
                  <a:lnTo>
                    <a:pt x="17" y="55"/>
                  </a:lnTo>
                  <a:lnTo>
                    <a:pt x="10" y="61"/>
                  </a:lnTo>
                  <a:lnTo>
                    <a:pt x="10" y="82"/>
                  </a:lnTo>
                  <a:lnTo>
                    <a:pt x="6" y="83"/>
                  </a:lnTo>
                  <a:lnTo>
                    <a:pt x="0" y="78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0" y="0"/>
                  </a:lnTo>
                  <a:lnTo>
                    <a:pt x="17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3" name="Freeform 37"/>
            <p:cNvSpPr>
              <a:spLocks/>
            </p:cNvSpPr>
            <p:nvPr/>
          </p:nvSpPr>
          <p:spPr bwMode="auto">
            <a:xfrm>
              <a:off x="5338" y="3322"/>
              <a:ext cx="88" cy="151"/>
            </a:xfrm>
            <a:custGeom>
              <a:avLst/>
              <a:gdLst>
                <a:gd name="T0" fmla="*/ 149 w 221"/>
                <a:gd name="T1" fmla="*/ 38 h 441"/>
                <a:gd name="T2" fmla="*/ 158 w 221"/>
                <a:gd name="T3" fmla="*/ 38 h 441"/>
                <a:gd name="T4" fmla="*/ 166 w 221"/>
                <a:gd name="T5" fmla="*/ 44 h 441"/>
                <a:gd name="T6" fmla="*/ 141 w 221"/>
                <a:gd name="T7" fmla="*/ 84 h 441"/>
                <a:gd name="T8" fmla="*/ 101 w 221"/>
                <a:gd name="T9" fmla="*/ 70 h 441"/>
                <a:gd name="T10" fmla="*/ 95 w 221"/>
                <a:gd name="T11" fmla="*/ 51 h 441"/>
                <a:gd name="T12" fmla="*/ 86 w 221"/>
                <a:gd name="T13" fmla="*/ 42 h 441"/>
                <a:gd name="T14" fmla="*/ 74 w 221"/>
                <a:gd name="T15" fmla="*/ 42 h 441"/>
                <a:gd name="T16" fmla="*/ 61 w 221"/>
                <a:gd name="T17" fmla="*/ 53 h 441"/>
                <a:gd name="T18" fmla="*/ 65 w 221"/>
                <a:gd name="T19" fmla="*/ 91 h 441"/>
                <a:gd name="T20" fmla="*/ 95 w 221"/>
                <a:gd name="T21" fmla="*/ 120 h 441"/>
                <a:gd name="T22" fmla="*/ 118 w 221"/>
                <a:gd name="T23" fmla="*/ 124 h 441"/>
                <a:gd name="T24" fmla="*/ 128 w 221"/>
                <a:gd name="T25" fmla="*/ 131 h 441"/>
                <a:gd name="T26" fmla="*/ 156 w 221"/>
                <a:gd name="T27" fmla="*/ 127 h 441"/>
                <a:gd name="T28" fmla="*/ 168 w 221"/>
                <a:gd name="T29" fmla="*/ 118 h 441"/>
                <a:gd name="T30" fmla="*/ 183 w 221"/>
                <a:gd name="T31" fmla="*/ 97 h 441"/>
                <a:gd name="T32" fmla="*/ 198 w 221"/>
                <a:gd name="T33" fmla="*/ 101 h 441"/>
                <a:gd name="T34" fmla="*/ 202 w 221"/>
                <a:gd name="T35" fmla="*/ 101 h 441"/>
                <a:gd name="T36" fmla="*/ 211 w 221"/>
                <a:gd name="T37" fmla="*/ 110 h 441"/>
                <a:gd name="T38" fmla="*/ 211 w 221"/>
                <a:gd name="T39" fmla="*/ 283 h 441"/>
                <a:gd name="T40" fmla="*/ 219 w 221"/>
                <a:gd name="T41" fmla="*/ 435 h 441"/>
                <a:gd name="T42" fmla="*/ 221 w 221"/>
                <a:gd name="T43" fmla="*/ 441 h 441"/>
                <a:gd name="T44" fmla="*/ 188 w 221"/>
                <a:gd name="T45" fmla="*/ 441 h 441"/>
                <a:gd name="T46" fmla="*/ 171 w 221"/>
                <a:gd name="T47" fmla="*/ 434 h 441"/>
                <a:gd name="T48" fmla="*/ 168 w 221"/>
                <a:gd name="T49" fmla="*/ 409 h 441"/>
                <a:gd name="T50" fmla="*/ 145 w 221"/>
                <a:gd name="T51" fmla="*/ 390 h 441"/>
                <a:gd name="T52" fmla="*/ 149 w 221"/>
                <a:gd name="T53" fmla="*/ 325 h 441"/>
                <a:gd name="T54" fmla="*/ 145 w 221"/>
                <a:gd name="T55" fmla="*/ 318 h 441"/>
                <a:gd name="T56" fmla="*/ 135 w 221"/>
                <a:gd name="T57" fmla="*/ 308 h 441"/>
                <a:gd name="T58" fmla="*/ 126 w 221"/>
                <a:gd name="T59" fmla="*/ 308 h 441"/>
                <a:gd name="T60" fmla="*/ 112 w 221"/>
                <a:gd name="T61" fmla="*/ 321 h 441"/>
                <a:gd name="T62" fmla="*/ 109 w 221"/>
                <a:gd name="T63" fmla="*/ 382 h 441"/>
                <a:gd name="T64" fmla="*/ 78 w 221"/>
                <a:gd name="T65" fmla="*/ 392 h 441"/>
                <a:gd name="T66" fmla="*/ 61 w 221"/>
                <a:gd name="T67" fmla="*/ 414 h 441"/>
                <a:gd name="T68" fmla="*/ 10 w 221"/>
                <a:gd name="T69" fmla="*/ 407 h 441"/>
                <a:gd name="T70" fmla="*/ 2 w 221"/>
                <a:gd name="T71" fmla="*/ 380 h 441"/>
                <a:gd name="T72" fmla="*/ 2 w 221"/>
                <a:gd name="T73" fmla="*/ 80 h 441"/>
                <a:gd name="T74" fmla="*/ 0 w 221"/>
                <a:gd name="T75" fmla="*/ 51 h 441"/>
                <a:gd name="T76" fmla="*/ 0 w 221"/>
                <a:gd name="T77" fmla="*/ 42 h 441"/>
                <a:gd name="T78" fmla="*/ 8 w 221"/>
                <a:gd name="T79" fmla="*/ 34 h 441"/>
                <a:gd name="T80" fmla="*/ 44 w 221"/>
                <a:gd name="T81" fmla="*/ 48 h 441"/>
                <a:gd name="T82" fmla="*/ 46 w 221"/>
                <a:gd name="T83" fmla="*/ 48 h 441"/>
                <a:gd name="T84" fmla="*/ 53 w 221"/>
                <a:gd name="T85" fmla="*/ 42 h 441"/>
                <a:gd name="T86" fmla="*/ 53 w 221"/>
                <a:gd name="T87" fmla="*/ 11 h 441"/>
                <a:gd name="T88" fmla="*/ 61 w 221"/>
                <a:gd name="T89" fmla="*/ 0 h 441"/>
                <a:gd name="T90" fmla="*/ 88 w 221"/>
                <a:gd name="T91" fmla="*/ 8 h 441"/>
                <a:gd name="T92" fmla="*/ 149 w 221"/>
                <a:gd name="T93" fmla="*/ 38 h 441"/>
                <a:gd name="T94" fmla="*/ 149 w 221"/>
                <a:gd name="T95" fmla="*/ 38 h 441"/>
                <a:gd name="T96" fmla="*/ 149 w 221"/>
                <a:gd name="T97" fmla="*/ 38 h 44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21"/>
                <a:gd name="T148" fmla="*/ 0 h 441"/>
                <a:gd name="T149" fmla="*/ 221 w 221"/>
                <a:gd name="T150" fmla="*/ 441 h 44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21" h="441">
                  <a:moveTo>
                    <a:pt x="149" y="38"/>
                  </a:moveTo>
                  <a:lnTo>
                    <a:pt x="158" y="38"/>
                  </a:lnTo>
                  <a:lnTo>
                    <a:pt x="166" y="44"/>
                  </a:lnTo>
                  <a:lnTo>
                    <a:pt x="141" y="84"/>
                  </a:lnTo>
                  <a:lnTo>
                    <a:pt x="101" y="70"/>
                  </a:lnTo>
                  <a:lnTo>
                    <a:pt x="95" y="51"/>
                  </a:lnTo>
                  <a:lnTo>
                    <a:pt x="86" y="42"/>
                  </a:lnTo>
                  <a:lnTo>
                    <a:pt x="74" y="42"/>
                  </a:lnTo>
                  <a:lnTo>
                    <a:pt x="61" y="53"/>
                  </a:lnTo>
                  <a:lnTo>
                    <a:pt x="65" y="91"/>
                  </a:lnTo>
                  <a:lnTo>
                    <a:pt x="95" y="120"/>
                  </a:lnTo>
                  <a:lnTo>
                    <a:pt x="118" y="124"/>
                  </a:lnTo>
                  <a:lnTo>
                    <a:pt x="128" y="131"/>
                  </a:lnTo>
                  <a:lnTo>
                    <a:pt x="156" y="127"/>
                  </a:lnTo>
                  <a:lnTo>
                    <a:pt x="168" y="118"/>
                  </a:lnTo>
                  <a:lnTo>
                    <a:pt x="183" y="97"/>
                  </a:lnTo>
                  <a:lnTo>
                    <a:pt x="198" y="101"/>
                  </a:lnTo>
                  <a:lnTo>
                    <a:pt x="202" y="101"/>
                  </a:lnTo>
                  <a:lnTo>
                    <a:pt x="211" y="110"/>
                  </a:lnTo>
                  <a:lnTo>
                    <a:pt x="211" y="283"/>
                  </a:lnTo>
                  <a:lnTo>
                    <a:pt x="219" y="435"/>
                  </a:lnTo>
                  <a:lnTo>
                    <a:pt x="221" y="441"/>
                  </a:lnTo>
                  <a:lnTo>
                    <a:pt x="188" y="441"/>
                  </a:lnTo>
                  <a:lnTo>
                    <a:pt x="171" y="434"/>
                  </a:lnTo>
                  <a:lnTo>
                    <a:pt x="168" y="409"/>
                  </a:lnTo>
                  <a:lnTo>
                    <a:pt x="145" y="390"/>
                  </a:lnTo>
                  <a:lnTo>
                    <a:pt x="149" y="325"/>
                  </a:lnTo>
                  <a:lnTo>
                    <a:pt x="145" y="318"/>
                  </a:lnTo>
                  <a:lnTo>
                    <a:pt x="135" y="308"/>
                  </a:lnTo>
                  <a:lnTo>
                    <a:pt x="126" y="308"/>
                  </a:lnTo>
                  <a:lnTo>
                    <a:pt x="112" y="321"/>
                  </a:lnTo>
                  <a:lnTo>
                    <a:pt x="109" y="382"/>
                  </a:lnTo>
                  <a:lnTo>
                    <a:pt x="78" y="392"/>
                  </a:lnTo>
                  <a:lnTo>
                    <a:pt x="61" y="414"/>
                  </a:lnTo>
                  <a:lnTo>
                    <a:pt x="10" y="407"/>
                  </a:lnTo>
                  <a:lnTo>
                    <a:pt x="2" y="380"/>
                  </a:lnTo>
                  <a:lnTo>
                    <a:pt x="2" y="80"/>
                  </a:lnTo>
                  <a:lnTo>
                    <a:pt x="0" y="51"/>
                  </a:lnTo>
                  <a:lnTo>
                    <a:pt x="0" y="42"/>
                  </a:lnTo>
                  <a:lnTo>
                    <a:pt x="8" y="34"/>
                  </a:lnTo>
                  <a:lnTo>
                    <a:pt x="44" y="48"/>
                  </a:lnTo>
                  <a:lnTo>
                    <a:pt x="46" y="48"/>
                  </a:lnTo>
                  <a:lnTo>
                    <a:pt x="53" y="42"/>
                  </a:lnTo>
                  <a:lnTo>
                    <a:pt x="53" y="11"/>
                  </a:lnTo>
                  <a:lnTo>
                    <a:pt x="61" y="0"/>
                  </a:lnTo>
                  <a:lnTo>
                    <a:pt x="88" y="8"/>
                  </a:lnTo>
                  <a:lnTo>
                    <a:pt x="149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4" name="Freeform 38"/>
            <p:cNvSpPr>
              <a:spLocks/>
            </p:cNvSpPr>
            <p:nvPr/>
          </p:nvSpPr>
          <p:spPr bwMode="auto">
            <a:xfrm>
              <a:off x="5099" y="3391"/>
              <a:ext cx="133" cy="204"/>
            </a:xfrm>
            <a:custGeom>
              <a:avLst/>
              <a:gdLst>
                <a:gd name="T0" fmla="*/ 331 w 331"/>
                <a:gd name="T1" fmla="*/ 50 h 596"/>
                <a:gd name="T2" fmla="*/ 331 w 331"/>
                <a:gd name="T3" fmla="*/ 111 h 596"/>
                <a:gd name="T4" fmla="*/ 322 w 331"/>
                <a:gd name="T5" fmla="*/ 365 h 596"/>
                <a:gd name="T6" fmla="*/ 327 w 331"/>
                <a:gd name="T7" fmla="*/ 596 h 596"/>
                <a:gd name="T8" fmla="*/ 4 w 331"/>
                <a:gd name="T9" fmla="*/ 502 h 596"/>
                <a:gd name="T10" fmla="*/ 0 w 331"/>
                <a:gd name="T11" fmla="*/ 489 h 596"/>
                <a:gd name="T12" fmla="*/ 8 w 331"/>
                <a:gd name="T13" fmla="*/ 466 h 596"/>
                <a:gd name="T14" fmla="*/ 38 w 331"/>
                <a:gd name="T15" fmla="*/ 434 h 596"/>
                <a:gd name="T16" fmla="*/ 261 w 331"/>
                <a:gd name="T17" fmla="*/ 67 h 596"/>
                <a:gd name="T18" fmla="*/ 301 w 331"/>
                <a:gd name="T19" fmla="*/ 0 h 596"/>
                <a:gd name="T20" fmla="*/ 301 w 331"/>
                <a:gd name="T21" fmla="*/ 25 h 596"/>
                <a:gd name="T22" fmla="*/ 331 w 331"/>
                <a:gd name="T23" fmla="*/ 50 h 596"/>
                <a:gd name="T24" fmla="*/ 331 w 331"/>
                <a:gd name="T25" fmla="*/ 50 h 596"/>
                <a:gd name="T26" fmla="*/ 331 w 331"/>
                <a:gd name="T27" fmla="*/ 50 h 5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31"/>
                <a:gd name="T43" fmla="*/ 0 h 596"/>
                <a:gd name="T44" fmla="*/ 331 w 331"/>
                <a:gd name="T45" fmla="*/ 596 h 5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31" h="596">
                  <a:moveTo>
                    <a:pt x="331" y="50"/>
                  </a:moveTo>
                  <a:lnTo>
                    <a:pt x="331" y="111"/>
                  </a:lnTo>
                  <a:lnTo>
                    <a:pt x="322" y="365"/>
                  </a:lnTo>
                  <a:lnTo>
                    <a:pt x="327" y="596"/>
                  </a:lnTo>
                  <a:lnTo>
                    <a:pt x="4" y="502"/>
                  </a:lnTo>
                  <a:lnTo>
                    <a:pt x="0" y="489"/>
                  </a:lnTo>
                  <a:lnTo>
                    <a:pt x="8" y="466"/>
                  </a:lnTo>
                  <a:lnTo>
                    <a:pt x="38" y="434"/>
                  </a:lnTo>
                  <a:lnTo>
                    <a:pt x="261" y="67"/>
                  </a:lnTo>
                  <a:lnTo>
                    <a:pt x="301" y="0"/>
                  </a:lnTo>
                  <a:lnTo>
                    <a:pt x="301" y="25"/>
                  </a:lnTo>
                  <a:lnTo>
                    <a:pt x="331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5" name="Freeform 39"/>
            <p:cNvSpPr>
              <a:spLocks/>
            </p:cNvSpPr>
            <p:nvPr/>
          </p:nvSpPr>
          <p:spPr bwMode="auto">
            <a:xfrm>
              <a:off x="3839" y="3401"/>
              <a:ext cx="27" cy="37"/>
            </a:xfrm>
            <a:custGeom>
              <a:avLst/>
              <a:gdLst>
                <a:gd name="T0" fmla="*/ 66 w 66"/>
                <a:gd name="T1" fmla="*/ 34 h 108"/>
                <a:gd name="T2" fmla="*/ 28 w 66"/>
                <a:gd name="T3" fmla="*/ 84 h 108"/>
                <a:gd name="T4" fmla="*/ 5 w 66"/>
                <a:gd name="T5" fmla="*/ 108 h 108"/>
                <a:gd name="T6" fmla="*/ 2 w 66"/>
                <a:gd name="T7" fmla="*/ 108 h 108"/>
                <a:gd name="T8" fmla="*/ 0 w 66"/>
                <a:gd name="T9" fmla="*/ 105 h 108"/>
                <a:gd name="T10" fmla="*/ 32 w 66"/>
                <a:gd name="T11" fmla="*/ 0 h 108"/>
                <a:gd name="T12" fmla="*/ 66 w 66"/>
                <a:gd name="T13" fmla="*/ 13 h 108"/>
                <a:gd name="T14" fmla="*/ 66 w 66"/>
                <a:gd name="T15" fmla="*/ 34 h 108"/>
                <a:gd name="T16" fmla="*/ 66 w 66"/>
                <a:gd name="T17" fmla="*/ 34 h 108"/>
                <a:gd name="T18" fmla="*/ 66 w 66"/>
                <a:gd name="T19" fmla="*/ 34 h 1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6"/>
                <a:gd name="T31" fmla="*/ 0 h 108"/>
                <a:gd name="T32" fmla="*/ 66 w 66"/>
                <a:gd name="T33" fmla="*/ 108 h 10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6" h="108">
                  <a:moveTo>
                    <a:pt x="66" y="34"/>
                  </a:moveTo>
                  <a:lnTo>
                    <a:pt x="28" y="84"/>
                  </a:lnTo>
                  <a:lnTo>
                    <a:pt x="5" y="108"/>
                  </a:lnTo>
                  <a:lnTo>
                    <a:pt x="2" y="108"/>
                  </a:lnTo>
                  <a:lnTo>
                    <a:pt x="0" y="105"/>
                  </a:lnTo>
                  <a:lnTo>
                    <a:pt x="32" y="0"/>
                  </a:lnTo>
                  <a:lnTo>
                    <a:pt x="66" y="13"/>
                  </a:lnTo>
                  <a:lnTo>
                    <a:pt x="6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6" name="Freeform 40"/>
            <p:cNvSpPr>
              <a:spLocks/>
            </p:cNvSpPr>
            <p:nvPr/>
          </p:nvSpPr>
          <p:spPr bwMode="auto">
            <a:xfrm>
              <a:off x="3871" y="3414"/>
              <a:ext cx="28" cy="33"/>
            </a:xfrm>
            <a:custGeom>
              <a:avLst/>
              <a:gdLst>
                <a:gd name="T0" fmla="*/ 44 w 71"/>
                <a:gd name="T1" fmla="*/ 61 h 95"/>
                <a:gd name="T2" fmla="*/ 12 w 71"/>
                <a:gd name="T3" fmla="*/ 95 h 95"/>
                <a:gd name="T4" fmla="*/ 0 w 71"/>
                <a:gd name="T5" fmla="*/ 95 h 95"/>
                <a:gd name="T6" fmla="*/ 0 w 71"/>
                <a:gd name="T7" fmla="*/ 78 h 95"/>
                <a:gd name="T8" fmla="*/ 44 w 71"/>
                <a:gd name="T9" fmla="*/ 0 h 95"/>
                <a:gd name="T10" fmla="*/ 71 w 71"/>
                <a:gd name="T11" fmla="*/ 21 h 95"/>
                <a:gd name="T12" fmla="*/ 44 w 71"/>
                <a:gd name="T13" fmla="*/ 61 h 95"/>
                <a:gd name="T14" fmla="*/ 44 w 71"/>
                <a:gd name="T15" fmla="*/ 61 h 95"/>
                <a:gd name="T16" fmla="*/ 44 w 71"/>
                <a:gd name="T17" fmla="*/ 61 h 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95"/>
                <a:gd name="T29" fmla="*/ 71 w 71"/>
                <a:gd name="T30" fmla="*/ 95 h 9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95">
                  <a:moveTo>
                    <a:pt x="44" y="61"/>
                  </a:moveTo>
                  <a:lnTo>
                    <a:pt x="12" y="95"/>
                  </a:lnTo>
                  <a:lnTo>
                    <a:pt x="0" y="95"/>
                  </a:lnTo>
                  <a:lnTo>
                    <a:pt x="0" y="78"/>
                  </a:lnTo>
                  <a:lnTo>
                    <a:pt x="44" y="0"/>
                  </a:lnTo>
                  <a:lnTo>
                    <a:pt x="71" y="21"/>
                  </a:lnTo>
                  <a:lnTo>
                    <a:pt x="44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7" name="Freeform 41"/>
            <p:cNvSpPr>
              <a:spLocks/>
            </p:cNvSpPr>
            <p:nvPr/>
          </p:nvSpPr>
          <p:spPr bwMode="auto">
            <a:xfrm>
              <a:off x="3610" y="3425"/>
              <a:ext cx="20" cy="18"/>
            </a:xfrm>
            <a:custGeom>
              <a:avLst/>
              <a:gdLst>
                <a:gd name="T0" fmla="*/ 26 w 51"/>
                <a:gd name="T1" fmla="*/ 54 h 56"/>
                <a:gd name="T2" fmla="*/ 22 w 51"/>
                <a:gd name="T3" fmla="*/ 56 h 56"/>
                <a:gd name="T4" fmla="*/ 15 w 51"/>
                <a:gd name="T5" fmla="*/ 56 h 56"/>
                <a:gd name="T6" fmla="*/ 9 w 51"/>
                <a:gd name="T7" fmla="*/ 48 h 56"/>
                <a:gd name="T8" fmla="*/ 0 w 51"/>
                <a:gd name="T9" fmla="*/ 38 h 56"/>
                <a:gd name="T10" fmla="*/ 9 w 51"/>
                <a:gd name="T11" fmla="*/ 38 h 56"/>
                <a:gd name="T12" fmla="*/ 47 w 51"/>
                <a:gd name="T13" fmla="*/ 0 h 56"/>
                <a:gd name="T14" fmla="*/ 51 w 51"/>
                <a:gd name="T15" fmla="*/ 12 h 56"/>
                <a:gd name="T16" fmla="*/ 26 w 51"/>
                <a:gd name="T17" fmla="*/ 54 h 56"/>
                <a:gd name="T18" fmla="*/ 26 w 51"/>
                <a:gd name="T19" fmla="*/ 54 h 56"/>
                <a:gd name="T20" fmla="*/ 26 w 51"/>
                <a:gd name="T21" fmla="*/ 54 h 5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1"/>
                <a:gd name="T34" fmla="*/ 0 h 56"/>
                <a:gd name="T35" fmla="*/ 51 w 51"/>
                <a:gd name="T36" fmla="*/ 56 h 5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1" h="56">
                  <a:moveTo>
                    <a:pt x="26" y="54"/>
                  </a:moveTo>
                  <a:lnTo>
                    <a:pt x="22" y="56"/>
                  </a:lnTo>
                  <a:lnTo>
                    <a:pt x="15" y="56"/>
                  </a:lnTo>
                  <a:lnTo>
                    <a:pt x="9" y="48"/>
                  </a:lnTo>
                  <a:lnTo>
                    <a:pt x="0" y="38"/>
                  </a:lnTo>
                  <a:lnTo>
                    <a:pt x="9" y="38"/>
                  </a:lnTo>
                  <a:lnTo>
                    <a:pt x="47" y="0"/>
                  </a:lnTo>
                  <a:lnTo>
                    <a:pt x="51" y="12"/>
                  </a:lnTo>
                  <a:lnTo>
                    <a:pt x="26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8" name="Freeform 42"/>
            <p:cNvSpPr>
              <a:spLocks/>
            </p:cNvSpPr>
            <p:nvPr/>
          </p:nvSpPr>
          <p:spPr bwMode="auto">
            <a:xfrm>
              <a:off x="5244" y="3431"/>
              <a:ext cx="67" cy="183"/>
            </a:xfrm>
            <a:custGeom>
              <a:avLst/>
              <a:gdLst>
                <a:gd name="T0" fmla="*/ 159 w 169"/>
                <a:gd name="T1" fmla="*/ 14 h 533"/>
                <a:gd name="T2" fmla="*/ 169 w 169"/>
                <a:gd name="T3" fmla="*/ 468 h 533"/>
                <a:gd name="T4" fmla="*/ 93 w 169"/>
                <a:gd name="T5" fmla="*/ 472 h 533"/>
                <a:gd name="T6" fmla="*/ 79 w 169"/>
                <a:gd name="T7" fmla="*/ 485 h 533"/>
                <a:gd name="T8" fmla="*/ 79 w 169"/>
                <a:gd name="T9" fmla="*/ 495 h 533"/>
                <a:gd name="T10" fmla="*/ 93 w 169"/>
                <a:gd name="T11" fmla="*/ 508 h 533"/>
                <a:gd name="T12" fmla="*/ 169 w 169"/>
                <a:gd name="T13" fmla="*/ 508 h 533"/>
                <a:gd name="T14" fmla="*/ 169 w 169"/>
                <a:gd name="T15" fmla="*/ 521 h 533"/>
                <a:gd name="T16" fmla="*/ 155 w 169"/>
                <a:gd name="T17" fmla="*/ 533 h 533"/>
                <a:gd name="T18" fmla="*/ 93 w 169"/>
                <a:gd name="T19" fmla="*/ 517 h 533"/>
                <a:gd name="T20" fmla="*/ 9 w 169"/>
                <a:gd name="T21" fmla="*/ 491 h 533"/>
                <a:gd name="T22" fmla="*/ 0 w 169"/>
                <a:gd name="T23" fmla="*/ 491 h 533"/>
                <a:gd name="T24" fmla="*/ 0 w 169"/>
                <a:gd name="T25" fmla="*/ 86 h 533"/>
                <a:gd name="T26" fmla="*/ 5 w 169"/>
                <a:gd name="T27" fmla="*/ 6 h 533"/>
                <a:gd name="T28" fmla="*/ 79 w 169"/>
                <a:gd name="T29" fmla="*/ 0 h 533"/>
                <a:gd name="T30" fmla="*/ 148 w 169"/>
                <a:gd name="T31" fmla="*/ 4 h 533"/>
                <a:gd name="T32" fmla="*/ 159 w 169"/>
                <a:gd name="T33" fmla="*/ 14 h 533"/>
                <a:gd name="T34" fmla="*/ 159 w 169"/>
                <a:gd name="T35" fmla="*/ 14 h 533"/>
                <a:gd name="T36" fmla="*/ 159 w 169"/>
                <a:gd name="T37" fmla="*/ 14 h 53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9"/>
                <a:gd name="T58" fmla="*/ 0 h 533"/>
                <a:gd name="T59" fmla="*/ 169 w 169"/>
                <a:gd name="T60" fmla="*/ 533 h 53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9" h="533">
                  <a:moveTo>
                    <a:pt x="159" y="14"/>
                  </a:moveTo>
                  <a:lnTo>
                    <a:pt x="169" y="468"/>
                  </a:lnTo>
                  <a:lnTo>
                    <a:pt x="93" y="472"/>
                  </a:lnTo>
                  <a:lnTo>
                    <a:pt x="79" y="485"/>
                  </a:lnTo>
                  <a:lnTo>
                    <a:pt x="79" y="495"/>
                  </a:lnTo>
                  <a:lnTo>
                    <a:pt x="93" y="508"/>
                  </a:lnTo>
                  <a:lnTo>
                    <a:pt x="169" y="508"/>
                  </a:lnTo>
                  <a:lnTo>
                    <a:pt x="169" y="521"/>
                  </a:lnTo>
                  <a:lnTo>
                    <a:pt x="155" y="533"/>
                  </a:lnTo>
                  <a:lnTo>
                    <a:pt x="93" y="517"/>
                  </a:lnTo>
                  <a:lnTo>
                    <a:pt x="9" y="491"/>
                  </a:lnTo>
                  <a:lnTo>
                    <a:pt x="0" y="491"/>
                  </a:lnTo>
                  <a:lnTo>
                    <a:pt x="0" y="86"/>
                  </a:lnTo>
                  <a:lnTo>
                    <a:pt x="5" y="6"/>
                  </a:lnTo>
                  <a:lnTo>
                    <a:pt x="79" y="0"/>
                  </a:lnTo>
                  <a:lnTo>
                    <a:pt x="148" y="4"/>
                  </a:lnTo>
                  <a:lnTo>
                    <a:pt x="15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09" name="Freeform 43"/>
            <p:cNvSpPr>
              <a:spLocks/>
            </p:cNvSpPr>
            <p:nvPr/>
          </p:nvSpPr>
          <p:spPr bwMode="auto">
            <a:xfrm>
              <a:off x="3891" y="3433"/>
              <a:ext cx="40" cy="38"/>
            </a:xfrm>
            <a:custGeom>
              <a:avLst/>
              <a:gdLst>
                <a:gd name="T0" fmla="*/ 103 w 103"/>
                <a:gd name="T1" fmla="*/ 27 h 110"/>
                <a:gd name="T2" fmla="*/ 103 w 103"/>
                <a:gd name="T3" fmla="*/ 36 h 110"/>
                <a:gd name="T4" fmla="*/ 6 w 103"/>
                <a:gd name="T5" fmla="*/ 110 h 110"/>
                <a:gd name="T6" fmla="*/ 0 w 103"/>
                <a:gd name="T7" fmla="*/ 107 h 110"/>
                <a:gd name="T8" fmla="*/ 70 w 103"/>
                <a:gd name="T9" fmla="*/ 19 h 110"/>
                <a:gd name="T10" fmla="*/ 76 w 103"/>
                <a:gd name="T11" fmla="*/ 0 h 110"/>
                <a:gd name="T12" fmla="*/ 89 w 103"/>
                <a:gd name="T13" fmla="*/ 6 h 110"/>
                <a:gd name="T14" fmla="*/ 103 w 103"/>
                <a:gd name="T15" fmla="*/ 27 h 110"/>
                <a:gd name="T16" fmla="*/ 103 w 103"/>
                <a:gd name="T17" fmla="*/ 27 h 110"/>
                <a:gd name="T18" fmla="*/ 103 w 103"/>
                <a:gd name="T19" fmla="*/ 27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3"/>
                <a:gd name="T31" fmla="*/ 0 h 110"/>
                <a:gd name="T32" fmla="*/ 103 w 103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3" h="110">
                  <a:moveTo>
                    <a:pt x="103" y="27"/>
                  </a:moveTo>
                  <a:lnTo>
                    <a:pt x="103" y="36"/>
                  </a:lnTo>
                  <a:lnTo>
                    <a:pt x="6" y="110"/>
                  </a:lnTo>
                  <a:lnTo>
                    <a:pt x="0" y="107"/>
                  </a:lnTo>
                  <a:lnTo>
                    <a:pt x="70" y="19"/>
                  </a:lnTo>
                  <a:lnTo>
                    <a:pt x="76" y="0"/>
                  </a:lnTo>
                  <a:lnTo>
                    <a:pt x="89" y="6"/>
                  </a:lnTo>
                  <a:lnTo>
                    <a:pt x="103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0" name="Freeform 44"/>
            <p:cNvSpPr>
              <a:spLocks/>
            </p:cNvSpPr>
            <p:nvPr/>
          </p:nvSpPr>
          <p:spPr bwMode="auto">
            <a:xfrm>
              <a:off x="4483" y="3447"/>
              <a:ext cx="403" cy="268"/>
            </a:xfrm>
            <a:custGeom>
              <a:avLst/>
              <a:gdLst>
                <a:gd name="T0" fmla="*/ 747 w 1009"/>
                <a:gd name="T1" fmla="*/ 69 h 781"/>
                <a:gd name="T2" fmla="*/ 912 w 1009"/>
                <a:gd name="T3" fmla="*/ 238 h 781"/>
                <a:gd name="T4" fmla="*/ 1003 w 1009"/>
                <a:gd name="T5" fmla="*/ 434 h 781"/>
                <a:gd name="T6" fmla="*/ 1009 w 1009"/>
                <a:gd name="T7" fmla="*/ 460 h 781"/>
                <a:gd name="T8" fmla="*/ 1000 w 1009"/>
                <a:gd name="T9" fmla="*/ 464 h 781"/>
                <a:gd name="T10" fmla="*/ 927 w 1009"/>
                <a:gd name="T11" fmla="*/ 300 h 781"/>
                <a:gd name="T12" fmla="*/ 867 w 1009"/>
                <a:gd name="T13" fmla="*/ 318 h 781"/>
                <a:gd name="T14" fmla="*/ 783 w 1009"/>
                <a:gd name="T15" fmla="*/ 217 h 781"/>
                <a:gd name="T16" fmla="*/ 756 w 1009"/>
                <a:gd name="T17" fmla="*/ 215 h 781"/>
                <a:gd name="T18" fmla="*/ 697 w 1009"/>
                <a:gd name="T19" fmla="*/ 202 h 781"/>
                <a:gd name="T20" fmla="*/ 530 w 1009"/>
                <a:gd name="T21" fmla="*/ 150 h 781"/>
                <a:gd name="T22" fmla="*/ 403 w 1009"/>
                <a:gd name="T23" fmla="*/ 141 h 781"/>
                <a:gd name="T24" fmla="*/ 367 w 1009"/>
                <a:gd name="T25" fmla="*/ 154 h 781"/>
                <a:gd name="T26" fmla="*/ 334 w 1009"/>
                <a:gd name="T27" fmla="*/ 171 h 781"/>
                <a:gd name="T28" fmla="*/ 243 w 1009"/>
                <a:gd name="T29" fmla="*/ 264 h 781"/>
                <a:gd name="T30" fmla="*/ 251 w 1009"/>
                <a:gd name="T31" fmla="*/ 278 h 781"/>
                <a:gd name="T32" fmla="*/ 161 w 1009"/>
                <a:gd name="T33" fmla="*/ 437 h 781"/>
                <a:gd name="T34" fmla="*/ 154 w 1009"/>
                <a:gd name="T35" fmla="*/ 586 h 781"/>
                <a:gd name="T36" fmla="*/ 131 w 1009"/>
                <a:gd name="T37" fmla="*/ 574 h 781"/>
                <a:gd name="T38" fmla="*/ 106 w 1009"/>
                <a:gd name="T39" fmla="*/ 650 h 781"/>
                <a:gd name="T40" fmla="*/ 91 w 1009"/>
                <a:gd name="T41" fmla="*/ 692 h 781"/>
                <a:gd name="T42" fmla="*/ 70 w 1009"/>
                <a:gd name="T43" fmla="*/ 705 h 781"/>
                <a:gd name="T44" fmla="*/ 53 w 1009"/>
                <a:gd name="T45" fmla="*/ 534 h 781"/>
                <a:gd name="T46" fmla="*/ 61 w 1009"/>
                <a:gd name="T47" fmla="*/ 500 h 781"/>
                <a:gd name="T48" fmla="*/ 30 w 1009"/>
                <a:gd name="T49" fmla="*/ 491 h 781"/>
                <a:gd name="T50" fmla="*/ 21 w 1009"/>
                <a:gd name="T51" fmla="*/ 677 h 781"/>
                <a:gd name="T52" fmla="*/ 51 w 1009"/>
                <a:gd name="T53" fmla="*/ 781 h 781"/>
                <a:gd name="T54" fmla="*/ 0 w 1009"/>
                <a:gd name="T55" fmla="*/ 639 h 781"/>
                <a:gd name="T56" fmla="*/ 19 w 1009"/>
                <a:gd name="T57" fmla="*/ 378 h 781"/>
                <a:gd name="T58" fmla="*/ 93 w 1009"/>
                <a:gd name="T59" fmla="*/ 203 h 781"/>
                <a:gd name="T60" fmla="*/ 264 w 1009"/>
                <a:gd name="T61" fmla="*/ 59 h 781"/>
                <a:gd name="T62" fmla="*/ 407 w 1009"/>
                <a:gd name="T63" fmla="*/ 0 h 781"/>
                <a:gd name="T64" fmla="*/ 578 w 1009"/>
                <a:gd name="T65" fmla="*/ 6 h 781"/>
                <a:gd name="T66" fmla="*/ 654 w 1009"/>
                <a:gd name="T67" fmla="*/ 23 h 78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09"/>
                <a:gd name="T103" fmla="*/ 0 h 781"/>
                <a:gd name="T104" fmla="*/ 1009 w 1009"/>
                <a:gd name="T105" fmla="*/ 781 h 78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09" h="781">
                  <a:moveTo>
                    <a:pt x="654" y="23"/>
                  </a:moveTo>
                  <a:lnTo>
                    <a:pt x="747" y="69"/>
                  </a:lnTo>
                  <a:lnTo>
                    <a:pt x="796" y="110"/>
                  </a:lnTo>
                  <a:lnTo>
                    <a:pt x="912" y="238"/>
                  </a:lnTo>
                  <a:lnTo>
                    <a:pt x="967" y="331"/>
                  </a:lnTo>
                  <a:lnTo>
                    <a:pt x="1003" y="434"/>
                  </a:lnTo>
                  <a:lnTo>
                    <a:pt x="1009" y="458"/>
                  </a:lnTo>
                  <a:lnTo>
                    <a:pt x="1009" y="460"/>
                  </a:lnTo>
                  <a:lnTo>
                    <a:pt x="1007" y="464"/>
                  </a:lnTo>
                  <a:lnTo>
                    <a:pt x="1000" y="464"/>
                  </a:lnTo>
                  <a:lnTo>
                    <a:pt x="950" y="337"/>
                  </a:lnTo>
                  <a:lnTo>
                    <a:pt x="927" y="300"/>
                  </a:lnTo>
                  <a:lnTo>
                    <a:pt x="884" y="300"/>
                  </a:lnTo>
                  <a:lnTo>
                    <a:pt x="867" y="318"/>
                  </a:lnTo>
                  <a:lnTo>
                    <a:pt x="840" y="274"/>
                  </a:lnTo>
                  <a:lnTo>
                    <a:pt x="783" y="217"/>
                  </a:lnTo>
                  <a:lnTo>
                    <a:pt x="766" y="215"/>
                  </a:lnTo>
                  <a:lnTo>
                    <a:pt x="756" y="215"/>
                  </a:lnTo>
                  <a:lnTo>
                    <a:pt x="737" y="238"/>
                  </a:lnTo>
                  <a:lnTo>
                    <a:pt x="697" y="202"/>
                  </a:lnTo>
                  <a:lnTo>
                    <a:pt x="593" y="162"/>
                  </a:lnTo>
                  <a:lnTo>
                    <a:pt x="530" y="150"/>
                  </a:lnTo>
                  <a:lnTo>
                    <a:pt x="509" y="137"/>
                  </a:lnTo>
                  <a:lnTo>
                    <a:pt x="403" y="141"/>
                  </a:lnTo>
                  <a:lnTo>
                    <a:pt x="376" y="154"/>
                  </a:lnTo>
                  <a:lnTo>
                    <a:pt x="367" y="154"/>
                  </a:lnTo>
                  <a:lnTo>
                    <a:pt x="357" y="164"/>
                  </a:lnTo>
                  <a:lnTo>
                    <a:pt x="334" y="171"/>
                  </a:lnTo>
                  <a:lnTo>
                    <a:pt x="264" y="228"/>
                  </a:lnTo>
                  <a:lnTo>
                    <a:pt x="243" y="264"/>
                  </a:lnTo>
                  <a:lnTo>
                    <a:pt x="243" y="272"/>
                  </a:lnTo>
                  <a:lnTo>
                    <a:pt x="251" y="278"/>
                  </a:lnTo>
                  <a:lnTo>
                    <a:pt x="194" y="357"/>
                  </a:lnTo>
                  <a:lnTo>
                    <a:pt x="161" y="437"/>
                  </a:lnTo>
                  <a:lnTo>
                    <a:pt x="150" y="557"/>
                  </a:lnTo>
                  <a:lnTo>
                    <a:pt x="154" y="586"/>
                  </a:lnTo>
                  <a:lnTo>
                    <a:pt x="144" y="574"/>
                  </a:lnTo>
                  <a:lnTo>
                    <a:pt x="131" y="574"/>
                  </a:lnTo>
                  <a:lnTo>
                    <a:pt x="114" y="597"/>
                  </a:lnTo>
                  <a:lnTo>
                    <a:pt x="106" y="650"/>
                  </a:lnTo>
                  <a:lnTo>
                    <a:pt x="114" y="688"/>
                  </a:lnTo>
                  <a:lnTo>
                    <a:pt x="91" y="692"/>
                  </a:lnTo>
                  <a:lnTo>
                    <a:pt x="74" y="702"/>
                  </a:lnTo>
                  <a:lnTo>
                    <a:pt x="70" y="705"/>
                  </a:lnTo>
                  <a:lnTo>
                    <a:pt x="53" y="631"/>
                  </a:lnTo>
                  <a:lnTo>
                    <a:pt x="53" y="534"/>
                  </a:lnTo>
                  <a:lnTo>
                    <a:pt x="61" y="515"/>
                  </a:lnTo>
                  <a:lnTo>
                    <a:pt x="61" y="500"/>
                  </a:lnTo>
                  <a:lnTo>
                    <a:pt x="47" y="489"/>
                  </a:lnTo>
                  <a:lnTo>
                    <a:pt x="30" y="491"/>
                  </a:lnTo>
                  <a:lnTo>
                    <a:pt x="19" y="517"/>
                  </a:lnTo>
                  <a:lnTo>
                    <a:pt x="21" y="677"/>
                  </a:lnTo>
                  <a:lnTo>
                    <a:pt x="43" y="768"/>
                  </a:lnTo>
                  <a:lnTo>
                    <a:pt x="51" y="781"/>
                  </a:lnTo>
                  <a:lnTo>
                    <a:pt x="30" y="751"/>
                  </a:lnTo>
                  <a:lnTo>
                    <a:pt x="0" y="639"/>
                  </a:lnTo>
                  <a:lnTo>
                    <a:pt x="0" y="491"/>
                  </a:lnTo>
                  <a:lnTo>
                    <a:pt x="19" y="378"/>
                  </a:lnTo>
                  <a:lnTo>
                    <a:pt x="43" y="291"/>
                  </a:lnTo>
                  <a:lnTo>
                    <a:pt x="93" y="203"/>
                  </a:lnTo>
                  <a:lnTo>
                    <a:pt x="177" y="120"/>
                  </a:lnTo>
                  <a:lnTo>
                    <a:pt x="264" y="59"/>
                  </a:lnTo>
                  <a:lnTo>
                    <a:pt x="317" y="27"/>
                  </a:lnTo>
                  <a:lnTo>
                    <a:pt x="407" y="0"/>
                  </a:lnTo>
                  <a:lnTo>
                    <a:pt x="465" y="0"/>
                  </a:lnTo>
                  <a:lnTo>
                    <a:pt x="578" y="6"/>
                  </a:lnTo>
                  <a:lnTo>
                    <a:pt x="654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1" name="Freeform 45"/>
            <p:cNvSpPr>
              <a:spLocks/>
            </p:cNvSpPr>
            <p:nvPr/>
          </p:nvSpPr>
          <p:spPr bwMode="auto">
            <a:xfrm>
              <a:off x="3582" y="3447"/>
              <a:ext cx="21" cy="24"/>
            </a:xfrm>
            <a:custGeom>
              <a:avLst/>
              <a:gdLst>
                <a:gd name="T0" fmla="*/ 38 w 52"/>
                <a:gd name="T1" fmla="*/ 40 h 70"/>
                <a:gd name="T2" fmla="*/ 31 w 52"/>
                <a:gd name="T3" fmla="*/ 70 h 70"/>
                <a:gd name="T4" fmla="*/ 25 w 52"/>
                <a:gd name="T5" fmla="*/ 70 h 70"/>
                <a:gd name="T6" fmla="*/ 0 w 52"/>
                <a:gd name="T7" fmla="*/ 42 h 70"/>
                <a:gd name="T8" fmla="*/ 17 w 52"/>
                <a:gd name="T9" fmla="*/ 40 h 70"/>
                <a:gd name="T10" fmla="*/ 44 w 52"/>
                <a:gd name="T11" fmla="*/ 0 h 70"/>
                <a:gd name="T12" fmla="*/ 52 w 52"/>
                <a:gd name="T13" fmla="*/ 17 h 70"/>
                <a:gd name="T14" fmla="*/ 38 w 52"/>
                <a:gd name="T15" fmla="*/ 40 h 70"/>
                <a:gd name="T16" fmla="*/ 38 w 52"/>
                <a:gd name="T17" fmla="*/ 40 h 70"/>
                <a:gd name="T18" fmla="*/ 38 w 52"/>
                <a:gd name="T19" fmla="*/ 40 h 7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2"/>
                <a:gd name="T31" fmla="*/ 0 h 70"/>
                <a:gd name="T32" fmla="*/ 52 w 52"/>
                <a:gd name="T33" fmla="*/ 70 h 7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2" h="70">
                  <a:moveTo>
                    <a:pt x="38" y="40"/>
                  </a:moveTo>
                  <a:lnTo>
                    <a:pt x="31" y="70"/>
                  </a:lnTo>
                  <a:lnTo>
                    <a:pt x="25" y="70"/>
                  </a:lnTo>
                  <a:lnTo>
                    <a:pt x="0" y="42"/>
                  </a:lnTo>
                  <a:lnTo>
                    <a:pt x="17" y="40"/>
                  </a:lnTo>
                  <a:lnTo>
                    <a:pt x="44" y="0"/>
                  </a:lnTo>
                  <a:lnTo>
                    <a:pt x="52" y="17"/>
                  </a:lnTo>
                  <a:lnTo>
                    <a:pt x="38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2" name="Freeform 46"/>
            <p:cNvSpPr>
              <a:spLocks/>
            </p:cNvSpPr>
            <p:nvPr/>
          </p:nvSpPr>
          <p:spPr bwMode="auto">
            <a:xfrm>
              <a:off x="3586" y="3466"/>
              <a:ext cx="273" cy="241"/>
            </a:xfrm>
            <a:custGeom>
              <a:avLst/>
              <a:gdLst>
                <a:gd name="T0" fmla="*/ 477 w 684"/>
                <a:gd name="T1" fmla="*/ 12 h 704"/>
                <a:gd name="T2" fmla="*/ 532 w 684"/>
                <a:gd name="T3" fmla="*/ 21 h 704"/>
                <a:gd name="T4" fmla="*/ 597 w 684"/>
                <a:gd name="T5" fmla="*/ 53 h 704"/>
                <a:gd name="T6" fmla="*/ 673 w 684"/>
                <a:gd name="T7" fmla="*/ 114 h 704"/>
                <a:gd name="T8" fmla="*/ 684 w 684"/>
                <a:gd name="T9" fmla="*/ 124 h 704"/>
                <a:gd name="T10" fmla="*/ 673 w 684"/>
                <a:gd name="T11" fmla="*/ 133 h 704"/>
                <a:gd name="T12" fmla="*/ 612 w 684"/>
                <a:gd name="T13" fmla="*/ 88 h 704"/>
                <a:gd name="T14" fmla="*/ 528 w 684"/>
                <a:gd name="T15" fmla="*/ 53 h 704"/>
                <a:gd name="T16" fmla="*/ 447 w 684"/>
                <a:gd name="T17" fmla="*/ 46 h 704"/>
                <a:gd name="T18" fmla="*/ 424 w 684"/>
                <a:gd name="T19" fmla="*/ 48 h 704"/>
                <a:gd name="T20" fmla="*/ 420 w 684"/>
                <a:gd name="T21" fmla="*/ 53 h 704"/>
                <a:gd name="T22" fmla="*/ 420 w 684"/>
                <a:gd name="T23" fmla="*/ 57 h 704"/>
                <a:gd name="T24" fmla="*/ 511 w 684"/>
                <a:gd name="T25" fmla="*/ 88 h 704"/>
                <a:gd name="T26" fmla="*/ 587 w 684"/>
                <a:gd name="T27" fmla="*/ 124 h 704"/>
                <a:gd name="T28" fmla="*/ 627 w 684"/>
                <a:gd name="T29" fmla="*/ 160 h 704"/>
                <a:gd name="T30" fmla="*/ 637 w 684"/>
                <a:gd name="T31" fmla="*/ 171 h 704"/>
                <a:gd name="T32" fmla="*/ 627 w 684"/>
                <a:gd name="T33" fmla="*/ 186 h 704"/>
                <a:gd name="T34" fmla="*/ 543 w 684"/>
                <a:gd name="T35" fmla="*/ 131 h 704"/>
                <a:gd name="T36" fmla="*/ 462 w 684"/>
                <a:gd name="T37" fmla="*/ 107 h 704"/>
                <a:gd name="T38" fmla="*/ 369 w 684"/>
                <a:gd name="T39" fmla="*/ 114 h 704"/>
                <a:gd name="T40" fmla="*/ 294 w 684"/>
                <a:gd name="T41" fmla="*/ 141 h 704"/>
                <a:gd name="T42" fmla="*/ 287 w 684"/>
                <a:gd name="T43" fmla="*/ 133 h 704"/>
                <a:gd name="T44" fmla="*/ 251 w 684"/>
                <a:gd name="T45" fmla="*/ 141 h 704"/>
                <a:gd name="T46" fmla="*/ 217 w 684"/>
                <a:gd name="T47" fmla="*/ 164 h 704"/>
                <a:gd name="T48" fmla="*/ 192 w 684"/>
                <a:gd name="T49" fmla="*/ 198 h 704"/>
                <a:gd name="T50" fmla="*/ 192 w 684"/>
                <a:gd name="T51" fmla="*/ 211 h 704"/>
                <a:gd name="T52" fmla="*/ 198 w 684"/>
                <a:gd name="T53" fmla="*/ 217 h 704"/>
                <a:gd name="T54" fmla="*/ 135 w 684"/>
                <a:gd name="T55" fmla="*/ 318 h 704"/>
                <a:gd name="T56" fmla="*/ 102 w 684"/>
                <a:gd name="T57" fmla="*/ 443 h 704"/>
                <a:gd name="T58" fmla="*/ 104 w 684"/>
                <a:gd name="T59" fmla="*/ 574 h 704"/>
                <a:gd name="T60" fmla="*/ 139 w 684"/>
                <a:gd name="T61" fmla="*/ 671 h 704"/>
                <a:gd name="T62" fmla="*/ 150 w 684"/>
                <a:gd name="T63" fmla="*/ 694 h 704"/>
                <a:gd name="T64" fmla="*/ 148 w 684"/>
                <a:gd name="T65" fmla="*/ 694 h 704"/>
                <a:gd name="T66" fmla="*/ 139 w 684"/>
                <a:gd name="T67" fmla="*/ 704 h 704"/>
                <a:gd name="T68" fmla="*/ 112 w 684"/>
                <a:gd name="T69" fmla="*/ 671 h 704"/>
                <a:gd name="T70" fmla="*/ 70 w 684"/>
                <a:gd name="T71" fmla="*/ 531 h 704"/>
                <a:gd name="T72" fmla="*/ 59 w 684"/>
                <a:gd name="T73" fmla="*/ 447 h 704"/>
                <a:gd name="T74" fmla="*/ 76 w 684"/>
                <a:gd name="T75" fmla="*/ 335 h 704"/>
                <a:gd name="T76" fmla="*/ 104 w 684"/>
                <a:gd name="T77" fmla="*/ 251 h 704"/>
                <a:gd name="T78" fmla="*/ 102 w 684"/>
                <a:gd name="T79" fmla="*/ 247 h 704"/>
                <a:gd name="T80" fmla="*/ 70 w 684"/>
                <a:gd name="T81" fmla="*/ 291 h 704"/>
                <a:gd name="T82" fmla="*/ 26 w 684"/>
                <a:gd name="T83" fmla="*/ 388 h 704"/>
                <a:gd name="T84" fmla="*/ 7 w 684"/>
                <a:gd name="T85" fmla="*/ 458 h 704"/>
                <a:gd name="T86" fmla="*/ 0 w 684"/>
                <a:gd name="T87" fmla="*/ 458 h 704"/>
                <a:gd name="T88" fmla="*/ 0 w 684"/>
                <a:gd name="T89" fmla="*/ 371 h 704"/>
                <a:gd name="T90" fmla="*/ 23 w 684"/>
                <a:gd name="T91" fmla="*/ 280 h 704"/>
                <a:gd name="T92" fmla="*/ 76 w 684"/>
                <a:gd name="T93" fmla="*/ 181 h 704"/>
                <a:gd name="T94" fmla="*/ 139 w 684"/>
                <a:gd name="T95" fmla="*/ 110 h 704"/>
                <a:gd name="T96" fmla="*/ 232 w 684"/>
                <a:gd name="T97" fmla="*/ 48 h 704"/>
                <a:gd name="T98" fmla="*/ 351 w 684"/>
                <a:gd name="T99" fmla="*/ 4 h 704"/>
                <a:gd name="T100" fmla="*/ 384 w 684"/>
                <a:gd name="T101" fmla="*/ 0 h 704"/>
                <a:gd name="T102" fmla="*/ 467 w 684"/>
                <a:gd name="T103" fmla="*/ 4 h 704"/>
                <a:gd name="T104" fmla="*/ 477 w 684"/>
                <a:gd name="T105" fmla="*/ 12 h 704"/>
                <a:gd name="T106" fmla="*/ 477 w 684"/>
                <a:gd name="T107" fmla="*/ 12 h 704"/>
                <a:gd name="T108" fmla="*/ 477 w 684"/>
                <a:gd name="T109" fmla="*/ 12 h 704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84"/>
                <a:gd name="T166" fmla="*/ 0 h 704"/>
                <a:gd name="T167" fmla="*/ 684 w 684"/>
                <a:gd name="T168" fmla="*/ 704 h 704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84" h="704">
                  <a:moveTo>
                    <a:pt x="477" y="12"/>
                  </a:moveTo>
                  <a:lnTo>
                    <a:pt x="532" y="21"/>
                  </a:lnTo>
                  <a:lnTo>
                    <a:pt x="597" y="53"/>
                  </a:lnTo>
                  <a:lnTo>
                    <a:pt x="673" y="114"/>
                  </a:lnTo>
                  <a:lnTo>
                    <a:pt x="684" y="124"/>
                  </a:lnTo>
                  <a:lnTo>
                    <a:pt x="673" y="133"/>
                  </a:lnTo>
                  <a:lnTo>
                    <a:pt x="612" y="88"/>
                  </a:lnTo>
                  <a:lnTo>
                    <a:pt x="528" y="53"/>
                  </a:lnTo>
                  <a:lnTo>
                    <a:pt x="447" y="46"/>
                  </a:lnTo>
                  <a:lnTo>
                    <a:pt x="424" y="48"/>
                  </a:lnTo>
                  <a:lnTo>
                    <a:pt x="420" y="53"/>
                  </a:lnTo>
                  <a:lnTo>
                    <a:pt x="420" y="57"/>
                  </a:lnTo>
                  <a:lnTo>
                    <a:pt x="511" y="88"/>
                  </a:lnTo>
                  <a:lnTo>
                    <a:pt x="587" y="124"/>
                  </a:lnTo>
                  <a:lnTo>
                    <a:pt x="627" y="160"/>
                  </a:lnTo>
                  <a:lnTo>
                    <a:pt x="637" y="171"/>
                  </a:lnTo>
                  <a:lnTo>
                    <a:pt x="627" y="186"/>
                  </a:lnTo>
                  <a:lnTo>
                    <a:pt x="543" y="131"/>
                  </a:lnTo>
                  <a:lnTo>
                    <a:pt x="462" y="107"/>
                  </a:lnTo>
                  <a:lnTo>
                    <a:pt x="369" y="114"/>
                  </a:lnTo>
                  <a:lnTo>
                    <a:pt x="294" y="141"/>
                  </a:lnTo>
                  <a:lnTo>
                    <a:pt x="287" y="133"/>
                  </a:lnTo>
                  <a:lnTo>
                    <a:pt x="251" y="141"/>
                  </a:lnTo>
                  <a:lnTo>
                    <a:pt x="217" y="164"/>
                  </a:lnTo>
                  <a:lnTo>
                    <a:pt x="192" y="198"/>
                  </a:lnTo>
                  <a:lnTo>
                    <a:pt x="192" y="211"/>
                  </a:lnTo>
                  <a:lnTo>
                    <a:pt x="198" y="217"/>
                  </a:lnTo>
                  <a:lnTo>
                    <a:pt x="135" y="318"/>
                  </a:lnTo>
                  <a:lnTo>
                    <a:pt x="102" y="443"/>
                  </a:lnTo>
                  <a:lnTo>
                    <a:pt x="104" y="574"/>
                  </a:lnTo>
                  <a:lnTo>
                    <a:pt x="139" y="671"/>
                  </a:lnTo>
                  <a:lnTo>
                    <a:pt x="150" y="694"/>
                  </a:lnTo>
                  <a:lnTo>
                    <a:pt x="148" y="694"/>
                  </a:lnTo>
                  <a:lnTo>
                    <a:pt x="139" y="704"/>
                  </a:lnTo>
                  <a:lnTo>
                    <a:pt x="112" y="671"/>
                  </a:lnTo>
                  <a:lnTo>
                    <a:pt x="70" y="531"/>
                  </a:lnTo>
                  <a:lnTo>
                    <a:pt x="59" y="447"/>
                  </a:lnTo>
                  <a:lnTo>
                    <a:pt x="76" y="335"/>
                  </a:lnTo>
                  <a:lnTo>
                    <a:pt x="104" y="251"/>
                  </a:lnTo>
                  <a:lnTo>
                    <a:pt x="102" y="247"/>
                  </a:lnTo>
                  <a:lnTo>
                    <a:pt x="70" y="291"/>
                  </a:lnTo>
                  <a:lnTo>
                    <a:pt x="26" y="388"/>
                  </a:lnTo>
                  <a:lnTo>
                    <a:pt x="7" y="458"/>
                  </a:lnTo>
                  <a:lnTo>
                    <a:pt x="0" y="458"/>
                  </a:lnTo>
                  <a:lnTo>
                    <a:pt x="0" y="371"/>
                  </a:lnTo>
                  <a:lnTo>
                    <a:pt x="23" y="280"/>
                  </a:lnTo>
                  <a:lnTo>
                    <a:pt x="76" y="181"/>
                  </a:lnTo>
                  <a:lnTo>
                    <a:pt x="139" y="110"/>
                  </a:lnTo>
                  <a:lnTo>
                    <a:pt x="232" y="48"/>
                  </a:lnTo>
                  <a:lnTo>
                    <a:pt x="351" y="4"/>
                  </a:lnTo>
                  <a:lnTo>
                    <a:pt x="384" y="0"/>
                  </a:lnTo>
                  <a:lnTo>
                    <a:pt x="467" y="4"/>
                  </a:lnTo>
                  <a:lnTo>
                    <a:pt x="47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3" name="Freeform 47"/>
            <p:cNvSpPr>
              <a:spLocks/>
            </p:cNvSpPr>
            <p:nvPr/>
          </p:nvSpPr>
          <p:spPr bwMode="auto">
            <a:xfrm>
              <a:off x="3915" y="3466"/>
              <a:ext cx="37" cy="29"/>
            </a:xfrm>
            <a:custGeom>
              <a:avLst/>
              <a:gdLst>
                <a:gd name="T0" fmla="*/ 45 w 93"/>
                <a:gd name="T1" fmla="*/ 63 h 84"/>
                <a:gd name="T2" fmla="*/ 2 w 93"/>
                <a:gd name="T3" fmla="*/ 84 h 84"/>
                <a:gd name="T4" fmla="*/ 0 w 93"/>
                <a:gd name="T5" fmla="*/ 80 h 84"/>
                <a:gd name="T6" fmla="*/ 0 w 93"/>
                <a:gd name="T7" fmla="*/ 70 h 84"/>
                <a:gd name="T8" fmla="*/ 76 w 93"/>
                <a:gd name="T9" fmla="*/ 0 h 84"/>
                <a:gd name="T10" fmla="*/ 93 w 93"/>
                <a:gd name="T11" fmla="*/ 31 h 84"/>
                <a:gd name="T12" fmla="*/ 45 w 93"/>
                <a:gd name="T13" fmla="*/ 63 h 84"/>
                <a:gd name="T14" fmla="*/ 45 w 93"/>
                <a:gd name="T15" fmla="*/ 63 h 84"/>
                <a:gd name="T16" fmla="*/ 45 w 93"/>
                <a:gd name="T17" fmla="*/ 63 h 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3"/>
                <a:gd name="T28" fmla="*/ 0 h 84"/>
                <a:gd name="T29" fmla="*/ 93 w 93"/>
                <a:gd name="T30" fmla="*/ 84 h 8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3" h="84">
                  <a:moveTo>
                    <a:pt x="45" y="63"/>
                  </a:moveTo>
                  <a:lnTo>
                    <a:pt x="2" y="84"/>
                  </a:lnTo>
                  <a:lnTo>
                    <a:pt x="0" y="80"/>
                  </a:lnTo>
                  <a:lnTo>
                    <a:pt x="0" y="70"/>
                  </a:lnTo>
                  <a:lnTo>
                    <a:pt x="76" y="0"/>
                  </a:lnTo>
                  <a:lnTo>
                    <a:pt x="93" y="31"/>
                  </a:lnTo>
                  <a:lnTo>
                    <a:pt x="45" y="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4" name="Freeform 48"/>
            <p:cNvSpPr>
              <a:spLocks/>
            </p:cNvSpPr>
            <p:nvPr/>
          </p:nvSpPr>
          <p:spPr bwMode="auto">
            <a:xfrm>
              <a:off x="3556" y="3473"/>
              <a:ext cx="20" cy="23"/>
            </a:xfrm>
            <a:custGeom>
              <a:avLst/>
              <a:gdLst>
                <a:gd name="T0" fmla="*/ 49 w 49"/>
                <a:gd name="T1" fmla="*/ 8 h 69"/>
                <a:gd name="T2" fmla="*/ 38 w 49"/>
                <a:gd name="T3" fmla="*/ 38 h 69"/>
                <a:gd name="T4" fmla="*/ 43 w 49"/>
                <a:gd name="T5" fmla="*/ 61 h 69"/>
                <a:gd name="T6" fmla="*/ 38 w 49"/>
                <a:gd name="T7" fmla="*/ 69 h 69"/>
                <a:gd name="T8" fmla="*/ 17 w 49"/>
                <a:gd name="T9" fmla="*/ 61 h 69"/>
                <a:gd name="T10" fmla="*/ 0 w 49"/>
                <a:gd name="T11" fmla="*/ 44 h 69"/>
                <a:gd name="T12" fmla="*/ 17 w 49"/>
                <a:gd name="T13" fmla="*/ 44 h 69"/>
                <a:gd name="T14" fmla="*/ 24 w 49"/>
                <a:gd name="T15" fmla="*/ 38 h 69"/>
                <a:gd name="T16" fmla="*/ 26 w 49"/>
                <a:gd name="T17" fmla="*/ 17 h 69"/>
                <a:gd name="T18" fmla="*/ 40 w 49"/>
                <a:gd name="T19" fmla="*/ 0 h 69"/>
                <a:gd name="T20" fmla="*/ 47 w 49"/>
                <a:gd name="T21" fmla="*/ 8 h 69"/>
                <a:gd name="T22" fmla="*/ 49 w 49"/>
                <a:gd name="T23" fmla="*/ 8 h 69"/>
                <a:gd name="T24" fmla="*/ 49 w 49"/>
                <a:gd name="T25" fmla="*/ 8 h 69"/>
                <a:gd name="T26" fmla="*/ 49 w 49"/>
                <a:gd name="T27" fmla="*/ 8 h 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69"/>
                <a:gd name="T44" fmla="*/ 49 w 49"/>
                <a:gd name="T45" fmla="*/ 69 h 6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69">
                  <a:moveTo>
                    <a:pt x="49" y="8"/>
                  </a:moveTo>
                  <a:lnTo>
                    <a:pt x="38" y="38"/>
                  </a:lnTo>
                  <a:lnTo>
                    <a:pt x="43" y="61"/>
                  </a:lnTo>
                  <a:lnTo>
                    <a:pt x="38" y="69"/>
                  </a:lnTo>
                  <a:lnTo>
                    <a:pt x="17" y="61"/>
                  </a:lnTo>
                  <a:lnTo>
                    <a:pt x="0" y="44"/>
                  </a:lnTo>
                  <a:lnTo>
                    <a:pt x="17" y="44"/>
                  </a:lnTo>
                  <a:lnTo>
                    <a:pt x="24" y="38"/>
                  </a:lnTo>
                  <a:lnTo>
                    <a:pt x="26" y="17"/>
                  </a:lnTo>
                  <a:lnTo>
                    <a:pt x="40" y="0"/>
                  </a:lnTo>
                  <a:lnTo>
                    <a:pt x="47" y="8"/>
                  </a:lnTo>
                  <a:lnTo>
                    <a:pt x="4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5" name="Freeform 49"/>
            <p:cNvSpPr>
              <a:spLocks/>
            </p:cNvSpPr>
            <p:nvPr/>
          </p:nvSpPr>
          <p:spPr bwMode="auto">
            <a:xfrm>
              <a:off x="5339" y="3473"/>
              <a:ext cx="92" cy="142"/>
            </a:xfrm>
            <a:custGeom>
              <a:avLst/>
              <a:gdLst>
                <a:gd name="T0" fmla="*/ 76 w 230"/>
                <a:gd name="T1" fmla="*/ 46 h 413"/>
                <a:gd name="T2" fmla="*/ 103 w 230"/>
                <a:gd name="T3" fmla="*/ 72 h 413"/>
                <a:gd name="T4" fmla="*/ 116 w 230"/>
                <a:gd name="T5" fmla="*/ 76 h 413"/>
                <a:gd name="T6" fmla="*/ 112 w 230"/>
                <a:gd name="T7" fmla="*/ 146 h 413"/>
                <a:gd name="T8" fmla="*/ 126 w 230"/>
                <a:gd name="T9" fmla="*/ 160 h 413"/>
                <a:gd name="T10" fmla="*/ 137 w 230"/>
                <a:gd name="T11" fmla="*/ 160 h 413"/>
                <a:gd name="T12" fmla="*/ 150 w 230"/>
                <a:gd name="T13" fmla="*/ 146 h 413"/>
                <a:gd name="T14" fmla="*/ 154 w 230"/>
                <a:gd name="T15" fmla="*/ 76 h 413"/>
                <a:gd name="T16" fmla="*/ 166 w 230"/>
                <a:gd name="T17" fmla="*/ 53 h 413"/>
                <a:gd name="T18" fmla="*/ 166 w 230"/>
                <a:gd name="T19" fmla="*/ 32 h 413"/>
                <a:gd name="T20" fmla="*/ 209 w 230"/>
                <a:gd name="T21" fmla="*/ 42 h 413"/>
                <a:gd name="T22" fmla="*/ 219 w 230"/>
                <a:gd name="T23" fmla="*/ 49 h 413"/>
                <a:gd name="T24" fmla="*/ 226 w 230"/>
                <a:gd name="T25" fmla="*/ 363 h 413"/>
                <a:gd name="T26" fmla="*/ 230 w 230"/>
                <a:gd name="T27" fmla="*/ 407 h 413"/>
                <a:gd name="T28" fmla="*/ 223 w 230"/>
                <a:gd name="T29" fmla="*/ 413 h 413"/>
                <a:gd name="T30" fmla="*/ 27 w 230"/>
                <a:gd name="T31" fmla="*/ 382 h 413"/>
                <a:gd name="T32" fmla="*/ 10 w 230"/>
                <a:gd name="T33" fmla="*/ 363 h 413"/>
                <a:gd name="T34" fmla="*/ 6 w 230"/>
                <a:gd name="T35" fmla="*/ 32 h 413"/>
                <a:gd name="T36" fmla="*/ 0 w 230"/>
                <a:gd name="T37" fmla="*/ 0 h 413"/>
                <a:gd name="T38" fmla="*/ 67 w 230"/>
                <a:gd name="T39" fmla="*/ 10 h 413"/>
                <a:gd name="T40" fmla="*/ 76 w 230"/>
                <a:gd name="T41" fmla="*/ 46 h 413"/>
                <a:gd name="T42" fmla="*/ 76 w 230"/>
                <a:gd name="T43" fmla="*/ 46 h 413"/>
                <a:gd name="T44" fmla="*/ 76 w 230"/>
                <a:gd name="T45" fmla="*/ 46 h 413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30"/>
                <a:gd name="T70" fmla="*/ 0 h 413"/>
                <a:gd name="T71" fmla="*/ 230 w 230"/>
                <a:gd name="T72" fmla="*/ 413 h 413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30" h="413">
                  <a:moveTo>
                    <a:pt x="76" y="46"/>
                  </a:moveTo>
                  <a:lnTo>
                    <a:pt x="103" y="72"/>
                  </a:lnTo>
                  <a:lnTo>
                    <a:pt x="116" y="76"/>
                  </a:lnTo>
                  <a:lnTo>
                    <a:pt x="112" y="146"/>
                  </a:lnTo>
                  <a:lnTo>
                    <a:pt x="126" y="160"/>
                  </a:lnTo>
                  <a:lnTo>
                    <a:pt x="137" y="160"/>
                  </a:lnTo>
                  <a:lnTo>
                    <a:pt x="150" y="146"/>
                  </a:lnTo>
                  <a:lnTo>
                    <a:pt x="154" y="76"/>
                  </a:lnTo>
                  <a:lnTo>
                    <a:pt x="166" y="53"/>
                  </a:lnTo>
                  <a:lnTo>
                    <a:pt x="166" y="32"/>
                  </a:lnTo>
                  <a:lnTo>
                    <a:pt x="209" y="42"/>
                  </a:lnTo>
                  <a:lnTo>
                    <a:pt x="219" y="49"/>
                  </a:lnTo>
                  <a:lnTo>
                    <a:pt x="226" y="363"/>
                  </a:lnTo>
                  <a:lnTo>
                    <a:pt x="230" y="407"/>
                  </a:lnTo>
                  <a:lnTo>
                    <a:pt x="223" y="413"/>
                  </a:lnTo>
                  <a:lnTo>
                    <a:pt x="27" y="382"/>
                  </a:lnTo>
                  <a:lnTo>
                    <a:pt x="10" y="363"/>
                  </a:lnTo>
                  <a:lnTo>
                    <a:pt x="6" y="32"/>
                  </a:lnTo>
                  <a:lnTo>
                    <a:pt x="0" y="0"/>
                  </a:lnTo>
                  <a:lnTo>
                    <a:pt x="67" y="10"/>
                  </a:lnTo>
                  <a:lnTo>
                    <a:pt x="7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6" name="Freeform 50"/>
            <p:cNvSpPr>
              <a:spLocks/>
            </p:cNvSpPr>
            <p:nvPr/>
          </p:nvSpPr>
          <p:spPr bwMode="auto">
            <a:xfrm>
              <a:off x="3929" y="3492"/>
              <a:ext cx="46" cy="30"/>
            </a:xfrm>
            <a:custGeom>
              <a:avLst/>
              <a:gdLst>
                <a:gd name="T0" fmla="*/ 116 w 116"/>
                <a:gd name="T1" fmla="*/ 44 h 90"/>
                <a:gd name="T2" fmla="*/ 6 w 116"/>
                <a:gd name="T3" fmla="*/ 90 h 90"/>
                <a:gd name="T4" fmla="*/ 0 w 116"/>
                <a:gd name="T5" fmla="*/ 84 h 90"/>
                <a:gd name="T6" fmla="*/ 0 w 116"/>
                <a:gd name="T7" fmla="*/ 76 h 90"/>
                <a:gd name="T8" fmla="*/ 93 w 116"/>
                <a:gd name="T9" fmla="*/ 0 h 90"/>
                <a:gd name="T10" fmla="*/ 116 w 116"/>
                <a:gd name="T11" fmla="*/ 40 h 90"/>
                <a:gd name="T12" fmla="*/ 116 w 116"/>
                <a:gd name="T13" fmla="*/ 44 h 90"/>
                <a:gd name="T14" fmla="*/ 116 w 116"/>
                <a:gd name="T15" fmla="*/ 44 h 90"/>
                <a:gd name="T16" fmla="*/ 116 w 116"/>
                <a:gd name="T17" fmla="*/ 44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6"/>
                <a:gd name="T28" fmla="*/ 0 h 90"/>
                <a:gd name="T29" fmla="*/ 116 w 116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6" h="90">
                  <a:moveTo>
                    <a:pt x="116" y="44"/>
                  </a:moveTo>
                  <a:lnTo>
                    <a:pt x="6" y="90"/>
                  </a:lnTo>
                  <a:lnTo>
                    <a:pt x="0" y="84"/>
                  </a:lnTo>
                  <a:lnTo>
                    <a:pt x="0" y="76"/>
                  </a:lnTo>
                  <a:lnTo>
                    <a:pt x="93" y="0"/>
                  </a:lnTo>
                  <a:lnTo>
                    <a:pt x="116" y="40"/>
                  </a:lnTo>
                  <a:lnTo>
                    <a:pt x="116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7" name="Freeform 51"/>
            <p:cNvSpPr>
              <a:spLocks/>
            </p:cNvSpPr>
            <p:nvPr/>
          </p:nvSpPr>
          <p:spPr bwMode="auto">
            <a:xfrm>
              <a:off x="3542" y="3499"/>
              <a:ext cx="12" cy="26"/>
            </a:xfrm>
            <a:custGeom>
              <a:avLst/>
              <a:gdLst>
                <a:gd name="T0" fmla="*/ 17 w 30"/>
                <a:gd name="T1" fmla="*/ 44 h 76"/>
                <a:gd name="T2" fmla="*/ 30 w 30"/>
                <a:gd name="T3" fmla="*/ 67 h 76"/>
                <a:gd name="T4" fmla="*/ 30 w 30"/>
                <a:gd name="T5" fmla="*/ 76 h 76"/>
                <a:gd name="T6" fmla="*/ 9 w 30"/>
                <a:gd name="T7" fmla="*/ 70 h 76"/>
                <a:gd name="T8" fmla="*/ 0 w 30"/>
                <a:gd name="T9" fmla="*/ 61 h 76"/>
                <a:gd name="T10" fmla="*/ 3 w 30"/>
                <a:gd name="T11" fmla="*/ 30 h 76"/>
                <a:gd name="T12" fmla="*/ 17 w 30"/>
                <a:gd name="T13" fmla="*/ 0 h 76"/>
                <a:gd name="T14" fmla="*/ 26 w 30"/>
                <a:gd name="T15" fmla="*/ 10 h 76"/>
                <a:gd name="T16" fmla="*/ 17 w 30"/>
                <a:gd name="T17" fmla="*/ 44 h 76"/>
                <a:gd name="T18" fmla="*/ 17 w 30"/>
                <a:gd name="T19" fmla="*/ 44 h 76"/>
                <a:gd name="T20" fmla="*/ 17 w 30"/>
                <a:gd name="T21" fmla="*/ 44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0"/>
                <a:gd name="T34" fmla="*/ 0 h 76"/>
                <a:gd name="T35" fmla="*/ 30 w 30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0" h="76">
                  <a:moveTo>
                    <a:pt x="17" y="44"/>
                  </a:moveTo>
                  <a:lnTo>
                    <a:pt x="30" y="67"/>
                  </a:lnTo>
                  <a:lnTo>
                    <a:pt x="30" y="76"/>
                  </a:lnTo>
                  <a:lnTo>
                    <a:pt x="9" y="70"/>
                  </a:lnTo>
                  <a:lnTo>
                    <a:pt x="0" y="61"/>
                  </a:lnTo>
                  <a:lnTo>
                    <a:pt x="3" y="30"/>
                  </a:lnTo>
                  <a:lnTo>
                    <a:pt x="17" y="0"/>
                  </a:lnTo>
                  <a:lnTo>
                    <a:pt x="26" y="10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8" name="Freeform 52"/>
            <p:cNvSpPr>
              <a:spLocks/>
            </p:cNvSpPr>
            <p:nvPr/>
          </p:nvSpPr>
          <p:spPr bwMode="auto">
            <a:xfrm>
              <a:off x="4556" y="3505"/>
              <a:ext cx="265" cy="244"/>
            </a:xfrm>
            <a:custGeom>
              <a:avLst/>
              <a:gdLst>
                <a:gd name="T0" fmla="*/ 550 w 666"/>
                <a:gd name="T1" fmla="*/ 88 h 711"/>
                <a:gd name="T2" fmla="*/ 590 w 666"/>
                <a:gd name="T3" fmla="*/ 169 h 711"/>
                <a:gd name="T4" fmla="*/ 664 w 666"/>
                <a:gd name="T5" fmla="*/ 283 h 711"/>
                <a:gd name="T6" fmla="*/ 656 w 666"/>
                <a:gd name="T7" fmla="*/ 464 h 711"/>
                <a:gd name="T8" fmla="*/ 639 w 666"/>
                <a:gd name="T9" fmla="*/ 513 h 711"/>
                <a:gd name="T10" fmla="*/ 544 w 666"/>
                <a:gd name="T11" fmla="*/ 641 h 711"/>
                <a:gd name="T12" fmla="*/ 417 w 666"/>
                <a:gd name="T13" fmla="*/ 700 h 711"/>
                <a:gd name="T14" fmla="*/ 249 w 666"/>
                <a:gd name="T15" fmla="*/ 707 h 711"/>
                <a:gd name="T16" fmla="*/ 103 w 666"/>
                <a:gd name="T17" fmla="*/ 616 h 711"/>
                <a:gd name="T18" fmla="*/ 74 w 666"/>
                <a:gd name="T19" fmla="*/ 561 h 711"/>
                <a:gd name="T20" fmla="*/ 80 w 666"/>
                <a:gd name="T21" fmla="*/ 557 h 711"/>
                <a:gd name="T22" fmla="*/ 156 w 666"/>
                <a:gd name="T23" fmla="*/ 570 h 711"/>
                <a:gd name="T24" fmla="*/ 183 w 666"/>
                <a:gd name="T25" fmla="*/ 540 h 711"/>
                <a:gd name="T26" fmla="*/ 244 w 666"/>
                <a:gd name="T27" fmla="*/ 570 h 711"/>
                <a:gd name="T28" fmla="*/ 390 w 666"/>
                <a:gd name="T29" fmla="*/ 574 h 711"/>
                <a:gd name="T30" fmla="*/ 474 w 666"/>
                <a:gd name="T31" fmla="*/ 521 h 711"/>
                <a:gd name="T32" fmla="*/ 517 w 666"/>
                <a:gd name="T33" fmla="*/ 359 h 711"/>
                <a:gd name="T34" fmla="*/ 491 w 666"/>
                <a:gd name="T35" fmla="*/ 249 h 711"/>
                <a:gd name="T36" fmla="*/ 430 w 666"/>
                <a:gd name="T37" fmla="*/ 186 h 711"/>
                <a:gd name="T38" fmla="*/ 297 w 666"/>
                <a:gd name="T39" fmla="*/ 156 h 711"/>
                <a:gd name="T40" fmla="*/ 183 w 666"/>
                <a:gd name="T41" fmla="*/ 244 h 711"/>
                <a:gd name="T42" fmla="*/ 150 w 666"/>
                <a:gd name="T43" fmla="*/ 377 h 711"/>
                <a:gd name="T44" fmla="*/ 173 w 666"/>
                <a:gd name="T45" fmla="*/ 477 h 711"/>
                <a:gd name="T46" fmla="*/ 164 w 666"/>
                <a:gd name="T47" fmla="*/ 483 h 711"/>
                <a:gd name="T48" fmla="*/ 63 w 666"/>
                <a:gd name="T49" fmla="*/ 293 h 711"/>
                <a:gd name="T50" fmla="*/ 46 w 666"/>
                <a:gd name="T51" fmla="*/ 323 h 711"/>
                <a:gd name="T52" fmla="*/ 44 w 666"/>
                <a:gd name="T53" fmla="*/ 491 h 711"/>
                <a:gd name="T54" fmla="*/ 46 w 666"/>
                <a:gd name="T55" fmla="*/ 500 h 711"/>
                <a:gd name="T56" fmla="*/ 19 w 666"/>
                <a:gd name="T57" fmla="*/ 468 h 711"/>
                <a:gd name="T58" fmla="*/ 0 w 666"/>
                <a:gd name="T59" fmla="*/ 380 h 711"/>
                <a:gd name="T60" fmla="*/ 36 w 666"/>
                <a:gd name="T61" fmla="*/ 213 h 711"/>
                <a:gd name="T62" fmla="*/ 160 w 666"/>
                <a:gd name="T63" fmla="*/ 63 h 711"/>
                <a:gd name="T64" fmla="*/ 285 w 666"/>
                <a:gd name="T65" fmla="*/ 10 h 711"/>
                <a:gd name="T66" fmla="*/ 417 w 666"/>
                <a:gd name="T67" fmla="*/ 6 h 711"/>
                <a:gd name="T68" fmla="*/ 504 w 666"/>
                <a:gd name="T69" fmla="*/ 46 h 71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66"/>
                <a:gd name="T106" fmla="*/ 0 h 711"/>
                <a:gd name="T107" fmla="*/ 666 w 666"/>
                <a:gd name="T108" fmla="*/ 711 h 71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66" h="711">
                  <a:moveTo>
                    <a:pt x="504" y="46"/>
                  </a:moveTo>
                  <a:lnTo>
                    <a:pt x="550" y="88"/>
                  </a:lnTo>
                  <a:lnTo>
                    <a:pt x="557" y="112"/>
                  </a:lnTo>
                  <a:lnTo>
                    <a:pt x="590" y="169"/>
                  </a:lnTo>
                  <a:lnTo>
                    <a:pt x="628" y="249"/>
                  </a:lnTo>
                  <a:lnTo>
                    <a:pt x="664" y="283"/>
                  </a:lnTo>
                  <a:lnTo>
                    <a:pt x="666" y="354"/>
                  </a:lnTo>
                  <a:lnTo>
                    <a:pt x="656" y="464"/>
                  </a:lnTo>
                  <a:lnTo>
                    <a:pt x="643" y="491"/>
                  </a:lnTo>
                  <a:lnTo>
                    <a:pt x="639" y="513"/>
                  </a:lnTo>
                  <a:lnTo>
                    <a:pt x="616" y="561"/>
                  </a:lnTo>
                  <a:lnTo>
                    <a:pt x="544" y="641"/>
                  </a:lnTo>
                  <a:lnTo>
                    <a:pt x="462" y="686"/>
                  </a:lnTo>
                  <a:lnTo>
                    <a:pt x="417" y="700"/>
                  </a:lnTo>
                  <a:lnTo>
                    <a:pt x="341" y="711"/>
                  </a:lnTo>
                  <a:lnTo>
                    <a:pt x="249" y="707"/>
                  </a:lnTo>
                  <a:lnTo>
                    <a:pt x="164" y="677"/>
                  </a:lnTo>
                  <a:lnTo>
                    <a:pt x="103" y="616"/>
                  </a:lnTo>
                  <a:lnTo>
                    <a:pt x="74" y="567"/>
                  </a:lnTo>
                  <a:lnTo>
                    <a:pt x="74" y="561"/>
                  </a:lnTo>
                  <a:lnTo>
                    <a:pt x="76" y="561"/>
                  </a:lnTo>
                  <a:lnTo>
                    <a:pt x="80" y="557"/>
                  </a:lnTo>
                  <a:lnTo>
                    <a:pt x="97" y="574"/>
                  </a:lnTo>
                  <a:lnTo>
                    <a:pt x="156" y="570"/>
                  </a:lnTo>
                  <a:lnTo>
                    <a:pt x="183" y="544"/>
                  </a:lnTo>
                  <a:lnTo>
                    <a:pt x="183" y="540"/>
                  </a:lnTo>
                  <a:lnTo>
                    <a:pt x="196" y="540"/>
                  </a:lnTo>
                  <a:lnTo>
                    <a:pt x="244" y="570"/>
                  </a:lnTo>
                  <a:lnTo>
                    <a:pt x="291" y="580"/>
                  </a:lnTo>
                  <a:lnTo>
                    <a:pt x="390" y="574"/>
                  </a:lnTo>
                  <a:lnTo>
                    <a:pt x="443" y="550"/>
                  </a:lnTo>
                  <a:lnTo>
                    <a:pt x="474" y="521"/>
                  </a:lnTo>
                  <a:lnTo>
                    <a:pt x="510" y="443"/>
                  </a:lnTo>
                  <a:lnTo>
                    <a:pt x="517" y="359"/>
                  </a:lnTo>
                  <a:lnTo>
                    <a:pt x="510" y="306"/>
                  </a:lnTo>
                  <a:lnTo>
                    <a:pt x="491" y="249"/>
                  </a:lnTo>
                  <a:lnTo>
                    <a:pt x="460" y="209"/>
                  </a:lnTo>
                  <a:lnTo>
                    <a:pt x="430" y="186"/>
                  </a:lnTo>
                  <a:lnTo>
                    <a:pt x="367" y="160"/>
                  </a:lnTo>
                  <a:lnTo>
                    <a:pt x="297" y="156"/>
                  </a:lnTo>
                  <a:lnTo>
                    <a:pt x="244" y="181"/>
                  </a:lnTo>
                  <a:lnTo>
                    <a:pt x="183" y="244"/>
                  </a:lnTo>
                  <a:lnTo>
                    <a:pt x="160" y="293"/>
                  </a:lnTo>
                  <a:lnTo>
                    <a:pt x="150" y="377"/>
                  </a:lnTo>
                  <a:lnTo>
                    <a:pt x="160" y="447"/>
                  </a:lnTo>
                  <a:lnTo>
                    <a:pt x="173" y="477"/>
                  </a:lnTo>
                  <a:lnTo>
                    <a:pt x="169" y="477"/>
                  </a:lnTo>
                  <a:lnTo>
                    <a:pt x="164" y="483"/>
                  </a:lnTo>
                  <a:lnTo>
                    <a:pt x="120" y="424"/>
                  </a:lnTo>
                  <a:lnTo>
                    <a:pt x="63" y="293"/>
                  </a:lnTo>
                  <a:lnTo>
                    <a:pt x="61" y="293"/>
                  </a:lnTo>
                  <a:lnTo>
                    <a:pt x="46" y="323"/>
                  </a:lnTo>
                  <a:lnTo>
                    <a:pt x="36" y="447"/>
                  </a:lnTo>
                  <a:lnTo>
                    <a:pt x="44" y="491"/>
                  </a:lnTo>
                  <a:lnTo>
                    <a:pt x="46" y="494"/>
                  </a:lnTo>
                  <a:lnTo>
                    <a:pt x="46" y="500"/>
                  </a:lnTo>
                  <a:lnTo>
                    <a:pt x="44" y="504"/>
                  </a:lnTo>
                  <a:lnTo>
                    <a:pt x="19" y="468"/>
                  </a:lnTo>
                  <a:lnTo>
                    <a:pt x="8" y="453"/>
                  </a:lnTo>
                  <a:lnTo>
                    <a:pt x="0" y="380"/>
                  </a:lnTo>
                  <a:lnTo>
                    <a:pt x="8" y="297"/>
                  </a:lnTo>
                  <a:lnTo>
                    <a:pt x="36" y="213"/>
                  </a:lnTo>
                  <a:lnTo>
                    <a:pt x="74" y="154"/>
                  </a:lnTo>
                  <a:lnTo>
                    <a:pt x="160" y="63"/>
                  </a:lnTo>
                  <a:lnTo>
                    <a:pt x="200" y="40"/>
                  </a:lnTo>
                  <a:lnTo>
                    <a:pt x="285" y="10"/>
                  </a:lnTo>
                  <a:lnTo>
                    <a:pt x="354" y="0"/>
                  </a:lnTo>
                  <a:lnTo>
                    <a:pt x="417" y="6"/>
                  </a:lnTo>
                  <a:lnTo>
                    <a:pt x="50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19" name="Freeform 53"/>
            <p:cNvSpPr>
              <a:spLocks/>
            </p:cNvSpPr>
            <p:nvPr/>
          </p:nvSpPr>
          <p:spPr bwMode="auto">
            <a:xfrm>
              <a:off x="3636" y="3510"/>
              <a:ext cx="240" cy="221"/>
            </a:xfrm>
            <a:custGeom>
              <a:avLst/>
              <a:gdLst>
                <a:gd name="T0" fmla="*/ 489 w 603"/>
                <a:gd name="T1" fmla="*/ 75 h 647"/>
                <a:gd name="T2" fmla="*/ 493 w 603"/>
                <a:gd name="T3" fmla="*/ 97 h 647"/>
                <a:gd name="T4" fmla="*/ 529 w 603"/>
                <a:gd name="T5" fmla="*/ 164 h 647"/>
                <a:gd name="T6" fmla="*/ 542 w 603"/>
                <a:gd name="T7" fmla="*/ 173 h 647"/>
                <a:gd name="T8" fmla="*/ 586 w 603"/>
                <a:gd name="T9" fmla="*/ 234 h 647"/>
                <a:gd name="T10" fmla="*/ 599 w 603"/>
                <a:gd name="T11" fmla="*/ 333 h 647"/>
                <a:gd name="T12" fmla="*/ 565 w 603"/>
                <a:gd name="T13" fmla="*/ 270 h 647"/>
                <a:gd name="T14" fmla="*/ 555 w 603"/>
                <a:gd name="T15" fmla="*/ 263 h 647"/>
                <a:gd name="T16" fmla="*/ 548 w 603"/>
                <a:gd name="T17" fmla="*/ 354 h 647"/>
                <a:gd name="T18" fmla="*/ 502 w 603"/>
                <a:gd name="T19" fmla="*/ 540 h 647"/>
                <a:gd name="T20" fmla="*/ 396 w 603"/>
                <a:gd name="T21" fmla="*/ 637 h 647"/>
                <a:gd name="T22" fmla="*/ 299 w 603"/>
                <a:gd name="T23" fmla="*/ 645 h 647"/>
                <a:gd name="T24" fmla="*/ 268 w 603"/>
                <a:gd name="T25" fmla="*/ 628 h 647"/>
                <a:gd name="T26" fmla="*/ 293 w 603"/>
                <a:gd name="T27" fmla="*/ 628 h 647"/>
                <a:gd name="T28" fmla="*/ 299 w 603"/>
                <a:gd name="T29" fmla="*/ 624 h 647"/>
                <a:gd name="T30" fmla="*/ 223 w 603"/>
                <a:gd name="T31" fmla="*/ 571 h 647"/>
                <a:gd name="T32" fmla="*/ 236 w 603"/>
                <a:gd name="T33" fmla="*/ 540 h 647"/>
                <a:gd name="T34" fmla="*/ 255 w 603"/>
                <a:gd name="T35" fmla="*/ 548 h 647"/>
                <a:gd name="T36" fmla="*/ 285 w 603"/>
                <a:gd name="T37" fmla="*/ 535 h 647"/>
                <a:gd name="T38" fmla="*/ 396 w 603"/>
                <a:gd name="T39" fmla="*/ 531 h 647"/>
                <a:gd name="T40" fmla="*/ 483 w 603"/>
                <a:gd name="T41" fmla="*/ 402 h 647"/>
                <a:gd name="T42" fmla="*/ 472 w 603"/>
                <a:gd name="T43" fmla="*/ 213 h 647"/>
                <a:gd name="T44" fmla="*/ 434 w 603"/>
                <a:gd name="T45" fmla="*/ 168 h 647"/>
                <a:gd name="T46" fmla="*/ 386 w 603"/>
                <a:gd name="T47" fmla="*/ 173 h 647"/>
                <a:gd name="T48" fmla="*/ 306 w 603"/>
                <a:gd name="T49" fmla="*/ 173 h 647"/>
                <a:gd name="T50" fmla="*/ 217 w 603"/>
                <a:gd name="T51" fmla="*/ 248 h 647"/>
                <a:gd name="T52" fmla="*/ 179 w 603"/>
                <a:gd name="T53" fmla="*/ 360 h 647"/>
                <a:gd name="T54" fmla="*/ 175 w 603"/>
                <a:gd name="T55" fmla="*/ 443 h 647"/>
                <a:gd name="T56" fmla="*/ 162 w 603"/>
                <a:gd name="T57" fmla="*/ 466 h 647"/>
                <a:gd name="T58" fmla="*/ 126 w 603"/>
                <a:gd name="T59" fmla="*/ 424 h 647"/>
                <a:gd name="T60" fmla="*/ 112 w 603"/>
                <a:gd name="T61" fmla="*/ 327 h 647"/>
                <a:gd name="T62" fmla="*/ 95 w 603"/>
                <a:gd name="T63" fmla="*/ 354 h 647"/>
                <a:gd name="T64" fmla="*/ 103 w 603"/>
                <a:gd name="T65" fmla="*/ 531 h 647"/>
                <a:gd name="T66" fmla="*/ 86 w 603"/>
                <a:gd name="T67" fmla="*/ 514 h 647"/>
                <a:gd name="T68" fmla="*/ 59 w 603"/>
                <a:gd name="T69" fmla="*/ 411 h 647"/>
                <a:gd name="T70" fmla="*/ 33 w 603"/>
                <a:gd name="T71" fmla="*/ 337 h 647"/>
                <a:gd name="T72" fmla="*/ 23 w 603"/>
                <a:gd name="T73" fmla="*/ 331 h 647"/>
                <a:gd name="T74" fmla="*/ 14 w 603"/>
                <a:gd name="T75" fmla="*/ 402 h 647"/>
                <a:gd name="T76" fmla="*/ 0 w 603"/>
                <a:gd name="T77" fmla="*/ 369 h 647"/>
                <a:gd name="T78" fmla="*/ 33 w 603"/>
                <a:gd name="T79" fmla="*/ 177 h 647"/>
                <a:gd name="T80" fmla="*/ 156 w 603"/>
                <a:gd name="T81" fmla="*/ 46 h 647"/>
                <a:gd name="T82" fmla="*/ 285 w 603"/>
                <a:gd name="T83" fmla="*/ 4 h 647"/>
                <a:gd name="T84" fmla="*/ 365 w 603"/>
                <a:gd name="T85" fmla="*/ 6 h 647"/>
                <a:gd name="T86" fmla="*/ 453 w 603"/>
                <a:gd name="T87" fmla="*/ 44 h 64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03"/>
                <a:gd name="T133" fmla="*/ 0 h 647"/>
                <a:gd name="T134" fmla="*/ 603 w 603"/>
                <a:gd name="T135" fmla="*/ 647 h 64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03" h="647">
                  <a:moveTo>
                    <a:pt x="453" y="44"/>
                  </a:moveTo>
                  <a:lnTo>
                    <a:pt x="489" y="75"/>
                  </a:lnTo>
                  <a:lnTo>
                    <a:pt x="496" y="80"/>
                  </a:lnTo>
                  <a:lnTo>
                    <a:pt x="493" y="97"/>
                  </a:lnTo>
                  <a:lnTo>
                    <a:pt x="498" y="116"/>
                  </a:lnTo>
                  <a:lnTo>
                    <a:pt x="529" y="164"/>
                  </a:lnTo>
                  <a:lnTo>
                    <a:pt x="538" y="170"/>
                  </a:lnTo>
                  <a:lnTo>
                    <a:pt x="542" y="173"/>
                  </a:lnTo>
                  <a:lnTo>
                    <a:pt x="563" y="168"/>
                  </a:lnTo>
                  <a:lnTo>
                    <a:pt x="586" y="234"/>
                  </a:lnTo>
                  <a:lnTo>
                    <a:pt x="603" y="331"/>
                  </a:lnTo>
                  <a:lnTo>
                    <a:pt x="599" y="333"/>
                  </a:lnTo>
                  <a:lnTo>
                    <a:pt x="590" y="320"/>
                  </a:lnTo>
                  <a:lnTo>
                    <a:pt x="565" y="270"/>
                  </a:lnTo>
                  <a:lnTo>
                    <a:pt x="559" y="263"/>
                  </a:lnTo>
                  <a:lnTo>
                    <a:pt x="555" y="263"/>
                  </a:lnTo>
                  <a:lnTo>
                    <a:pt x="555" y="343"/>
                  </a:lnTo>
                  <a:lnTo>
                    <a:pt x="548" y="354"/>
                  </a:lnTo>
                  <a:lnTo>
                    <a:pt x="542" y="434"/>
                  </a:lnTo>
                  <a:lnTo>
                    <a:pt x="502" y="540"/>
                  </a:lnTo>
                  <a:lnTo>
                    <a:pt x="460" y="597"/>
                  </a:lnTo>
                  <a:lnTo>
                    <a:pt x="396" y="637"/>
                  </a:lnTo>
                  <a:lnTo>
                    <a:pt x="360" y="647"/>
                  </a:lnTo>
                  <a:lnTo>
                    <a:pt x="299" y="645"/>
                  </a:lnTo>
                  <a:lnTo>
                    <a:pt x="272" y="630"/>
                  </a:lnTo>
                  <a:lnTo>
                    <a:pt x="268" y="628"/>
                  </a:lnTo>
                  <a:lnTo>
                    <a:pt x="268" y="620"/>
                  </a:lnTo>
                  <a:lnTo>
                    <a:pt x="293" y="628"/>
                  </a:lnTo>
                  <a:lnTo>
                    <a:pt x="295" y="628"/>
                  </a:lnTo>
                  <a:lnTo>
                    <a:pt x="299" y="624"/>
                  </a:lnTo>
                  <a:lnTo>
                    <a:pt x="299" y="618"/>
                  </a:lnTo>
                  <a:lnTo>
                    <a:pt x="223" y="571"/>
                  </a:lnTo>
                  <a:lnTo>
                    <a:pt x="236" y="557"/>
                  </a:lnTo>
                  <a:lnTo>
                    <a:pt x="236" y="540"/>
                  </a:lnTo>
                  <a:lnTo>
                    <a:pt x="232" y="537"/>
                  </a:lnTo>
                  <a:lnTo>
                    <a:pt x="255" y="548"/>
                  </a:lnTo>
                  <a:lnTo>
                    <a:pt x="272" y="548"/>
                  </a:lnTo>
                  <a:lnTo>
                    <a:pt x="285" y="535"/>
                  </a:lnTo>
                  <a:lnTo>
                    <a:pt x="333" y="544"/>
                  </a:lnTo>
                  <a:lnTo>
                    <a:pt x="396" y="531"/>
                  </a:lnTo>
                  <a:lnTo>
                    <a:pt x="460" y="466"/>
                  </a:lnTo>
                  <a:lnTo>
                    <a:pt x="483" y="402"/>
                  </a:lnTo>
                  <a:lnTo>
                    <a:pt x="483" y="280"/>
                  </a:lnTo>
                  <a:lnTo>
                    <a:pt x="472" y="213"/>
                  </a:lnTo>
                  <a:lnTo>
                    <a:pt x="453" y="183"/>
                  </a:lnTo>
                  <a:lnTo>
                    <a:pt x="434" y="168"/>
                  </a:lnTo>
                  <a:lnTo>
                    <a:pt x="392" y="168"/>
                  </a:lnTo>
                  <a:lnTo>
                    <a:pt x="386" y="173"/>
                  </a:lnTo>
                  <a:lnTo>
                    <a:pt x="352" y="164"/>
                  </a:lnTo>
                  <a:lnTo>
                    <a:pt x="306" y="173"/>
                  </a:lnTo>
                  <a:lnTo>
                    <a:pt x="266" y="191"/>
                  </a:lnTo>
                  <a:lnTo>
                    <a:pt x="217" y="248"/>
                  </a:lnTo>
                  <a:lnTo>
                    <a:pt x="190" y="307"/>
                  </a:lnTo>
                  <a:lnTo>
                    <a:pt x="179" y="360"/>
                  </a:lnTo>
                  <a:lnTo>
                    <a:pt x="185" y="430"/>
                  </a:lnTo>
                  <a:lnTo>
                    <a:pt x="175" y="443"/>
                  </a:lnTo>
                  <a:lnTo>
                    <a:pt x="175" y="478"/>
                  </a:lnTo>
                  <a:lnTo>
                    <a:pt x="162" y="466"/>
                  </a:lnTo>
                  <a:lnTo>
                    <a:pt x="147" y="470"/>
                  </a:lnTo>
                  <a:lnTo>
                    <a:pt x="126" y="424"/>
                  </a:lnTo>
                  <a:lnTo>
                    <a:pt x="116" y="331"/>
                  </a:lnTo>
                  <a:lnTo>
                    <a:pt x="112" y="327"/>
                  </a:lnTo>
                  <a:lnTo>
                    <a:pt x="107" y="327"/>
                  </a:lnTo>
                  <a:lnTo>
                    <a:pt x="95" y="354"/>
                  </a:lnTo>
                  <a:lnTo>
                    <a:pt x="95" y="493"/>
                  </a:lnTo>
                  <a:lnTo>
                    <a:pt x="103" y="531"/>
                  </a:lnTo>
                  <a:lnTo>
                    <a:pt x="99" y="535"/>
                  </a:lnTo>
                  <a:lnTo>
                    <a:pt x="86" y="514"/>
                  </a:lnTo>
                  <a:lnTo>
                    <a:pt x="63" y="430"/>
                  </a:lnTo>
                  <a:lnTo>
                    <a:pt x="59" y="411"/>
                  </a:lnTo>
                  <a:lnTo>
                    <a:pt x="36" y="360"/>
                  </a:lnTo>
                  <a:lnTo>
                    <a:pt x="33" y="337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15" y="337"/>
                  </a:lnTo>
                  <a:lnTo>
                    <a:pt x="14" y="402"/>
                  </a:lnTo>
                  <a:lnTo>
                    <a:pt x="10" y="402"/>
                  </a:lnTo>
                  <a:lnTo>
                    <a:pt x="0" y="369"/>
                  </a:lnTo>
                  <a:lnTo>
                    <a:pt x="0" y="280"/>
                  </a:lnTo>
                  <a:lnTo>
                    <a:pt x="33" y="177"/>
                  </a:lnTo>
                  <a:lnTo>
                    <a:pt x="90" y="107"/>
                  </a:lnTo>
                  <a:lnTo>
                    <a:pt x="156" y="46"/>
                  </a:lnTo>
                  <a:lnTo>
                    <a:pt x="211" y="19"/>
                  </a:lnTo>
                  <a:lnTo>
                    <a:pt x="285" y="4"/>
                  </a:lnTo>
                  <a:lnTo>
                    <a:pt x="303" y="0"/>
                  </a:lnTo>
                  <a:lnTo>
                    <a:pt x="365" y="6"/>
                  </a:lnTo>
                  <a:lnTo>
                    <a:pt x="453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0" name="Freeform 54"/>
            <p:cNvSpPr>
              <a:spLocks/>
            </p:cNvSpPr>
            <p:nvPr/>
          </p:nvSpPr>
          <p:spPr bwMode="auto">
            <a:xfrm>
              <a:off x="3944" y="3527"/>
              <a:ext cx="49" cy="24"/>
            </a:xfrm>
            <a:custGeom>
              <a:avLst/>
              <a:gdLst>
                <a:gd name="T0" fmla="*/ 124 w 124"/>
                <a:gd name="T1" fmla="*/ 38 h 70"/>
                <a:gd name="T2" fmla="*/ 124 w 124"/>
                <a:gd name="T3" fmla="*/ 44 h 70"/>
                <a:gd name="T4" fmla="*/ 70 w 124"/>
                <a:gd name="T5" fmla="*/ 53 h 70"/>
                <a:gd name="T6" fmla="*/ 34 w 124"/>
                <a:gd name="T7" fmla="*/ 70 h 70"/>
                <a:gd name="T8" fmla="*/ 0 w 124"/>
                <a:gd name="T9" fmla="*/ 70 h 70"/>
                <a:gd name="T10" fmla="*/ 0 w 124"/>
                <a:gd name="T11" fmla="*/ 61 h 70"/>
                <a:gd name="T12" fmla="*/ 101 w 124"/>
                <a:gd name="T13" fmla="*/ 0 h 70"/>
                <a:gd name="T14" fmla="*/ 107 w 124"/>
                <a:gd name="T15" fmla="*/ 0 h 70"/>
                <a:gd name="T16" fmla="*/ 124 w 124"/>
                <a:gd name="T17" fmla="*/ 38 h 70"/>
                <a:gd name="T18" fmla="*/ 124 w 124"/>
                <a:gd name="T19" fmla="*/ 38 h 70"/>
                <a:gd name="T20" fmla="*/ 124 w 124"/>
                <a:gd name="T21" fmla="*/ 38 h 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4"/>
                <a:gd name="T34" fmla="*/ 0 h 70"/>
                <a:gd name="T35" fmla="*/ 124 w 124"/>
                <a:gd name="T36" fmla="*/ 70 h 7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4" h="70">
                  <a:moveTo>
                    <a:pt x="124" y="38"/>
                  </a:moveTo>
                  <a:lnTo>
                    <a:pt x="124" y="44"/>
                  </a:lnTo>
                  <a:lnTo>
                    <a:pt x="70" y="53"/>
                  </a:lnTo>
                  <a:lnTo>
                    <a:pt x="34" y="70"/>
                  </a:lnTo>
                  <a:lnTo>
                    <a:pt x="0" y="70"/>
                  </a:lnTo>
                  <a:lnTo>
                    <a:pt x="0" y="61"/>
                  </a:lnTo>
                  <a:lnTo>
                    <a:pt x="101" y="0"/>
                  </a:lnTo>
                  <a:lnTo>
                    <a:pt x="107" y="0"/>
                  </a:lnTo>
                  <a:lnTo>
                    <a:pt x="124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1" name="Freeform 55"/>
            <p:cNvSpPr>
              <a:spLocks/>
            </p:cNvSpPr>
            <p:nvPr/>
          </p:nvSpPr>
          <p:spPr bwMode="auto">
            <a:xfrm>
              <a:off x="3527" y="3532"/>
              <a:ext cx="15" cy="22"/>
            </a:xfrm>
            <a:custGeom>
              <a:avLst/>
              <a:gdLst>
                <a:gd name="T0" fmla="*/ 23 w 37"/>
                <a:gd name="T1" fmla="*/ 8 h 67"/>
                <a:gd name="T2" fmla="*/ 14 w 37"/>
                <a:gd name="T3" fmla="*/ 34 h 67"/>
                <a:gd name="T4" fmla="*/ 37 w 37"/>
                <a:gd name="T5" fmla="*/ 61 h 67"/>
                <a:gd name="T6" fmla="*/ 37 w 37"/>
                <a:gd name="T7" fmla="*/ 67 h 67"/>
                <a:gd name="T8" fmla="*/ 18 w 37"/>
                <a:gd name="T9" fmla="*/ 67 h 67"/>
                <a:gd name="T10" fmla="*/ 6 w 37"/>
                <a:gd name="T11" fmla="*/ 61 h 67"/>
                <a:gd name="T12" fmla="*/ 0 w 37"/>
                <a:gd name="T13" fmla="*/ 53 h 67"/>
                <a:gd name="T14" fmla="*/ 4 w 37"/>
                <a:gd name="T15" fmla="*/ 17 h 67"/>
                <a:gd name="T16" fmla="*/ 10 w 37"/>
                <a:gd name="T17" fmla="*/ 0 h 67"/>
                <a:gd name="T18" fmla="*/ 18 w 37"/>
                <a:gd name="T19" fmla="*/ 0 h 67"/>
                <a:gd name="T20" fmla="*/ 23 w 37"/>
                <a:gd name="T21" fmla="*/ 8 h 67"/>
                <a:gd name="T22" fmla="*/ 23 w 37"/>
                <a:gd name="T23" fmla="*/ 8 h 67"/>
                <a:gd name="T24" fmla="*/ 23 w 37"/>
                <a:gd name="T25" fmla="*/ 8 h 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7"/>
                <a:gd name="T40" fmla="*/ 0 h 67"/>
                <a:gd name="T41" fmla="*/ 37 w 37"/>
                <a:gd name="T42" fmla="*/ 67 h 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7" h="67">
                  <a:moveTo>
                    <a:pt x="23" y="8"/>
                  </a:moveTo>
                  <a:lnTo>
                    <a:pt x="14" y="34"/>
                  </a:lnTo>
                  <a:lnTo>
                    <a:pt x="37" y="61"/>
                  </a:lnTo>
                  <a:lnTo>
                    <a:pt x="37" y="67"/>
                  </a:lnTo>
                  <a:lnTo>
                    <a:pt x="18" y="67"/>
                  </a:lnTo>
                  <a:lnTo>
                    <a:pt x="6" y="61"/>
                  </a:lnTo>
                  <a:lnTo>
                    <a:pt x="0" y="53"/>
                  </a:lnTo>
                  <a:lnTo>
                    <a:pt x="4" y="17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2" name="Freeform 56"/>
            <p:cNvSpPr>
              <a:spLocks/>
            </p:cNvSpPr>
            <p:nvPr/>
          </p:nvSpPr>
          <p:spPr bwMode="auto">
            <a:xfrm>
              <a:off x="4917" y="3533"/>
              <a:ext cx="75" cy="44"/>
            </a:xfrm>
            <a:custGeom>
              <a:avLst/>
              <a:gdLst>
                <a:gd name="T0" fmla="*/ 188 w 188"/>
                <a:gd name="T1" fmla="*/ 32 h 129"/>
                <a:gd name="T2" fmla="*/ 186 w 188"/>
                <a:gd name="T3" fmla="*/ 30 h 129"/>
                <a:gd name="T4" fmla="*/ 179 w 188"/>
                <a:gd name="T5" fmla="*/ 30 h 129"/>
                <a:gd name="T6" fmla="*/ 162 w 188"/>
                <a:gd name="T7" fmla="*/ 89 h 129"/>
                <a:gd name="T8" fmla="*/ 147 w 188"/>
                <a:gd name="T9" fmla="*/ 106 h 129"/>
                <a:gd name="T10" fmla="*/ 69 w 188"/>
                <a:gd name="T11" fmla="*/ 124 h 129"/>
                <a:gd name="T12" fmla="*/ 23 w 188"/>
                <a:gd name="T13" fmla="*/ 124 h 129"/>
                <a:gd name="T14" fmla="*/ 10 w 188"/>
                <a:gd name="T15" fmla="*/ 129 h 129"/>
                <a:gd name="T16" fmla="*/ 8 w 188"/>
                <a:gd name="T17" fmla="*/ 129 h 129"/>
                <a:gd name="T18" fmla="*/ 0 w 188"/>
                <a:gd name="T19" fmla="*/ 124 h 129"/>
                <a:gd name="T20" fmla="*/ 2 w 188"/>
                <a:gd name="T21" fmla="*/ 112 h 129"/>
                <a:gd name="T22" fmla="*/ 90 w 188"/>
                <a:gd name="T23" fmla="*/ 84 h 129"/>
                <a:gd name="T24" fmla="*/ 133 w 188"/>
                <a:gd name="T25" fmla="*/ 70 h 129"/>
                <a:gd name="T26" fmla="*/ 156 w 188"/>
                <a:gd name="T27" fmla="*/ 30 h 129"/>
                <a:gd name="T28" fmla="*/ 169 w 188"/>
                <a:gd name="T29" fmla="*/ 0 h 129"/>
                <a:gd name="T30" fmla="*/ 183 w 188"/>
                <a:gd name="T31" fmla="*/ 13 h 129"/>
                <a:gd name="T32" fmla="*/ 188 w 188"/>
                <a:gd name="T33" fmla="*/ 32 h 129"/>
                <a:gd name="T34" fmla="*/ 188 w 188"/>
                <a:gd name="T35" fmla="*/ 32 h 129"/>
                <a:gd name="T36" fmla="*/ 188 w 188"/>
                <a:gd name="T37" fmla="*/ 32 h 12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8"/>
                <a:gd name="T58" fmla="*/ 0 h 129"/>
                <a:gd name="T59" fmla="*/ 188 w 188"/>
                <a:gd name="T60" fmla="*/ 129 h 12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8" h="129">
                  <a:moveTo>
                    <a:pt x="188" y="32"/>
                  </a:moveTo>
                  <a:lnTo>
                    <a:pt x="186" y="30"/>
                  </a:lnTo>
                  <a:lnTo>
                    <a:pt x="179" y="30"/>
                  </a:lnTo>
                  <a:lnTo>
                    <a:pt x="162" y="89"/>
                  </a:lnTo>
                  <a:lnTo>
                    <a:pt x="147" y="106"/>
                  </a:lnTo>
                  <a:lnTo>
                    <a:pt x="69" y="124"/>
                  </a:lnTo>
                  <a:lnTo>
                    <a:pt x="23" y="124"/>
                  </a:lnTo>
                  <a:lnTo>
                    <a:pt x="10" y="129"/>
                  </a:lnTo>
                  <a:lnTo>
                    <a:pt x="8" y="129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90" y="84"/>
                  </a:lnTo>
                  <a:lnTo>
                    <a:pt x="133" y="70"/>
                  </a:lnTo>
                  <a:lnTo>
                    <a:pt x="156" y="30"/>
                  </a:lnTo>
                  <a:lnTo>
                    <a:pt x="169" y="0"/>
                  </a:lnTo>
                  <a:lnTo>
                    <a:pt x="183" y="13"/>
                  </a:lnTo>
                  <a:lnTo>
                    <a:pt x="18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3" name="Freeform 57"/>
            <p:cNvSpPr>
              <a:spLocks/>
            </p:cNvSpPr>
            <p:nvPr/>
          </p:nvSpPr>
          <p:spPr bwMode="auto">
            <a:xfrm>
              <a:off x="3954" y="3561"/>
              <a:ext cx="46" cy="21"/>
            </a:xfrm>
            <a:custGeom>
              <a:avLst/>
              <a:gdLst>
                <a:gd name="T0" fmla="*/ 116 w 116"/>
                <a:gd name="T1" fmla="*/ 28 h 59"/>
                <a:gd name="T2" fmla="*/ 116 w 116"/>
                <a:gd name="T3" fmla="*/ 40 h 59"/>
                <a:gd name="T4" fmla="*/ 87 w 116"/>
                <a:gd name="T5" fmla="*/ 45 h 59"/>
                <a:gd name="T6" fmla="*/ 5 w 116"/>
                <a:gd name="T7" fmla="*/ 59 h 59"/>
                <a:gd name="T8" fmla="*/ 2 w 116"/>
                <a:gd name="T9" fmla="*/ 57 h 59"/>
                <a:gd name="T10" fmla="*/ 0 w 116"/>
                <a:gd name="T11" fmla="*/ 57 h 59"/>
                <a:gd name="T12" fmla="*/ 0 w 116"/>
                <a:gd name="T13" fmla="*/ 45 h 59"/>
                <a:gd name="T14" fmla="*/ 82 w 116"/>
                <a:gd name="T15" fmla="*/ 5 h 59"/>
                <a:gd name="T16" fmla="*/ 104 w 116"/>
                <a:gd name="T17" fmla="*/ 0 h 59"/>
                <a:gd name="T18" fmla="*/ 112 w 116"/>
                <a:gd name="T19" fmla="*/ 0 h 59"/>
                <a:gd name="T20" fmla="*/ 116 w 116"/>
                <a:gd name="T21" fmla="*/ 28 h 59"/>
                <a:gd name="T22" fmla="*/ 116 w 116"/>
                <a:gd name="T23" fmla="*/ 28 h 59"/>
                <a:gd name="T24" fmla="*/ 116 w 116"/>
                <a:gd name="T25" fmla="*/ 2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6"/>
                <a:gd name="T40" fmla="*/ 0 h 59"/>
                <a:gd name="T41" fmla="*/ 116 w 116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6" h="59">
                  <a:moveTo>
                    <a:pt x="116" y="28"/>
                  </a:moveTo>
                  <a:lnTo>
                    <a:pt x="116" y="40"/>
                  </a:lnTo>
                  <a:lnTo>
                    <a:pt x="87" y="45"/>
                  </a:lnTo>
                  <a:lnTo>
                    <a:pt x="5" y="59"/>
                  </a:lnTo>
                  <a:lnTo>
                    <a:pt x="2" y="57"/>
                  </a:lnTo>
                  <a:lnTo>
                    <a:pt x="0" y="57"/>
                  </a:lnTo>
                  <a:lnTo>
                    <a:pt x="0" y="45"/>
                  </a:lnTo>
                  <a:lnTo>
                    <a:pt x="82" y="5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6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4" name="Freeform 58"/>
            <p:cNvSpPr>
              <a:spLocks/>
            </p:cNvSpPr>
            <p:nvPr/>
          </p:nvSpPr>
          <p:spPr bwMode="auto">
            <a:xfrm>
              <a:off x="4520" y="3561"/>
              <a:ext cx="349" cy="240"/>
            </a:xfrm>
            <a:custGeom>
              <a:avLst/>
              <a:gdLst>
                <a:gd name="T0" fmla="*/ 863 w 876"/>
                <a:gd name="T1" fmla="*/ 80 h 699"/>
                <a:gd name="T2" fmla="*/ 876 w 876"/>
                <a:gd name="T3" fmla="*/ 180 h 699"/>
                <a:gd name="T4" fmla="*/ 873 w 876"/>
                <a:gd name="T5" fmla="*/ 306 h 699"/>
                <a:gd name="T6" fmla="*/ 846 w 876"/>
                <a:gd name="T7" fmla="*/ 410 h 699"/>
                <a:gd name="T8" fmla="*/ 808 w 876"/>
                <a:gd name="T9" fmla="*/ 479 h 699"/>
                <a:gd name="T10" fmla="*/ 705 w 876"/>
                <a:gd name="T11" fmla="*/ 593 h 699"/>
                <a:gd name="T12" fmla="*/ 652 w 876"/>
                <a:gd name="T13" fmla="*/ 633 h 699"/>
                <a:gd name="T14" fmla="*/ 551 w 876"/>
                <a:gd name="T15" fmla="*/ 686 h 699"/>
                <a:gd name="T16" fmla="*/ 460 w 876"/>
                <a:gd name="T17" fmla="*/ 699 h 699"/>
                <a:gd name="T18" fmla="*/ 346 w 876"/>
                <a:gd name="T19" fmla="*/ 690 h 699"/>
                <a:gd name="T20" fmla="*/ 249 w 876"/>
                <a:gd name="T21" fmla="*/ 659 h 699"/>
                <a:gd name="T22" fmla="*/ 165 w 876"/>
                <a:gd name="T23" fmla="*/ 616 h 699"/>
                <a:gd name="T24" fmla="*/ 97 w 876"/>
                <a:gd name="T25" fmla="*/ 557 h 699"/>
                <a:gd name="T26" fmla="*/ 23 w 876"/>
                <a:gd name="T27" fmla="*/ 467 h 699"/>
                <a:gd name="T28" fmla="*/ 0 w 876"/>
                <a:gd name="T29" fmla="*/ 424 h 699"/>
                <a:gd name="T30" fmla="*/ 2 w 876"/>
                <a:gd name="T31" fmla="*/ 403 h 699"/>
                <a:gd name="T32" fmla="*/ 23 w 876"/>
                <a:gd name="T33" fmla="*/ 389 h 699"/>
                <a:gd name="T34" fmla="*/ 44 w 876"/>
                <a:gd name="T35" fmla="*/ 399 h 699"/>
                <a:gd name="T36" fmla="*/ 66 w 876"/>
                <a:gd name="T37" fmla="*/ 439 h 699"/>
                <a:gd name="T38" fmla="*/ 116 w 876"/>
                <a:gd name="T39" fmla="*/ 483 h 699"/>
                <a:gd name="T40" fmla="*/ 135 w 876"/>
                <a:gd name="T41" fmla="*/ 490 h 699"/>
                <a:gd name="T42" fmla="*/ 150 w 876"/>
                <a:gd name="T43" fmla="*/ 490 h 699"/>
                <a:gd name="T44" fmla="*/ 160 w 876"/>
                <a:gd name="T45" fmla="*/ 479 h 699"/>
                <a:gd name="T46" fmla="*/ 230 w 876"/>
                <a:gd name="T47" fmla="*/ 543 h 699"/>
                <a:gd name="T48" fmla="*/ 310 w 876"/>
                <a:gd name="T49" fmla="*/ 576 h 699"/>
                <a:gd name="T50" fmla="*/ 336 w 876"/>
                <a:gd name="T51" fmla="*/ 589 h 699"/>
                <a:gd name="T52" fmla="*/ 439 w 876"/>
                <a:gd name="T53" fmla="*/ 600 h 699"/>
                <a:gd name="T54" fmla="*/ 515 w 876"/>
                <a:gd name="T55" fmla="*/ 589 h 699"/>
                <a:gd name="T56" fmla="*/ 551 w 876"/>
                <a:gd name="T57" fmla="*/ 583 h 699"/>
                <a:gd name="T58" fmla="*/ 633 w 876"/>
                <a:gd name="T59" fmla="*/ 549 h 699"/>
                <a:gd name="T60" fmla="*/ 673 w 876"/>
                <a:gd name="T61" fmla="*/ 526 h 699"/>
                <a:gd name="T62" fmla="*/ 705 w 876"/>
                <a:gd name="T63" fmla="*/ 486 h 699"/>
                <a:gd name="T64" fmla="*/ 705 w 876"/>
                <a:gd name="T65" fmla="*/ 473 h 699"/>
                <a:gd name="T66" fmla="*/ 700 w 876"/>
                <a:gd name="T67" fmla="*/ 467 h 699"/>
                <a:gd name="T68" fmla="*/ 755 w 876"/>
                <a:gd name="T69" fmla="*/ 384 h 699"/>
                <a:gd name="T70" fmla="*/ 779 w 876"/>
                <a:gd name="T71" fmla="*/ 323 h 699"/>
                <a:gd name="T72" fmla="*/ 793 w 876"/>
                <a:gd name="T73" fmla="*/ 222 h 699"/>
                <a:gd name="T74" fmla="*/ 785 w 876"/>
                <a:gd name="T75" fmla="*/ 125 h 699"/>
                <a:gd name="T76" fmla="*/ 781 w 876"/>
                <a:gd name="T77" fmla="*/ 123 h 699"/>
                <a:gd name="T78" fmla="*/ 781 w 876"/>
                <a:gd name="T79" fmla="*/ 112 h 699"/>
                <a:gd name="T80" fmla="*/ 793 w 876"/>
                <a:gd name="T81" fmla="*/ 110 h 699"/>
                <a:gd name="T82" fmla="*/ 806 w 876"/>
                <a:gd name="T83" fmla="*/ 97 h 699"/>
                <a:gd name="T84" fmla="*/ 795 w 876"/>
                <a:gd name="T85" fmla="*/ 36 h 699"/>
                <a:gd name="T86" fmla="*/ 789 w 876"/>
                <a:gd name="T87" fmla="*/ 19 h 699"/>
                <a:gd name="T88" fmla="*/ 812 w 876"/>
                <a:gd name="T89" fmla="*/ 0 h 699"/>
                <a:gd name="T90" fmla="*/ 829 w 876"/>
                <a:gd name="T91" fmla="*/ 2 h 699"/>
                <a:gd name="T92" fmla="*/ 863 w 876"/>
                <a:gd name="T93" fmla="*/ 80 h 699"/>
                <a:gd name="T94" fmla="*/ 863 w 876"/>
                <a:gd name="T95" fmla="*/ 80 h 699"/>
                <a:gd name="T96" fmla="*/ 863 w 876"/>
                <a:gd name="T97" fmla="*/ 80 h 69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76"/>
                <a:gd name="T148" fmla="*/ 0 h 699"/>
                <a:gd name="T149" fmla="*/ 876 w 876"/>
                <a:gd name="T150" fmla="*/ 699 h 69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76" h="699">
                  <a:moveTo>
                    <a:pt x="863" y="80"/>
                  </a:moveTo>
                  <a:lnTo>
                    <a:pt x="876" y="180"/>
                  </a:lnTo>
                  <a:lnTo>
                    <a:pt x="873" y="306"/>
                  </a:lnTo>
                  <a:lnTo>
                    <a:pt x="846" y="410"/>
                  </a:lnTo>
                  <a:lnTo>
                    <a:pt x="808" y="479"/>
                  </a:lnTo>
                  <a:lnTo>
                    <a:pt x="705" y="593"/>
                  </a:lnTo>
                  <a:lnTo>
                    <a:pt x="652" y="633"/>
                  </a:lnTo>
                  <a:lnTo>
                    <a:pt x="551" y="686"/>
                  </a:lnTo>
                  <a:lnTo>
                    <a:pt x="460" y="699"/>
                  </a:lnTo>
                  <a:lnTo>
                    <a:pt x="346" y="690"/>
                  </a:lnTo>
                  <a:lnTo>
                    <a:pt x="249" y="659"/>
                  </a:lnTo>
                  <a:lnTo>
                    <a:pt x="165" y="616"/>
                  </a:lnTo>
                  <a:lnTo>
                    <a:pt x="97" y="557"/>
                  </a:lnTo>
                  <a:lnTo>
                    <a:pt x="23" y="467"/>
                  </a:lnTo>
                  <a:lnTo>
                    <a:pt x="0" y="424"/>
                  </a:lnTo>
                  <a:lnTo>
                    <a:pt x="2" y="403"/>
                  </a:lnTo>
                  <a:lnTo>
                    <a:pt x="23" y="389"/>
                  </a:lnTo>
                  <a:lnTo>
                    <a:pt x="44" y="399"/>
                  </a:lnTo>
                  <a:lnTo>
                    <a:pt x="66" y="439"/>
                  </a:lnTo>
                  <a:lnTo>
                    <a:pt x="116" y="483"/>
                  </a:lnTo>
                  <a:lnTo>
                    <a:pt x="135" y="490"/>
                  </a:lnTo>
                  <a:lnTo>
                    <a:pt x="150" y="490"/>
                  </a:lnTo>
                  <a:lnTo>
                    <a:pt x="160" y="479"/>
                  </a:lnTo>
                  <a:lnTo>
                    <a:pt x="230" y="543"/>
                  </a:lnTo>
                  <a:lnTo>
                    <a:pt x="310" y="576"/>
                  </a:lnTo>
                  <a:lnTo>
                    <a:pt x="336" y="589"/>
                  </a:lnTo>
                  <a:lnTo>
                    <a:pt x="439" y="600"/>
                  </a:lnTo>
                  <a:lnTo>
                    <a:pt x="515" y="589"/>
                  </a:lnTo>
                  <a:lnTo>
                    <a:pt x="551" y="583"/>
                  </a:lnTo>
                  <a:lnTo>
                    <a:pt x="633" y="549"/>
                  </a:lnTo>
                  <a:lnTo>
                    <a:pt x="673" y="526"/>
                  </a:lnTo>
                  <a:lnTo>
                    <a:pt x="705" y="486"/>
                  </a:lnTo>
                  <a:lnTo>
                    <a:pt x="705" y="473"/>
                  </a:lnTo>
                  <a:lnTo>
                    <a:pt x="700" y="467"/>
                  </a:lnTo>
                  <a:lnTo>
                    <a:pt x="755" y="384"/>
                  </a:lnTo>
                  <a:lnTo>
                    <a:pt x="779" y="323"/>
                  </a:lnTo>
                  <a:lnTo>
                    <a:pt x="793" y="222"/>
                  </a:lnTo>
                  <a:lnTo>
                    <a:pt x="785" y="125"/>
                  </a:lnTo>
                  <a:lnTo>
                    <a:pt x="781" y="123"/>
                  </a:lnTo>
                  <a:lnTo>
                    <a:pt x="781" y="112"/>
                  </a:lnTo>
                  <a:lnTo>
                    <a:pt x="793" y="110"/>
                  </a:lnTo>
                  <a:lnTo>
                    <a:pt x="806" y="97"/>
                  </a:lnTo>
                  <a:lnTo>
                    <a:pt x="795" y="36"/>
                  </a:lnTo>
                  <a:lnTo>
                    <a:pt x="789" y="19"/>
                  </a:lnTo>
                  <a:lnTo>
                    <a:pt x="812" y="0"/>
                  </a:lnTo>
                  <a:lnTo>
                    <a:pt x="829" y="2"/>
                  </a:lnTo>
                  <a:lnTo>
                    <a:pt x="863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5" name="Freeform 59"/>
            <p:cNvSpPr>
              <a:spLocks/>
            </p:cNvSpPr>
            <p:nvPr/>
          </p:nvSpPr>
          <p:spPr bwMode="auto">
            <a:xfrm>
              <a:off x="3515" y="3562"/>
              <a:ext cx="19" cy="29"/>
            </a:xfrm>
            <a:custGeom>
              <a:avLst/>
              <a:gdLst>
                <a:gd name="T0" fmla="*/ 21 w 48"/>
                <a:gd name="T1" fmla="*/ 24 h 83"/>
                <a:gd name="T2" fmla="*/ 21 w 48"/>
                <a:gd name="T3" fmla="*/ 55 h 83"/>
                <a:gd name="T4" fmla="*/ 44 w 48"/>
                <a:gd name="T5" fmla="*/ 64 h 83"/>
                <a:gd name="T6" fmla="*/ 48 w 48"/>
                <a:gd name="T7" fmla="*/ 68 h 83"/>
                <a:gd name="T8" fmla="*/ 48 w 48"/>
                <a:gd name="T9" fmla="*/ 78 h 83"/>
                <a:gd name="T10" fmla="*/ 40 w 48"/>
                <a:gd name="T11" fmla="*/ 83 h 83"/>
                <a:gd name="T12" fmla="*/ 8 w 48"/>
                <a:gd name="T13" fmla="*/ 74 h 83"/>
                <a:gd name="T14" fmla="*/ 8 w 48"/>
                <a:gd name="T15" fmla="*/ 70 h 83"/>
                <a:gd name="T16" fmla="*/ 13 w 48"/>
                <a:gd name="T17" fmla="*/ 64 h 83"/>
                <a:gd name="T18" fmla="*/ 0 w 48"/>
                <a:gd name="T19" fmla="*/ 43 h 83"/>
                <a:gd name="T20" fmla="*/ 10 w 48"/>
                <a:gd name="T21" fmla="*/ 0 h 83"/>
                <a:gd name="T22" fmla="*/ 21 w 48"/>
                <a:gd name="T23" fmla="*/ 3 h 83"/>
                <a:gd name="T24" fmla="*/ 21 w 48"/>
                <a:gd name="T25" fmla="*/ 24 h 83"/>
                <a:gd name="T26" fmla="*/ 21 w 48"/>
                <a:gd name="T27" fmla="*/ 24 h 83"/>
                <a:gd name="T28" fmla="*/ 21 w 48"/>
                <a:gd name="T29" fmla="*/ 24 h 8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"/>
                <a:gd name="T46" fmla="*/ 0 h 83"/>
                <a:gd name="T47" fmla="*/ 48 w 48"/>
                <a:gd name="T48" fmla="*/ 83 h 8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" h="83">
                  <a:moveTo>
                    <a:pt x="21" y="24"/>
                  </a:moveTo>
                  <a:lnTo>
                    <a:pt x="21" y="55"/>
                  </a:lnTo>
                  <a:lnTo>
                    <a:pt x="44" y="64"/>
                  </a:lnTo>
                  <a:lnTo>
                    <a:pt x="48" y="68"/>
                  </a:lnTo>
                  <a:lnTo>
                    <a:pt x="48" y="78"/>
                  </a:lnTo>
                  <a:lnTo>
                    <a:pt x="40" y="83"/>
                  </a:lnTo>
                  <a:lnTo>
                    <a:pt x="8" y="74"/>
                  </a:lnTo>
                  <a:lnTo>
                    <a:pt x="8" y="70"/>
                  </a:lnTo>
                  <a:lnTo>
                    <a:pt x="13" y="64"/>
                  </a:lnTo>
                  <a:lnTo>
                    <a:pt x="0" y="43"/>
                  </a:lnTo>
                  <a:lnTo>
                    <a:pt x="10" y="0"/>
                  </a:lnTo>
                  <a:lnTo>
                    <a:pt x="21" y="3"/>
                  </a:lnTo>
                  <a:lnTo>
                    <a:pt x="21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6" name="Freeform 60"/>
            <p:cNvSpPr>
              <a:spLocks/>
            </p:cNvSpPr>
            <p:nvPr/>
          </p:nvSpPr>
          <p:spPr bwMode="auto">
            <a:xfrm>
              <a:off x="3840" y="3564"/>
              <a:ext cx="47" cy="164"/>
            </a:xfrm>
            <a:custGeom>
              <a:avLst/>
              <a:gdLst>
                <a:gd name="T0" fmla="*/ 119 w 119"/>
                <a:gd name="T1" fmla="*/ 129 h 477"/>
                <a:gd name="T2" fmla="*/ 119 w 119"/>
                <a:gd name="T3" fmla="*/ 244 h 477"/>
                <a:gd name="T4" fmla="*/ 97 w 119"/>
                <a:gd name="T5" fmla="*/ 331 h 477"/>
                <a:gd name="T6" fmla="*/ 41 w 119"/>
                <a:gd name="T7" fmla="*/ 441 h 477"/>
                <a:gd name="T8" fmla="*/ 21 w 119"/>
                <a:gd name="T9" fmla="*/ 468 h 477"/>
                <a:gd name="T10" fmla="*/ 17 w 119"/>
                <a:gd name="T11" fmla="*/ 468 h 477"/>
                <a:gd name="T12" fmla="*/ 7 w 119"/>
                <a:gd name="T13" fmla="*/ 477 h 477"/>
                <a:gd name="T14" fmla="*/ 0 w 119"/>
                <a:gd name="T15" fmla="*/ 470 h 477"/>
                <a:gd name="T16" fmla="*/ 53 w 119"/>
                <a:gd name="T17" fmla="*/ 394 h 477"/>
                <a:gd name="T18" fmla="*/ 91 w 119"/>
                <a:gd name="T19" fmla="*/ 314 h 477"/>
                <a:gd name="T20" fmla="*/ 110 w 119"/>
                <a:gd name="T21" fmla="*/ 221 h 477"/>
                <a:gd name="T22" fmla="*/ 110 w 119"/>
                <a:gd name="T23" fmla="*/ 114 h 477"/>
                <a:gd name="T24" fmla="*/ 91 w 119"/>
                <a:gd name="T25" fmla="*/ 48 h 477"/>
                <a:gd name="T26" fmla="*/ 74 w 119"/>
                <a:gd name="T27" fmla="*/ 8 h 477"/>
                <a:gd name="T28" fmla="*/ 79 w 119"/>
                <a:gd name="T29" fmla="*/ 0 h 477"/>
                <a:gd name="T30" fmla="*/ 106 w 119"/>
                <a:gd name="T31" fmla="*/ 61 h 477"/>
                <a:gd name="T32" fmla="*/ 119 w 119"/>
                <a:gd name="T33" fmla="*/ 129 h 477"/>
                <a:gd name="T34" fmla="*/ 119 w 119"/>
                <a:gd name="T35" fmla="*/ 129 h 477"/>
                <a:gd name="T36" fmla="*/ 119 w 119"/>
                <a:gd name="T37" fmla="*/ 129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9"/>
                <a:gd name="T58" fmla="*/ 0 h 477"/>
                <a:gd name="T59" fmla="*/ 119 w 119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9" h="477">
                  <a:moveTo>
                    <a:pt x="119" y="129"/>
                  </a:moveTo>
                  <a:lnTo>
                    <a:pt x="119" y="244"/>
                  </a:lnTo>
                  <a:lnTo>
                    <a:pt x="97" y="331"/>
                  </a:lnTo>
                  <a:lnTo>
                    <a:pt x="41" y="441"/>
                  </a:lnTo>
                  <a:lnTo>
                    <a:pt x="21" y="468"/>
                  </a:lnTo>
                  <a:lnTo>
                    <a:pt x="17" y="468"/>
                  </a:lnTo>
                  <a:lnTo>
                    <a:pt x="7" y="477"/>
                  </a:lnTo>
                  <a:lnTo>
                    <a:pt x="0" y="470"/>
                  </a:lnTo>
                  <a:lnTo>
                    <a:pt x="53" y="394"/>
                  </a:lnTo>
                  <a:lnTo>
                    <a:pt x="91" y="314"/>
                  </a:lnTo>
                  <a:lnTo>
                    <a:pt x="110" y="221"/>
                  </a:lnTo>
                  <a:lnTo>
                    <a:pt x="110" y="114"/>
                  </a:lnTo>
                  <a:lnTo>
                    <a:pt x="91" y="48"/>
                  </a:lnTo>
                  <a:lnTo>
                    <a:pt x="74" y="8"/>
                  </a:lnTo>
                  <a:lnTo>
                    <a:pt x="79" y="0"/>
                  </a:lnTo>
                  <a:lnTo>
                    <a:pt x="106" y="61"/>
                  </a:lnTo>
                  <a:lnTo>
                    <a:pt x="119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7" name="Freeform 61"/>
            <p:cNvSpPr>
              <a:spLocks/>
            </p:cNvSpPr>
            <p:nvPr/>
          </p:nvSpPr>
          <p:spPr bwMode="auto">
            <a:xfrm>
              <a:off x="4926" y="3569"/>
              <a:ext cx="86" cy="39"/>
            </a:xfrm>
            <a:custGeom>
              <a:avLst/>
              <a:gdLst>
                <a:gd name="T0" fmla="*/ 207 w 217"/>
                <a:gd name="T1" fmla="*/ 27 h 115"/>
                <a:gd name="T2" fmla="*/ 217 w 217"/>
                <a:gd name="T3" fmla="*/ 63 h 115"/>
                <a:gd name="T4" fmla="*/ 207 w 217"/>
                <a:gd name="T5" fmla="*/ 44 h 115"/>
                <a:gd name="T6" fmla="*/ 200 w 217"/>
                <a:gd name="T7" fmla="*/ 37 h 115"/>
                <a:gd name="T8" fmla="*/ 190 w 217"/>
                <a:gd name="T9" fmla="*/ 40 h 115"/>
                <a:gd name="T10" fmla="*/ 150 w 217"/>
                <a:gd name="T11" fmla="*/ 97 h 115"/>
                <a:gd name="T12" fmla="*/ 150 w 217"/>
                <a:gd name="T13" fmla="*/ 103 h 115"/>
                <a:gd name="T14" fmla="*/ 143 w 217"/>
                <a:gd name="T15" fmla="*/ 111 h 115"/>
                <a:gd name="T16" fmla="*/ 27 w 217"/>
                <a:gd name="T17" fmla="*/ 115 h 115"/>
                <a:gd name="T18" fmla="*/ 6 w 217"/>
                <a:gd name="T19" fmla="*/ 115 h 115"/>
                <a:gd name="T20" fmla="*/ 0 w 217"/>
                <a:gd name="T21" fmla="*/ 107 h 115"/>
                <a:gd name="T22" fmla="*/ 13 w 217"/>
                <a:gd name="T23" fmla="*/ 97 h 115"/>
                <a:gd name="T24" fmla="*/ 99 w 217"/>
                <a:gd name="T25" fmla="*/ 88 h 115"/>
                <a:gd name="T26" fmla="*/ 125 w 217"/>
                <a:gd name="T27" fmla="*/ 77 h 115"/>
                <a:gd name="T28" fmla="*/ 181 w 217"/>
                <a:gd name="T29" fmla="*/ 0 h 115"/>
                <a:gd name="T30" fmla="*/ 190 w 217"/>
                <a:gd name="T31" fmla="*/ 0 h 115"/>
                <a:gd name="T32" fmla="*/ 207 w 217"/>
                <a:gd name="T33" fmla="*/ 27 h 115"/>
                <a:gd name="T34" fmla="*/ 207 w 217"/>
                <a:gd name="T35" fmla="*/ 27 h 115"/>
                <a:gd name="T36" fmla="*/ 207 w 217"/>
                <a:gd name="T37" fmla="*/ 27 h 1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17"/>
                <a:gd name="T58" fmla="*/ 0 h 115"/>
                <a:gd name="T59" fmla="*/ 217 w 217"/>
                <a:gd name="T60" fmla="*/ 115 h 1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17" h="115">
                  <a:moveTo>
                    <a:pt x="207" y="27"/>
                  </a:moveTo>
                  <a:lnTo>
                    <a:pt x="217" y="63"/>
                  </a:lnTo>
                  <a:lnTo>
                    <a:pt x="207" y="44"/>
                  </a:lnTo>
                  <a:lnTo>
                    <a:pt x="200" y="37"/>
                  </a:lnTo>
                  <a:lnTo>
                    <a:pt x="190" y="40"/>
                  </a:lnTo>
                  <a:lnTo>
                    <a:pt x="150" y="97"/>
                  </a:lnTo>
                  <a:lnTo>
                    <a:pt x="150" y="103"/>
                  </a:lnTo>
                  <a:lnTo>
                    <a:pt x="143" y="111"/>
                  </a:lnTo>
                  <a:lnTo>
                    <a:pt x="27" y="115"/>
                  </a:lnTo>
                  <a:lnTo>
                    <a:pt x="6" y="115"/>
                  </a:lnTo>
                  <a:lnTo>
                    <a:pt x="0" y="107"/>
                  </a:lnTo>
                  <a:lnTo>
                    <a:pt x="13" y="97"/>
                  </a:lnTo>
                  <a:lnTo>
                    <a:pt x="99" y="88"/>
                  </a:lnTo>
                  <a:lnTo>
                    <a:pt x="125" y="77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0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8" name="Freeform 62"/>
            <p:cNvSpPr>
              <a:spLocks/>
            </p:cNvSpPr>
            <p:nvPr/>
          </p:nvSpPr>
          <p:spPr bwMode="auto">
            <a:xfrm>
              <a:off x="3956" y="3598"/>
              <a:ext cx="46" cy="11"/>
            </a:xfrm>
            <a:custGeom>
              <a:avLst/>
              <a:gdLst>
                <a:gd name="T0" fmla="*/ 115 w 116"/>
                <a:gd name="T1" fmla="*/ 32 h 32"/>
                <a:gd name="T2" fmla="*/ 6 w 116"/>
                <a:gd name="T3" fmla="*/ 32 h 32"/>
                <a:gd name="T4" fmla="*/ 0 w 116"/>
                <a:gd name="T5" fmla="*/ 27 h 32"/>
                <a:gd name="T6" fmla="*/ 0 w 116"/>
                <a:gd name="T7" fmla="*/ 19 h 32"/>
                <a:gd name="T8" fmla="*/ 6 w 116"/>
                <a:gd name="T9" fmla="*/ 13 h 32"/>
                <a:gd name="T10" fmla="*/ 71 w 116"/>
                <a:gd name="T11" fmla="*/ 10 h 32"/>
                <a:gd name="T12" fmla="*/ 116 w 116"/>
                <a:gd name="T13" fmla="*/ 0 h 32"/>
                <a:gd name="T14" fmla="*/ 115 w 116"/>
                <a:gd name="T15" fmla="*/ 23 h 32"/>
                <a:gd name="T16" fmla="*/ 115 w 116"/>
                <a:gd name="T17" fmla="*/ 32 h 32"/>
                <a:gd name="T18" fmla="*/ 115 w 116"/>
                <a:gd name="T19" fmla="*/ 32 h 32"/>
                <a:gd name="T20" fmla="*/ 115 w 116"/>
                <a:gd name="T21" fmla="*/ 32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32"/>
                <a:gd name="T35" fmla="*/ 116 w 116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32">
                  <a:moveTo>
                    <a:pt x="115" y="32"/>
                  </a:moveTo>
                  <a:lnTo>
                    <a:pt x="6" y="32"/>
                  </a:lnTo>
                  <a:lnTo>
                    <a:pt x="0" y="27"/>
                  </a:lnTo>
                  <a:lnTo>
                    <a:pt x="0" y="19"/>
                  </a:lnTo>
                  <a:lnTo>
                    <a:pt x="6" y="13"/>
                  </a:lnTo>
                  <a:lnTo>
                    <a:pt x="71" y="10"/>
                  </a:lnTo>
                  <a:lnTo>
                    <a:pt x="116" y="0"/>
                  </a:lnTo>
                  <a:lnTo>
                    <a:pt x="115" y="23"/>
                  </a:lnTo>
                  <a:lnTo>
                    <a:pt x="115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29" name="Freeform 63"/>
            <p:cNvSpPr>
              <a:spLocks/>
            </p:cNvSpPr>
            <p:nvPr/>
          </p:nvSpPr>
          <p:spPr bwMode="auto">
            <a:xfrm>
              <a:off x="3511" y="3599"/>
              <a:ext cx="18" cy="25"/>
            </a:xfrm>
            <a:custGeom>
              <a:avLst/>
              <a:gdLst>
                <a:gd name="T0" fmla="*/ 18 w 44"/>
                <a:gd name="T1" fmla="*/ 32 h 72"/>
                <a:gd name="T2" fmla="*/ 40 w 44"/>
                <a:gd name="T3" fmla="*/ 49 h 72"/>
                <a:gd name="T4" fmla="*/ 44 w 44"/>
                <a:gd name="T5" fmla="*/ 53 h 72"/>
                <a:gd name="T6" fmla="*/ 37 w 44"/>
                <a:gd name="T7" fmla="*/ 66 h 72"/>
                <a:gd name="T8" fmla="*/ 20 w 44"/>
                <a:gd name="T9" fmla="*/ 72 h 72"/>
                <a:gd name="T10" fmla="*/ 0 w 44"/>
                <a:gd name="T11" fmla="*/ 70 h 72"/>
                <a:gd name="T12" fmla="*/ 4 w 44"/>
                <a:gd name="T13" fmla="*/ 70 h 72"/>
                <a:gd name="T14" fmla="*/ 14 w 44"/>
                <a:gd name="T15" fmla="*/ 59 h 72"/>
                <a:gd name="T16" fmla="*/ 0 w 44"/>
                <a:gd name="T17" fmla="*/ 28 h 72"/>
                <a:gd name="T18" fmla="*/ 4 w 44"/>
                <a:gd name="T19" fmla="*/ 0 h 72"/>
                <a:gd name="T20" fmla="*/ 18 w 44"/>
                <a:gd name="T21" fmla="*/ 6 h 72"/>
                <a:gd name="T22" fmla="*/ 18 w 44"/>
                <a:gd name="T23" fmla="*/ 32 h 72"/>
                <a:gd name="T24" fmla="*/ 18 w 44"/>
                <a:gd name="T25" fmla="*/ 32 h 72"/>
                <a:gd name="T26" fmla="*/ 18 w 44"/>
                <a:gd name="T27" fmla="*/ 32 h 7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4"/>
                <a:gd name="T43" fmla="*/ 0 h 72"/>
                <a:gd name="T44" fmla="*/ 44 w 44"/>
                <a:gd name="T45" fmla="*/ 72 h 7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4" h="72">
                  <a:moveTo>
                    <a:pt x="18" y="32"/>
                  </a:moveTo>
                  <a:lnTo>
                    <a:pt x="40" y="49"/>
                  </a:lnTo>
                  <a:lnTo>
                    <a:pt x="44" y="53"/>
                  </a:lnTo>
                  <a:lnTo>
                    <a:pt x="37" y="66"/>
                  </a:lnTo>
                  <a:lnTo>
                    <a:pt x="20" y="72"/>
                  </a:lnTo>
                  <a:lnTo>
                    <a:pt x="0" y="70"/>
                  </a:lnTo>
                  <a:lnTo>
                    <a:pt x="4" y="70"/>
                  </a:lnTo>
                  <a:lnTo>
                    <a:pt x="14" y="59"/>
                  </a:lnTo>
                  <a:lnTo>
                    <a:pt x="0" y="28"/>
                  </a:lnTo>
                  <a:lnTo>
                    <a:pt x="4" y="0"/>
                  </a:lnTo>
                  <a:lnTo>
                    <a:pt x="18" y="6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0" name="Freeform 64"/>
            <p:cNvSpPr>
              <a:spLocks/>
            </p:cNvSpPr>
            <p:nvPr/>
          </p:nvSpPr>
          <p:spPr bwMode="auto">
            <a:xfrm>
              <a:off x="4757" y="3609"/>
              <a:ext cx="674" cy="257"/>
            </a:xfrm>
            <a:custGeom>
              <a:avLst/>
              <a:gdLst>
                <a:gd name="T0" fmla="*/ 677 w 1688"/>
                <a:gd name="T1" fmla="*/ 57 h 751"/>
                <a:gd name="T2" fmla="*/ 1316 w 1688"/>
                <a:gd name="T3" fmla="*/ 132 h 751"/>
                <a:gd name="T4" fmla="*/ 1357 w 1688"/>
                <a:gd name="T5" fmla="*/ 97 h 751"/>
                <a:gd name="T6" fmla="*/ 1390 w 1688"/>
                <a:gd name="T7" fmla="*/ 162 h 751"/>
                <a:gd name="T8" fmla="*/ 1270 w 1688"/>
                <a:gd name="T9" fmla="*/ 158 h 751"/>
                <a:gd name="T10" fmla="*/ 1207 w 1688"/>
                <a:gd name="T11" fmla="*/ 398 h 751"/>
                <a:gd name="T12" fmla="*/ 1146 w 1688"/>
                <a:gd name="T13" fmla="*/ 518 h 751"/>
                <a:gd name="T14" fmla="*/ 1093 w 1688"/>
                <a:gd name="T15" fmla="*/ 588 h 751"/>
                <a:gd name="T16" fmla="*/ 1032 w 1688"/>
                <a:gd name="T17" fmla="*/ 649 h 751"/>
                <a:gd name="T18" fmla="*/ 1017 w 1688"/>
                <a:gd name="T19" fmla="*/ 689 h 751"/>
                <a:gd name="T20" fmla="*/ 1319 w 1688"/>
                <a:gd name="T21" fmla="*/ 696 h 751"/>
                <a:gd name="T22" fmla="*/ 1544 w 1688"/>
                <a:gd name="T23" fmla="*/ 711 h 751"/>
                <a:gd name="T24" fmla="*/ 1648 w 1688"/>
                <a:gd name="T25" fmla="*/ 711 h 751"/>
                <a:gd name="T26" fmla="*/ 1477 w 1688"/>
                <a:gd name="T27" fmla="*/ 732 h 751"/>
                <a:gd name="T28" fmla="*/ 1057 w 1688"/>
                <a:gd name="T29" fmla="*/ 732 h 751"/>
                <a:gd name="T30" fmla="*/ 418 w 1688"/>
                <a:gd name="T31" fmla="*/ 738 h 751"/>
                <a:gd name="T32" fmla="*/ 152 w 1688"/>
                <a:gd name="T33" fmla="*/ 742 h 751"/>
                <a:gd name="T34" fmla="*/ 2 w 1688"/>
                <a:gd name="T35" fmla="*/ 679 h 751"/>
                <a:gd name="T36" fmla="*/ 40 w 1688"/>
                <a:gd name="T37" fmla="*/ 738 h 751"/>
                <a:gd name="T38" fmla="*/ 103 w 1688"/>
                <a:gd name="T39" fmla="*/ 668 h 751"/>
                <a:gd name="T40" fmla="*/ 108 w 1688"/>
                <a:gd name="T41" fmla="*/ 632 h 751"/>
                <a:gd name="T42" fmla="*/ 215 w 1688"/>
                <a:gd name="T43" fmla="*/ 672 h 751"/>
                <a:gd name="T44" fmla="*/ 240 w 1688"/>
                <a:gd name="T45" fmla="*/ 653 h 751"/>
                <a:gd name="T46" fmla="*/ 306 w 1688"/>
                <a:gd name="T47" fmla="*/ 622 h 751"/>
                <a:gd name="T48" fmla="*/ 226 w 1688"/>
                <a:gd name="T49" fmla="*/ 504 h 751"/>
                <a:gd name="T50" fmla="*/ 337 w 1688"/>
                <a:gd name="T51" fmla="*/ 565 h 751"/>
                <a:gd name="T52" fmla="*/ 401 w 1688"/>
                <a:gd name="T53" fmla="*/ 609 h 751"/>
                <a:gd name="T54" fmla="*/ 310 w 1688"/>
                <a:gd name="T55" fmla="*/ 679 h 751"/>
                <a:gd name="T56" fmla="*/ 384 w 1688"/>
                <a:gd name="T57" fmla="*/ 679 h 751"/>
                <a:gd name="T58" fmla="*/ 477 w 1688"/>
                <a:gd name="T59" fmla="*/ 569 h 751"/>
                <a:gd name="T60" fmla="*/ 376 w 1688"/>
                <a:gd name="T61" fmla="*/ 521 h 751"/>
                <a:gd name="T62" fmla="*/ 302 w 1688"/>
                <a:gd name="T63" fmla="*/ 432 h 751"/>
                <a:gd name="T64" fmla="*/ 517 w 1688"/>
                <a:gd name="T65" fmla="*/ 459 h 751"/>
                <a:gd name="T66" fmla="*/ 557 w 1688"/>
                <a:gd name="T67" fmla="*/ 462 h 751"/>
                <a:gd name="T68" fmla="*/ 464 w 1688"/>
                <a:gd name="T69" fmla="*/ 428 h 751"/>
                <a:gd name="T70" fmla="*/ 333 w 1688"/>
                <a:gd name="T71" fmla="*/ 356 h 751"/>
                <a:gd name="T72" fmla="*/ 418 w 1688"/>
                <a:gd name="T73" fmla="*/ 392 h 751"/>
                <a:gd name="T74" fmla="*/ 574 w 1688"/>
                <a:gd name="T75" fmla="*/ 345 h 751"/>
                <a:gd name="T76" fmla="*/ 601 w 1688"/>
                <a:gd name="T77" fmla="*/ 379 h 751"/>
                <a:gd name="T78" fmla="*/ 607 w 1688"/>
                <a:gd name="T79" fmla="*/ 272 h 751"/>
                <a:gd name="T80" fmla="*/ 424 w 1688"/>
                <a:gd name="T81" fmla="*/ 297 h 751"/>
                <a:gd name="T82" fmla="*/ 401 w 1688"/>
                <a:gd name="T83" fmla="*/ 261 h 751"/>
                <a:gd name="T84" fmla="*/ 513 w 1688"/>
                <a:gd name="T85" fmla="*/ 295 h 751"/>
                <a:gd name="T86" fmla="*/ 620 w 1688"/>
                <a:gd name="T87" fmla="*/ 259 h 751"/>
                <a:gd name="T88" fmla="*/ 664 w 1688"/>
                <a:gd name="T89" fmla="*/ 204 h 751"/>
                <a:gd name="T90" fmla="*/ 627 w 1688"/>
                <a:gd name="T91" fmla="*/ 162 h 751"/>
                <a:gd name="T92" fmla="*/ 479 w 1688"/>
                <a:gd name="T93" fmla="*/ 215 h 751"/>
                <a:gd name="T94" fmla="*/ 409 w 1688"/>
                <a:gd name="T95" fmla="*/ 172 h 751"/>
                <a:gd name="T96" fmla="*/ 610 w 1688"/>
                <a:gd name="T97" fmla="*/ 135 h 751"/>
                <a:gd name="T98" fmla="*/ 637 w 1688"/>
                <a:gd name="T99" fmla="*/ 154 h 751"/>
                <a:gd name="T100" fmla="*/ 671 w 1688"/>
                <a:gd name="T101" fmla="*/ 97 h 751"/>
                <a:gd name="T102" fmla="*/ 607 w 1688"/>
                <a:gd name="T103" fmla="*/ 61 h 751"/>
                <a:gd name="T104" fmla="*/ 418 w 1688"/>
                <a:gd name="T105" fmla="*/ 92 h 751"/>
                <a:gd name="T106" fmla="*/ 587 w 1688"/>
                <a:gd name="T107" fmla="*/ 42 h 751"/>
                <a:gd name="T108" fmla="*/ 633 w 1688"/>
                <a:gd name="T109" fmla="*/ 8 h 7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88"/>
                <a:gd name="T166" fmla="*/ 0 h 751"/>
                <a:gd name="T167" fmla="*/ 1688 w 1688"/>
                <a:gd name="T168" fmla="*/ 751 h 75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88" h="751">
                  <a:moveTo>
                    <a:pt x="633" y="8"/>
                  </a:moveTo>
                  <a:lnTo>
                    <a:pt x="643" y="48"/>
                  </a:lnTo>
                  <a:lnTo>
                    <a:pt x="658" y="65"/>
                  </a:lnTo>
                  <a:lnTo>
                    <a:pt x="677" y="57"/>
                  </a:lnTo>
                  <a:lnTo>
                    <a:pt x="686" y="44"/>
                  </a:lnTo>
                  <a:lnTo>
                    <a:pt x="924" y="78"/>
                  </a:lnTo>
                  <a:lnTo>
                    <a:pt x="1143" y="107"/>
                  </a:lnTo>
                  <a:lnTo>
                    <a:pt x="1316" y="132"/>
                  </a:lnTo>
                  <a:lnTo>
                    <a:pt x="1340" y="105"/>
                  </a:lnTo>
                  <a:lnTo>
                    <a:pt x="1354" y="52"/>
                  </a:lnTo>
                  <a:lnTo>
                    <a:pt x="1357" y="48"/>
                  </a:lnTo>
                  <a:lnTo>
                    <a:pt x="1357" y="97"/>
                  </a:lnTo>
                  <a:lnTo>
                    <a:pt x="1380" y="141"/>
                  </a:lnTo>
                  <a:lnTo>
                    <a:pt x="1386" y="149"/>
                  </a:lnTo>
                  <a:lnTo>
                    <a:pt x="1390" y="149"/>
                  </a:lnTo>
                  <a:lnTo>
                    <a:pt x="1390" y="162"/>
                  </a:lnTo>
                  <a:lnTo>
                    <a:pt x="1373" y="151"/>
                  </a:lnTo>
                  <a:lnTo>
                    <a:pt x="1270" y="141"/>
                  </a:lnTo>
                  <a:lnTo>
                    <a:pt x="1262" y="149"/>
                  </a:lnTo>
                  <a:lnTo>
                    <a:pt x="1270" y="158"/>
                  </a:lnTo>
                  <a:lnTo>
                    <a:pt x="1253" y="259"/>
                  </a:lnTo>
                  <a:lnTo>
                    <a:pt x="1222" y="322"/>
                  </a:lnTo>
                  <a:lnTo>
                    <a:pt x="1222" y="352"/>
                  </a:lnTo>
                  <a:lnTo>
                    <a:pt x="1207" y="398"/>
                  </a:lnTo>
                  <a:lnTo>
                    <a:pt x="1183" y="421"/>
                  </a:lnTo>
                  <a:lnTo>
                    <a:pt x="1177" y="449"/>
                  </a:lnTo>
                  <a:lnTo>
                    <a:pt x="1177" y="478"/>
                  </a:lnTo>
                  <a:lnTo>
                    <a:pt x="1146" y="518"/>
                  </a:lnTo>
                  <a:lnTo>
                    <a:pt x="1137" y="521"/>
                  </a:lnTo>
                  <a:lnTo>
                    <a:pt x="1129" y="529"/>
                  </a:lnTo>
                  <a:lnTo>
                    <a:pt x="1127" y="556"/>
                  </a:lnTo>
                  <a:lnTo>
                    <a:pt x="1093" y="588"/>
                  </a:lnTo>
                  <a:lnTo>
                    <a:pt x="1084" y="584"/>
                  </a:lnTo>
                  <a:lnTo>
                    <a:pt x="1074" y="595"/>
                  </a:lnTo>
                  <a:lnTo>
                    <a:pt x="1074" y="605"/>
                  </a:lnTo>
                  <a:lnTo>
                    <a:pt x="1032" y="649"/>
                  </a:lnTo>
                  <a:lnTo>
                    <a:pt x="1021" y="653"/>
                  </a:lnTo>
                  <a:lnTo>
                    <a:pt x="1010" y="672"/>
                  </a:lnTo>
                  <a:lnTo>
                    <a:pt x="1010" y="681"/>
                  </a:lnTo>
                  <a:lnTo>
                    <a:pt x="1017" y="689"/>
                  </a:lnTo>
                  <a:lnTo>
                    <a:pt x="1146" y="685"/>
                  </a:lnTo>
                  <a:lnTo>
                    <a:pt x="1164" y="685"/>
                  </a:lnTo>
                  <a:lnTo>
                    <a:pt x="1209" y="702"/>
                  </a:lnTo>
                  <a:lnTo>
                    <a:pt x="1319" y="696"/>
                  </a:lnTo>
                  <a:lnTo>
                    <a:pt x="1336" y="708"/>
                  </a:lnTo>
                  <a:lnTo>
                    <a:pt x="1473" y="706"/>
                  </a:lnTo>
                  <a:lnTo>
                    <a:pt x="1509" y="706"/>
                  </a:lnTo>
                  <a:lnTo>
                    <a:pt x="1544" y="711"/>
                  </a:lnTo>
                  <a:lnTo>
                    <a:pt x="1568" y="708"/>
                  </a:lnTo>
                  <a:lnTo>
                    <a:pt x="1597" y="698"/>
                  </a:lnTo>
                  <a:lnTo>
                    <a:pt x="1622" y="702"/>
                  </a:lnTo>
                  <a:lnTo>
                    <a:pt x="1648" y="711"/>
                  </a:lnTo>
                  <a:lnTo>
                    <a:pt x="1684" y="723"/>
                  </a:lnTo>
                  <a:lnTo>
                    <a:pt x="1688" y="725"/>
                  </a:lnTo>
                  <a:lnTo>
                    <a:pt x="1681" y="732"/>
                  </a:lnTo>
                  <a:lnTo>
                    <a:pt x="1477" y="732"/>
                  </a:lnTo>
                  <a:lnTo>
                    <a:pt x="1390" y="729"/>
                  </a:lnTo>
                  <a:lnTo>
                    <a:pt x="1319" y="723"/>
                  </a:lnTo>
                  <a:lnTo>
                    <a:pt x="1160" y="725"/>
                  </a:lnTo>
                  <a:lnTo>
                    <a:pt x="1057" y="732"/>
                  </a:lnTo>
                  <a:lnTo>
                    <a:pt x="787" y="732"/>
                  </a:lnTo>
                  <a:lnTo>
                    <a:pt x="641" y="734"/>
                  </a:lnTo>
                  <a:lnTo>
                    <a:pt x="513" y="738"/>
                  </a:lnTo>
                  <a:lnTo>
                    <a:pt x="418" y="738"/>
                  </a:lnTo>
                  <a:lnTo>
                    <a:pt x="394" y="746"/>
                  </a:lnTo>
                  <a:lnTo>
                    <a:pt x="352" y="746"/>
                  </a:lnTo>
                  <a:lnTo>
                    <a:pt x="276" y="751"/>
                  </a:lnTo>
                  <a:lnTo>
                    <a:pt x="152" y="742"/>
                  </a:lnTo>
                  <a:lnTo>
                    <a:pt x="126" y="751"/>
                  </a:lnTo>
                  <a:lnTo>
                    <a:pt x="6" y="751"/>
                  </a:lnTo>
                  <a:lnTo>
                    <a:pt x="0" y="681"/>
                  </a:lnTo>
                  <a:lnTo>
                    <a:pt x="2" y="679"/>
                  </a:lnTo>
                  <a:lnTo>
                    <a:pt x="10" y="679"/>
                  </a:lnTo>
                  <a:lnTo>
                    <a:pt x="23" y="719"/>
                  </a:lnTo>
                  <a:lnTo>
                    <a:pt x="29" y="729"/>
                  </a:lnTo>
                  <a:lnTo>
                    <a:pt x="40" y="738"/>
                  </a:lnTo>
                  <a:lnTo>
                    <a:pt x="72" y="734"/>
                  </a:lnTo>
                  <a:lnTo>
                    <a:pt x="107" y="725"/>
                  </a:lnTo>
                  <a:lnTo>
                    <a:pt x="112" y="719"/>
                  </a:lnTo>
                  <a:lnTo>
                    <a:pt x="103" y="668"/>
                  </a:lnTo>
                  <a:lnTo>
                    <a:pt x="99" y="645"/>
                  </a:lnTo>
                  <a:lnTo>
                    <a:pt x="99" y="635"/>
                  </a:lnTo>
                  <a:lnTo>
                    <a:pt x="103" y="632"/>
                  </a:lnTo>
                  <a:lnTo>
                    <a:pt x="108" y="632"/>
                  </a:lnTo>
                  <a:lnTo>
                    <a:pt x="126" y="675"/>
                  </a:lnTo>
                  <a:lnTo>
                    <a:pt x="160" y="711"/>
                  </a:lnTo>
                  <a:lnTo>
                    <a:pt x="215" y="685"/>
                  </a:lnTo>
                  <a:lnTo>
                    <a:pt x="215" y="672"/>
                  </a:lnTo>
                  <a:lnTo>
                    <a:pt x="162" y="601"/>
                  </a:lnTo>
                  <a:lnTo>
                    <a:pt x="162" y="584"/>
                  </a:lnTo>
                  <a:lnTo>
                    <a:pt x="169" y="578"/>
                  </a:lnTo>
                  <a:lnTo>
                    <a:pt x="240" y="653"/>
                  </a:lnTo>
                  <a:lnTo>
                    <a:pt x="253" y="658"/>
                  </a:lnTo>
                  <a:lnTo>
                    <a:pt x="262" y="658"/>
                  </a:lnTo>
                  <a:lnTo>
                    <a:pt x="297" y="626"/>
                  </a:lnTo>
                  <a:lnTo>
                    <a:pt x="306" y="622"/>
                  </a:lnTo>
                  <a:lnTo>
                    <a:pt x="312" y="614"/>
                  </a:lnTo>
                  <a:lnTo>
                    <a:pt x="310" y="601"/>
                  </a:lnTo>
                  <a:lnTo>
                    <a:pt x="226" y="508"/>
                  </a:lnTo>
                  <a:lnTo>
                    <a:pt x="226" y="504"/>
                  </a:lnTo>
                  <a:lnTo>
                    <a:pt x="232" y="499"/>
                  </a:lnTo>
                  <a:lnTo>
                    <a:pt x="276" y="525"/>
                  </a:lnTo>
                  <a:lnTo>
                    <a:pt x="312" y="557"/>
                  </a:lnTo>
                  <a:lnTo>
                    <a:pt x="337" y="565"/>
                  </a:lnTo>
                  <a:lnTo>
                    <a:pt x="447" y="535"/>
                  </a:lnTo>
                  <a:lnTo>
                    <a:pt x="451" y="531"/>
                  </a:lnTo>
                  <a:lnTo>
                    <a:pt x="424" y="584"/>
                  </a:lnTo>
                  <a:lnTo>
                    <a:pt x="401" y="609"/>
                  </a:lnTo>
                  <a:lnTo>
                    <a:pt x="375" y="622"/>
                  </a:lnTo>
                  <a:lnTo>
                    <a:pt x="346" y="653"/>
                  </a:lnTo>
                  <a:lnTo>
                    <a:pt x="325" y="658"/>
                  </a:lnTo>
                  <a:lnTo>
                    <a:pt x="310" y="679"/>
                  </a:lnTo>
                  <a:lnTo>
                    <a:pt x="310" y="692"/>
                  </a:lnTo>
                  <a:lnTo>
                    <a:pt x="323" y="706"/>
                  </a:lnTo>
                  <a:lnTo>
                    <a:pt x="348" y="702"/>
                  </a:lnTo>
                  <a:lnTo>
                    <a:pt x="384" y="679"/>
                  </a:lnTo>
                  <a:lnTo>
                    <a:pt x="409" y="649"/>
                  </a:lnTo>
                  <a:lnTo>
                    <a:pt x="430" y="639"/>
                  </a:lnTo>
                  <a:lnTo>
                    <a:pt x="470" y="588"/>
                  </a:lnTo>
                  <a:lnTo>
                    <a:pt x="477" y="569"/>
                  </a:lnTo>
                  <a:lnTo>
                    <a:pt x="504" y="535"/>
                  </a:lnTo>
                  <a:lnTo>
                    <a:pt x="504" y="508"/>
                  </a:lnTo>
                  <a:lnTo>
                    <a:pt x="494" y="499"/>
                  </a:lnTo>
                  <a:lnTo>
                    <a:pt x="376" y="521"/>
                  </a:lnTo>
                  <a:lnTo>
                    <a:pt x="299" y="459"/>
                  </a:lnTo>
                  <a:lnTo>
                    <a:pt x="285" y="445"/>
                  </a:lnTo>
                  <a:lnTo>
                    <a:pt x="289" y="432"/>
                  </a:lnTo>
                  <a:lnTo>
                    <a:pt x="302" y="432"/>
                  </a:lnTo>
                  <a:lnTo>
                    <a:pt x="392" y="491"/>
                  </a:lnTo>
                  <a:lnTo>
                    <a:pt x="451" y="481"/>
                  </a:lnTo>
                  <a:lnTo>
                    <a:pt x="508" y="459"/>
                  </a:lnTo>
                  <a:lnTo>
                    <a:pt x="517" y="459"/>
                  </a:lnTo>
                  <a:lnTo>
                    <a:pt x="527" y="472"/>
                  </a:lnTo>
                  <a:lnTo>
                    <a:pt x="527" y="485"/>
                  </a:lnTo>
                  <a:lnTo>
                    <a:pt x="534" y="491"/>
                  </a:lnTo>
                  <a:lnTo>
                    <a:pt x="557" y="462"/>
                  </a:lnTo>
                  <a:lnTo>
                    <a:pt x="567" y="438"/>
                  </a:lnTo>
                  <a:lnTo>
                    <a:pt x="570" y="388"/>
                  </a:lnTo>
                  <a:lnTo>
                    <a:pt x="561" y="379"/>
                  </a:lnTo>
                  <a:lnTo>
                    <a:pt x="464" y="428"/>
                  </a:lnTo>
                  <a:lnTo>
                    <a:pt x="434" y="419"/>
                  </a:lnTo>
                  <a:lnTo>
                    <a:pt x="384" y="388"/>
                  </a:lnTo>
                  <a:lnTo>
                    <a:pt x="346" y="367"/>
                  </a:lnTo>
                  <a:lnTo>
                    <a:pt x="333" y="356"/>
                  </a:lnTo>
                  <a:lnTo>
                    <a:pt x="333" y="352"/>
                  </a:lnTo>
                  <a:lnTo>
                    <a:pt x="340" y="345"/>
                  </a:lnTo>
                  <a:lnTo>
                    <a:pt x="359" y="352"/>
                  </a:lnTo>
                  <a:lnTo>
                    <a:pt x="418" y="392"/>
                  </a:lnTo>
                  <a:lnTo>
                    <a:pt x="479" y="392"/>
                  </a:lnTo>
                  <a:lnTo>
                    <a:pt x="549" y="362"/>
                  </a:lnTo>
                  <a:lnTo>
                    <a:pt x="570" y="345"/>
                  </a:lnTo>
                  <a:lnTo>
                    <a:pt x="574" y="345"/>
                  </a:lnTo>
                  <a:lnTo>
                    <a:pt x="580" y="352"/>
                  </a:lnTo>
                  <a:lnTo>
                    <a:pt x="580" y="384"/>
                  </a:lnTo>
                  <a:lnTo>
                    <a:pt x="587" y="392"/>
                  </a:lnTo>
                  <a:lnTo>
                    <a:pt x="601" y="379"/>
                  </a:lnTo>
                  <a:lnTo>
                    <a:pt x="620" y="324"/>
                  </a:lnTo>
                  <a:lnTo>
                    <a:pt x="616" y="295"/>
                  </a:lnTo>
                  <a:lnTo>
                    <a:pt x="610" y="274"/>
                  </a:lnTo>
                  <a:lnTo>
                    <a:pt x="607" y="272"/>
                  </a:lnTo>
                  <a:lnTo>
                    <a:pt x="557" y="305"/>
                  </a:lnTo>
                  <a:lnTo>
                    <a:pt x="523" y="331"/>
                  </a:lnTo>
                  <a:lnTo>
                    <a:pt x="477" y="318"/>
                  </a:lnTo>
                  <a:lnTo>
                    <a:pt x="424" y="297"/>
                  </a:lnTo>
                  <a:lnTo>
                    <a:pt x="411" y="297"/>
                  </a:lnTo>
                  <a:lnTo>
                    <a:pt x="376" y="265"/>
                  </a:lnTo>
                  <a:lnTo>
                    <a:pt x="376" y="261"/>
                  </a:lnTo>
                  <a:lnTo>
                    <a:pt x="401" y="261"/>
                  </a:lnTo>
                  <a:lnTo>
                    <a:pt x="428" y="272"/>
                  </a:lnTo>
                  <a:lnTo>
                    <a:pt x="460" y="278"/>
                  </a:lnTo>
                  <a:lnTo>
                    <a:pt x="473" y="288"/>
                  </a:lnTo>
                  <a:lnTo>
                    <a:pt x="513" y="295"/>
                  </a:lnTo>
                  <a:lnTo>
                    <a:pt x="553" y="278"/>
                  </a:lnTo>
                  <a:lnTo>
                    <a:pt x="607" y="238"/>
                  </a:lnTo>
                  <a:lnTo>
                    <a:pt x="616" y="238"/>
                  </a:lnTo>
                  <a:lnTo>
                    <a:pt x="620" y="259"/>
                  </a:lnTo>
                  <a:lnTo>
                    <a:pt x="627" y="265"/>
                  </a:lnTo>
                  <a:lnTo>
                    <a:pt x="641" y="265"/>
                  </a:lnTo>
                  <a:lnTo>
                    <a:pt x="658" y="246"/>
                  </a:lnTo>
                  <a:lnTo>
                    <a:pt x="664" y="204"/>
                  </a:lnTo>
                  <a:lnTo>
                    <a:pt x="650" y="192"/>
                  </a:lnTo>
                  <a:lnTo>
                    <a:pt x="641" y="192"/>
                  </a:lnTo>
                  <a:lnTo>
                    <a:pt x="631" y="166"/>
                  </a:lnTo>
                  <a:lnTo>
                    <a:pt x="627" y="162"/>
                  </a:lnTo>
                  <a:lnTo>
                    <a:pt x="614" y="168"/>
                  </a:lnTo>
                  <a:lnTo>
                    <a:pt x="544" y="229"/>
                  </a:lnTo>
                  <a:lnTo>
                    <a:pt x="517" y="221"/>
                  </a:lnTo>
                  <a:lnTo>
                    <a:pt x="479" y="215"/>
                  </a:lnTo>
                  <a:lnTo>
                    <a:pt x="445" y="202"/>
                  </a:lnTo>
                  <a:lnTo>
                    <a:pt x="414" y="198"/>
                  </a:lnTo>
                  <a:lnTo>
                    <a:pt x="401" y="177"/>
                  </a:lnTo>
                  <a:lnTo>
                    <a:pt x="409" y="172"/>
                  </a:lnTo>
                  <a:lnTo>
                    <a:pt x="458" y="175"/>
                  </a:lnTo>
                  <a:lnTo>
                    <a:pt x="500" y="189"/>
                  </a:lnTo>
                  <a:lnTo>
                    <a:pt x="540" y="189"/>
                  </a:lnTo>
                  <a:lnTo>
                    <a:pt x="610" y="135"/>
                  </a:lnTo>
                  <a:lnTo>
                    <a:pt x="610" y="132"/>
                  </a:lnTo>
                  <a:lnTo>
                    <a:pt x="616" y="124"/>
                  </a:lnTo>
                  <a:lnTo>
                    <a:pt x="631" y="124"/>
                  </a:lnTo>
                  <a:lnTo>
                    <a:pt x="637" y="154"/>
                  </a:lnTo>
                  <a:lnTo>
                    <a:pt x="646" y="166"/>
                  </a:lnTo>
                  <a:lnTo>
                    <a:pt x="658" y="166"/>
                  </a:lnTo>
                  <a:lnTo>
                    <a:pt x="671" y="151"/>
                  </a:lnTo>
                  <a:lnTo>
                    <a:pt x="671" y="97"/>
                  </a:lnTo>
                  <a:lnTo>
                    <a:pt x="643" y="69"/>
                  </a:lnTo>
                  <a:lnTo>
                    <a:pt x="637" y="54"/>
                  </a:lnTo>
                  <a:lnTo>
                    <a:pt x="631" y="48"/>
                  </a:lnTo>
                  <a:lnTo>
                    <a:pt x="607" y="61"/>
                  </a:lnTo>
                  <a:lnTo>
                    <a:pt x="574" y="97"/>
                  </a:lnTo>
                  <a:lnTo>
                    <a:pt x="563" y="107"/>
                  </a:lnTo>
                  <a:lnTo>
                    <a:pt x="424" y="97"/>
                  </a:lnTo>
                  <a:lnTo>
                    <a:pt x="418" y="92"/>
                  </a:lnTo>
                  <a:lnTo>
                    <a:pt x="418" y="75"/>
                  </a:lnTo>
                  <a:lnTo>
                    <a:pt x="441" y="75"/>
                  </a:lnTo>
                  <a:lnTo>
                    <a:pt x="549" y="71"/>
                  </a:lnTo>
                  <a:lnTo>
                    <a:pt x="587" y="42"/>
                  </a:lnTo>
                  <a:lnTo>
                    <a:pt x="620" y="0"/>
                  </a:lnTo>
                  <a:lnTo>
                    <a:pt x="627" y="0"/>
                  </a:lnTo>
                  <a:lnTo>
                    <a:pt x="63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1" name="Freeform 65"/>
            <p:cNvSpPr>
              <a:spLocks/>
            </p:cNvSpPr>
            <p:nvPr/>
          </p:nvSpPr>
          <p:spPr bwMode="auto">
            <a:xfrm>
              <a:off x="5327" y="3612"/>
              <a:ext cx="121" cy="60"/>
            </a:xfrm>
            <a:custGeom>
              <a:avLst/>
              <a:gdLst>
                <a:gd name="T0" fmla="*/ 127 w 302"/>
                <a:gd name="T1" fmla="*/ 44 h 177"/>
                <a:gd name="T2" fmla="*/ 152 w 302"/>
                <a:gd name="T3" fmla="*/ 70 h 177"/>
                <a:gd name="T4" fmla="*/ 127 w 302"/>
                <a:gd name="T5" fmla="*/ 70 h 177"/>
                <a:gd name="T6" fmla="*/ 118 w 302"/>
                <a:gd name="T7" fmla="*/ 63 h 177"/>
                <a:gd name="T8" fmla="*/ 108 w 302"/>
                <a:gd name="T9" fmla="*/ 63 h 177"/>
                <a:gd name="T10" fmla="*/ 95 w 302"/>
                <a:gd name="T11" fmla="*/ 80 h 177"/>
                <a:gd name="T12" fmla="*/ 91 w 302"/>
                <a:gd name="T13" fmla="*/ 107 h 177"/>
                <a:gd name="T14" fmla="*/ 70 w 302"/>
                <a:gd name="T15" fmla="*/ 131 h 177"/>
                <a:gd name="T16" fmla="*/ 74 w 302"/>
                <a:gd name="T17" fmla="*/ 137 h 177"/>
                <a:gd name="T18" fmla="*/ 114 w 302"/>
                <a:gd name="T19" fmla="*/ 116 h 177"/>
                <a:gd name="T20" fmla="*/ 121 w 302"/>
                <a:gd name="T21" fmla="*/ 110 h 177"/>
                <a:gd name="T22" fmla="*/ 218 w 302"/>
                <a:gd name="T23" fmla="*/ 114 h 177"/>
                <a:gd name="T24" fmla="*/ 254 w 302"/>
                <a:gd name="T25" fmla="*/ 120 h 177"/>
                <a:gd name="T26" fmla="*/ 302 w 302"/>
                <a:gd name="T27" fmla="*/ 124 h 177"/>
                <a:gd name="T28" fmla="*/ 298 w 302"/>
                <a:gd name="T29" fmla="*/ 133 h 177"/>
                <a:gd name="T30" fmla="*/ 264 w 302"/>
                <a:gd name="T31" fmla="*/ 167 h 177"/>
                <a:gd name="T32" fmla="*/ 247 w 302"/>
                <a:gd name="T33" fmla="*/ 177 h 177"/>
                <a:gd name="T34" fmla="*/ 114 w 302"/>
                <a:gd name="T35" fmla="*/ 167 h 177"/>
                <a:gd name="T36" fmla="*/ 70 w 302"/>
                <a:gd name="T37" fmla="*/ 160 h 177"/>
                <a:gd name="T38" fmla="*/ 17 w 302"/>
                <a:gd name="T39" fmla="*/ 160 h 177"/>
                <a:gd name="T40" fmla="*/ 7 w 302"/>
                <a:gd name="T41" fmla="*/ 154 h 177"/>
                <a:gd name="T42" fmla="*/ 0 w 302"/>
                <a:gd name="T43" fmla="*/ 146 h 177"/>
                <a:gd name="T44" fmla="*/ 7 w 302"/>
                <a:gd name="T45" fmla="*/ 141 h 177"/>
                <a:gd name="T46" fmla="*/ 36 w 302"/>
                <a:gd name="T47" fmla="*/ 137 h 177"/>
                <a:gd name="T48" fmla="*/ 59 w 302"/>
                <a:gd name="T49" fmla="*/ 107 h 177"/>
                <a:gd name="T50" fmla="*/ 59 w 302"/>
                <a:gd name="T51" fmla="*/ 36 h 177"/>
                <a:gd name="T52" fmla="*/ 62 w 302"/>
                <a:gd name="T53" fmla="*/ 34 h 177"/>
                <a:gd name="T54" fmla="*/ 36 w 302"/>
                <a:gd name="T55" fmla="*/ 8 h 177"/>
                <a:gd name="T56" fmla="*/ 43 w 302"/>
                <a:gd name="T57" fmla="*/ 0 h 177"/>
                <a:gd name="T58" fmla="*/ 74 w 302"/>
                <a:gd name="T59" fmla="*/ 10 h 177"/>
                <a:gd name="T60" fmla="*/ 127 w 302"/>
                <a:gd name="T61" fmla="*/ 44 h 177"/>
                <a:gd name="T62" fmla="*/ 127 w 302"/>
                <a:gd name="T63" fmla="*/ 44 h 177"/>
                <a:gd name="T64" fmla="*/ 127 w 302"/>
                <a:gd name="T65" fmla="*/ 44 h 17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02"/>
                <a:gd name="T100" fmla="*/ 0 h 177"/>
                <a:gd name="T101" fmla="*/ 302 w 302"/>
                <a:gd name="T102" fmla="*/ 177 h 17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02" h="177">
                  <a:moveTo>
                    <a:pt x="127" y="44"/>
                  </a:moveTo>
                  <a:lnTo>
                    <a:pt x="152" y="70"/>
                  </a:lnTo>
                  <a:lnTo>
                    <a:pt x="127" y="70"/>
                  </a:lnTo>
                  <a:lnTo>
                    <a:pt x="118" y="63"/>
                  </a:lnTo>
                  <a:lnTo>
                    <a:pt x="108" y="63"/>
                  </a:lnTo>
                  <a:lnTo>
                    <a:pt x="95" y="80"/>
                  </a:lnTo>
                  <a:lnTo>
                    <a:pt x="91" y="107"/>
                  </a:lnTo>
                  <a:lnTo>
                    <a:pt x="70" y="131"/>
                  </a:lnTo>
                  <a:lnTo>
                    <a:pt x="74" y="137"/>
                  </a:lnTo>
                  <a:lnTo>
                    <a:pt x="114" y="116"/>
                  </a:lnTo>
                  <a:lnTo>
                    <a:pt x="121" y="110"/>
                  </a:lnTo>
                  <a:lnTo>
                    <a:pt x="218" y="114"/>
                  </a:lnTo>
                  <a:lnTo>
                    <a:pt x="254" y="120"/>
                  </a:lnTo>
                  <a:lnTo>
                    <a:pt x="302" y="124"/>
                  </a:lnTo>
                  <a:lnTo>
                    <a:pt x="298" y="133"/>
                  </a:lnTo>
                  <a:lnTo>
                    <a:pt x="264" y="167"/>
                  </a:lnTo>
                  <a:lnTo>
                    <a:pt x="247" y="177"/>
                  </a:lnTo>
                  <a:lnTo>
                    <a:pt x="114" y="167"/>
                  </a:lnTo>
                  <a:lnTo>
                    <a:pt x="70" y="160"/>
                  </a:lnTo>
                  <a:lnTo>
                    <a:pt x="17" y="160"/>
                  </a:lnTo>
                  <a:lnTo>
                    <a:pt x="7" y="154"/>
                  </a:lnTo>
                  <a:lnTo>
                    <a:pt x="0" y="146"/>
                  </a:lnTo>
                  <a:lnTo>
                    <a:pt x="7" y="141"/>
                  </a:lnTo>
                  <a:lnTo>
                    <a:pt x="36" y="137"/>
                  </a:lnTo>
                  <a:lnTo>
                    <a:pt x="59" y="107"/>
                  </a:lnTo>
                  <a:lnTo>
                    <a:pt x="59" y="36"/>
                  </a:lnTo>
                  <a:lnTo>
                    <a:pt x="62" y="34"/>
                  </a:lnTo>
                  <a:lnTo>
                    <a:pt x="36" y="8"/>
                  </a:lnTo>
                  <a:lnTo>
                    <a:pt x="43" y="0"/>
                  </a:lnTo>
                  <a:lnTo>
                    <a:pt x="74" y="10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2" name="Freeform 66"/>
            <p:cNvSpPr>
              <a:spLocks/>
            </p:cNvSpPr>
            <p:nvPr/>
          </p:nvSpPr>
          <p:spPr bwMode="auto">
            <a:xfrm>
              <a:off x="5315" y="3615"/>
              <a:ext cx="30" cy="32"/>
            </a:xfrm>
            <a:custGeom>
              <a:avLst/>
              <a:gdLst>
                <a:gd name="T0" fmla="*/ 74 w 74"/>
                <a:gd name="T1" fmla="*/ 30 h 95"/>
                <a:gd name="T2" fmla="*/ 69 w 74"/>
                <a:gd name="T3" fmla="*/ 62 h 95"/>
                <a:gd name="T4" fmla="*/ 31 w 74"/>
                <a:gd name="T5" fmla="*/ 95 h 95"/>
                <a:gd name="T6" fmla="*/ 17 w 74"/>
                <a:gd name="T7" fmla="*/ 95 h 95"/>
                <a:gd name="T8" fmla="*/ 8 w 74"/>
                <a:gd name="T9" fmla="*/ 83 h 95"/>
                <a:gd name="T10" fmla="*/ 0 w 74"/>
                <a:gd name="T11" fmla="*/ 43 h 95"/>
                <a:gd name="T12" fmla="*/ 0 w 74"/>
                <a:gd name="T13" fmla="*/ 13 h 95"/>
                <a:gd name="T14" fmla="*/ 14 w 74"/>
                <a:gd name="T15" fmla="*/ 0 h 95"/>
                <a:gd name="T16" fmla="*/ 52 w 74"/>
                <a:gd name="T17" fmla="*/ 3 h 95"/>
                <a:gd name="T18" fmla="*/ 74 w 74"/>
                <a:gd name="T19" fmla="*/ 30 h 95"/>
                <a:gd name="T20" fmla="*/ 74 w 74"/>
                <a:gd name="T21" fmla="*/ 30 h 95"/>
                <a:gd name="T22" fmla="*/ 74 w 74"/>
                <a:gd name="T23" fmla="*/ 30 h 9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4"/>
                <a:gd name="T37" fmla="*/ 0 h 95"/>
                <a:gd name="T38" fmla="*/ 74 w 74"/>
                <a:gd name="T39" fmla="*/ 95 h 9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4" h="95">
                  <a:moveTo>
                    <a:pt x="74" y="30"/>
                  </a:moveTo>
                  <a:lnTo>
                    <a:pt x="69" y="62"/>
                  </a:lnTo>
                  <a:lnTo>
                    <a:pt x="31" y="95"/>
                  </a:lnTo>
                  <a:lnTo>
                    <a:pt x="17" y="95"/>
                  </a:lnTo>
                  <a:lnTo>
                    <a:pt x="8" y="83"/>
                  </a:lnTo>
                  <a:lnTo>
                    <a:pt x="0" y="43"/>
                  </a:lnTo>
                  <a:lnTo>
                    <a:pt x="0" y="13"/>
                  </a:lnTo>
                  <a:lnTo>
                    <a:pt x="14" y="0"/>
                  </a:lnTo>
                  <a:lnTo>
                    <a:pt x="52" y="3"/>
                  </a:lnTo>
                  <a:lnTo>
                    <a:pt x="74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3" name="Freeform 67"/>
            <p:cNvSpPr>
              <a:spLocks/>
            </p:cNvSpPr>
            <p:nvPr/>
          </p:nvSpPr>
          <p:spPr bwMode="auto">
            <a:xfrm>
              <a:off x="5443" y="3621"/>
              <a:ext cx="58" cy="51"/>
            </a:xfrm>
            <a:custGeom>
              <a:avLst/>
              <a:gdLst>
                <a:gd name="T0" fmla="*/ 98 w 146"/>
                <a:gd name="T1" fmla="*/ 57 h 150"/>
                <a:gd name="T2" fmla="*/ 129 w 146"/>
                <a:gd name="T3" fmla="*/ 62 h 150"/>
                <a:gd name="T4" fmla="*/ 146 w 146"/>
                <a:gd name="T5" fmla="*/ 83 h 150"/>
                <a:gd name="T6" fmla="*/ 146 w 146"/>
                <a:gd name="T7" fmla="*/ 97 h 150"/>
                <a:gd name="T8" fmla="*/ 112 w 146"/>
                <a:gd name="T9" fmla="*/ 119 h 150"/>
                <a:gd name="T10" fmla="*/ 36 w 146"/>
                <a:gd name="T11" fmla="*/ 150 h 150"/>
                <a:gd name="T12" fmla="*/ 26 w 146"/>
                <a:gd name="T13" fmla="*/ 150 h 150"/>
                <a:gd name="T14" fmla="*/ 49 w 146"/>
                <a:gd name="T15" fmla="*/ 116 h 150"/>
                <a:gd name="T16" fmla="*/ 45 w 146"/>
                <a:gd name="T17" fmla="*/ 60 h 150"/>
                <a:gd name="T18" fmla="*/ 0 w 146"/>
                <a:gd name="T19" fmla="*/ 3 h 150"/>
                <a:gd name="T20" fmla="*/ 2 w 146"/>
                <a:gd name="T21" fmla="*/ 0 h 150"/>
                <a:gd name="T22" fmla="*/ 81 w 146"/>
                <a:gd name="T23" fmla="*/ 43 h 150"/>
                <a:gd name="T24" fmla="*/ 98 w 146"/>
                <a:gd name="T25" fmla="*/ 57 h 150"/>
                <a:gd name="T26" fmla="*/ 98 w 146"/>
                <a:gd name="T27" fmla="*/ 57 h 150"/>
                <a:gd name="T28" fmla="*/ 98 w 146"/>
                <a:gd name="T29" fmla="*/ 57 h 15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46"/>
                <a:gd name="T46" fmla="*/ 0 h 150"/>
                <a:gd name="T47" fmla="*/ 146 w 146"/>
                <a:gd name="T48" fmla="*/ 150 h 15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46" h="150">
                  <a:moveTo>
                    <a:pt x="98" y="57"/>
                  </a:moveTo>
                  <a:lnTo>
                    <a:pt x="129" y="62"/>
                  </a:lnTo>
                  <a:lnTo>
                    <a:pt x="146" y="83"/>
                  </a:lnTo>
                  <a:lnTo>
                    <a:pt x="146" y="97"/>
                  </a:lnTo>
                  <a:lnTo>
                    <a:pt x="112" y="119"/>
                  </a:lnTo>
                  <a:lnTo>
                    <a:pt x="36" y="150"/>
                  </a:lnTo>
                  <a:lnTo>
                    <a:pt x="26" y="150"/>
                  </a:lnTo>
                  <a:lnTo>
                    <a:pt x="49" y="116"/>
                  </a:lnTo>
                  <a:lnTo>
                    <a:pt x="45" y="60"/>
                  </a:lnTo>
                  <a:lnTo>
                    <a:pt x="0" y="3"/>
                  </a:lnTo>
                  <a:lnTo>
                    <a:pt x="2" y="0"/>
                  </a:lnTo>
                  <a:lnTo>
                    <a:pt x="81" y="43"/>
                  </a:lnTo>
                  <a:lnTo>
                    <a:pt x="98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4" name="Freeform 68"/>
            <p:cNvSpPr>
              <a:spLocks/>
            </p:cNvSpPr>
            <p:nvPr/>
          </p:nvSpPr>
          <p:spPr bwMode="auto">
            <a:xfrm>
              <a:off x="3956" y="3633"/>
              <a:ext cx="46" cy="10"/>
            </a:xfrm>
            <a:custGeom>
              <a:avLst/>
              <a:gdLst>
                <a:gd name="T0" fmla="*/ 111 w 115"/>
                <a:gd name="T1" fmla="*/ 30 h 30"/>
                <a:gd name="T2" fmla="*/ 94 w 115"/>
                <a:gd name="T3" fmla="*/ 30 h 30"/>
                <a:gd name="T4" fmla="*/ 33 w 115"/>
                <a:gd name="T5" fmla="*/ 24 h 30"/>
                <a:gd name="T6" fmla="*/ 10 w 115"/>
                <a:gd name="T7" fmla="*/ 17 h 30"/>
                <a:gd name="T8" fmla="*/ 6 w 115"/>
                <a:gd name="T9" fmla="*/ 17 h 30"/>
                <a:gd name="T10" fmla="*/ 0 w 115"/>
                <a:gd name="T11" fmla="*/ 9 h 30"/>
                <a:gd name="T12" fmla="*/ 10 w 115"/>
                <a:gd name="T13" fmla="*/ 0 h 30"/>
                <a:gd name="T14" fmla="*/ 115 w 115"/>
                <a:gd name="T15" fmla="*/ 4 h 30"/>
                <a:gd name="T16" fmla="*/ 111 w 115"/>
                <a:gd name="T17" fmla="*/ 30 h 30"/>
                <a:gd name="T18" fmla="*/ 111 w 115"/>
                <a:gd name="T19" fmla="*/ 30 h 30"/>
                <a:gd name="T20" fmla="*/ 111 w 115"/>
                <a:gd name="T21" fmla="*/ 30 h 3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30"/>
                <a:gd name="T35" fmla="*/ 115 w 115"/>
                <a:gd name="T36" fmla="*/ 30 h 3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30">
                  <a:moveTo>
                    <a:pt x="111" y="30"/>
                  </a:moveTo>
                  <a:lnTo>
                    <a:pt x="94" y="30"/>
                  </a:lnTo>
                  <a:lnTo>
                    <a:pt x="33" y="24"/>
                  </a:lnTo>
                  <a:lnTo>
                    <a:pt x="10" y="17"/>
                  </a:lnTo>
                  <a:lnTo>
                    <a:pt x="6" y="17"/>
                  </a:lnTo>
                  <a:lnTo>
                    <a:pt x="0" y="9"/>
                  </a:lnTo>
                  <a:lnTo>
                    <a:pt x="10" y="0"/>
                  </a:lnTo>
                  <a:lnTo>
                    <a:pt x="115" y="4"/>
                  </a:lnTo>
                  <a:lnTo>
                    <a:pt x="11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5" name="Freeform 69"/>
            <p:cNvSpPr>
              <a:spLocks/>
            </p:cNvSpPr>
            <p:nvPr/>
          </p:nvSpPr>
          <p:spPr bwMode="auto">
            <a:xfrm>
              <a:off x="3511" y="3636"/>
              <a:ext cx="16" cy="27"/>
            </a:xfrm>
            <a:custGeom>
              <a:avLst/>
              <a:gdLst>
                <a:gd name="T0" fmla="*/ 14 w 40"/>
                <a:gd name="T1" fmla="*/ 27 h 80"/>
                <a:gd name="T2" fmla="*/ 23 w 40"/>
                <a:gd name="T3" fmla="*/ 37 h 80"/>
                <a:gd name="T4" fmla="*/ 33 w 40"/>
                <a:gd name="T5" fmla="*/ 35 h 80"/>
                <a:gd name="T6" fmla="*/ 40 w 40"/>
                <a:gd name="T7" fmla="*/ 40 h 80"/>
                <a:gd name="T8" fmla="*/ 40 w 40"/>
                <a:gd name="T9" fmla="*/ 61 h 80"/>
                <a:gd name="T10" fmla="*/ 23 w 40"/>
                <a:gd name="T11" fmla="*/ 76 h 80"/>
                <a:gd name="T12" fmla="*/ 4 w 40"/>
                <a:gd name="T13" fmla="*/ 80 h 80"/>
                <a:gd name="T14" fmla="*/ 10 w 40"/>
                <a:gd name="T15" fmla="*/ 71 h 80"/>
                <a:gd name="T16" fmla="*/ 4 w 40"/>
                <a:gd name="T17" fmla="*/ 44 h 80"/>
                <a:gd name="T18" fmla="*/ 0 w 40"/>
                <a:gd name="T19" fmla="*/ 0 h 80"/>
                <a:gd name="T20" fmla="*/ 14 w 40"/>
                <a:gd name="T21" fmla="*/ 6 h 80"/>
                <a:gd name="T22" fmla="*/ 14 w 40"/>
                <a:gd name="T23" fmla="*/ 27 h 80"/>
                <a:gd name="T24" fmla="*/ 14 w 40"/>
                <a:gd name="T25" fmla="*/ 27 h 80"/>
                <a:gd name="T26" fmla="*/ 14 w 40"/>
                <a:gd name="T27" fmla="*/ 27 h 8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80"/>
                <a:gd name="T44" fmla="*/ 40 w 40"/>
                <a:gd name="T45" fmla="*/ 80 h 8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80">
                  <a:moveTo>
                    <a:pt x="14" y="27"/>
                  </a:moveTo>
                  <a:lnTo>
                    <a:pt x="23" y="37"/>
                  </a:lnTo>
                  <a:lnTo>
                    <a:pt x="33" y="35"/>
                  </a:lnTo>
                  <a:lnTo>
                    <a:pt x="40" y="40"/>
                  </a:lnTo>
                  <a:lnTo>
                    <a:pt x="40" y="61"/>
                  </a:lnTo>
                  <a:lnTo>
                    <a:pt x="23" y="76"/>
                  </a:lnTo>
                  <a:lnTo>
                    <a:pt x="4" y="80"/>
                  </a:lnTo>
                  <a:lnTo>
                    <a:pt x="10" y="71"/>
                  </a:lnTo>
                  <a:lnTo>
                    <a:pt x="4" y="44"/>
                  </a:lnTo>
                  <a:lnTo>
                    <a:pt x="0" y="0"/>
                  </a:lnTo>
                  <a:lnTo>
                    <a:pt x="14" y="6"/>
                  </a:lnTo>
                  <a:lnTo>
                    <a:pt x="1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6" name="Freeform 70"/>
            <p:cNvSpPr>
              <a:spLocks/>
            </p:cNvSpPr>
            <p:nvPr/>
          </p:nvSpPr>
          <p:spPr bwMode="auto">
            <a:xfrm>
              <a:off x="3955" y="3665"/>
              <a:ext cx="40" cy="13"/>
            </a:xfrm>
            <a:custGeom>
              <a:avLst/>
              <a:gdLst>
                <a:gd name="T0" fmla="*/ 97 w 102"/>
                <a:gd name="T1" fmla="*/ 32 h 38"/>
                <a:gd name="T2" fmla="*/ 97 w 102"/>
                <a:gd name="T3" fmla="*/ 38 h 38"/>
                <a:gd name="T4" fmla="*/ 80 w 102"/>
                <a:gd name="T5" fmla="*/ 38 h 38"/>
                <a:gd name="T6" fmla="*/ 0 w 102"/>
                <a:gd name="T7" fmla="*/ 11 h 38"/>
                <a:gd name="T8" fmla="*/ 0 w 102"/>
                <a:gd name="T9" fmla="*/ 0 h 38"/>
                <a:gd name="T10" fmla="*/ 102 w 102"/>
                <a:gd name="T11" fmla="*/ 9 h 38"/>
                <a:gd name="T12" fmla="*/ 97 w 102"/>
                <a:gd name="T13" fmla="*/ 32 h 38"/>
                <a:gd name="T14" fmla="*/ 97 w 102"/>
                <a:gd name="T15" fmla="*/ 32 h 38"/>
                <a:gd name="T16" fmla="*/ 97 w 102"/>
                <a:gd name="T17" fmla="*/ 32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2"/>
                <a:gd name="T28" fmla="*/ 0 h 38"/>
                <a:gd name="T29" fmla="*/ 102 w 102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2" h="38">
                  <a:moveTo>
                    <a:pt x="97" y="32"/>
                  </a:moveTo>
                  <a:lnTo>
                    <a:pt x="97" y="38"/>
                  </a:lnTo>
                  <a:lnTo>
                    <a:pt x="80" y="38"/>
                  </a:lnTo>
                  <a:lnTo>
                    <a:pt x="0" y="11"/>
                  </a:lnTo>
                  <a:lnTo>
                    <a:pt x="0" y="0"/>
                  </a:lnTo>
                  <a:lnTo>
                    <a:pt x="102" y="9"/>
                  </a:lnTo>
                  <a:lnTo>
                    <a:pt x="97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7" name="Freeform 71"/>
            <p:cNvSpPr>
              <a:spLocks/>
            </p:cNvSpPr>
            <p:nvPr/>
          </p:nvSpPr>
          <p:spPr bwMode="auto">
            <a:xfrm>
              <a:off x="3515" y="3675"/>
              <a:ext cx="20" cy="18"/>
            </a:xfrm>
            <a:custGeom>
              <a:avLst/>
              <a:gdLst>
                <a:gd name="T0" fmla="*/ 36 w 49"/>
                <a:gd name="T1" fmla="*/ 23 h 56"/>
                <a:gd name="T2" fmla="*/ 48 w 49"/>
                <a:gd name="T3" fmla="*/ 23 h 56"/>
                <a:gd name="T4" fmla="*/ 49 w 49"/>
                <a:gd name="T5" fmla="*/ 33 h 56"/>
                <a:gd name="T6" fmla="*/ 49 w 49"/>
                <a:gd name="T7" fmla="*/ 40 h 56"/>
                <a:gd name="T8" fmla="*/ 34 w 49"/>
                <a:gd name="T9" fmla="*/ 54 h 56"/>
                <a:gd name="T10" fmla="*/ 13 w 49"/>
                <a:gd name="T11" fmla="*/ 56 h 56"/>
                <a:gd name="T12" fmla="*/ 10 w 49"/>
                <a:gd name="T13" fmla="*/ 33 h 56"/>
                <a:gd name="T14" fmla="*/ 0 w 49"/>
                <a:gd name="T15" fmla="*/ 19 h 56"/>
                <a:gd name="T16" fmla="*/ 0 w 49"/>
                <a:gd name="T17" fmla="*/ 2 h 56"/>
                <a:gd name="T18" fmla="*/ 8 w 49"/>
                <a:gd name="T19" fmla="*/ 0 h 56"/>
                <a:gd name="T20" fmla="*/ 23 w 49"/>
                <a:gd name="T21" fmla="*/ 27 h 56"/>
                <a:gd name="T22" fmla="*/ 36 w 49"/>
                <a:gd name="T23" fmla="*/ 23 h 56"/>
                <a:gd name="T24" fmla="*/ 36 w 49"/>
                <a:gd name="T25" fmla="*/ 23 h 56"/>
                <a:gd name="T26" fmla="*/ 36 w 49"/>
                <a:gd name="T27" fmla="*/ 23 h 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56"/>
                <a:gd name="T44" fmla="*/ 49 w 49"/>
                <a:gd name="T45" fmla="*/ 56 h 5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56">
                  <a:moveTo>
                    <a:pt x="36" y="23"/>
                  </a:moveTo>
                  <a:lnTo>
                    <a:pt x="48" y="23"/>
                  </a:lnTo>
                  <a:lnTo>
                    <a:pt x="49" y="33"/>
                  </a:lnTo>
                  <a:lnTo>
                    <a:pt x="49" y="40"/>
                  </a:lnTo>
                  <a:lnTo>
                    <a:pt x="34" y="54"/>
                  </a:lnTo>
                  <a:lnTo>
                    <a:pt x="13" y="56"/>
                  </a:lnTo>
                  <a:lnTo>
                    <a:pt x="10" y="33"/>
                  </a:lnTo>
                  <a:lnTo>
                    <a:pt x="0" y="19"/>
                  </a:lnTo>
                  <a:lnTo>
                    <a:pt x="0" y="2"/>
                  </a:lnTo>
                  <a:lnTo>
                    <a:pt x="8" y="0"/>
                  </a:lnTo>
                  <a:lnTo>
                    <a:pt x="23" y="27"/>
                  </a:lnTo>
                  <a:lnTo>
                    <a:pt x="3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8" name="Freeform 72"/>
            <p:cNvSpPr>
              <a:spLocks/>
            </p:cNvSpPr>
            <p:nvPr/>
          </p:nvSpPr>
          <p:spPr bwMode="auto">
            <a:xfrm>
              <a:off x="3691" y="3682"/>
              <a:ext cx="168" cy="67"/>
            </a:xfrm>
            <a:custGeom>
              <a:avLst/>
              <a:gdLst>
                <a:gd name="T0" fmla="*/ 420 w 420"/>
                <a:gd name="T1" fmla="*/ 17 h 194"/>
                <a:gd name="T2" fmla="*/ 384 w 420"/>
                <a:gd name="T3" fmla="*/ 90 h 194"/>
                <a:gd name="T4" fmla="*/ 310 w 420"/>
                <a:gd name="T5" fmla="*/ 156 h 194"/>
                <a:gd name="T6" fmla="*/ 247 w 420"/>
                <a:gd name="T7" fmla="*/ 187 h 194"/>
                <a:gd name="T8" fmla="*/ 160 w 420"/>
                <a:gd name="T9" fmla="*/ 194 h 194"/>
                <a:gd name="T10" fmla="*/ 105 w 420"/>
                <a:gd name="T11" fmla="*/ 183 h 194"/>
                <a:gd name="T12" fmla="*/ 27 w 420"/>
                <a:gd name="T13" fmla="*/ 147 h 194"/>
                <a:gd name="T14" fmla="*/ 0 w 420"/>
                <a:gd name="T15" fmla="*/ 120 h 194"/>
                <a:gd name="T16" fmla="*/ 0 w 420"/>
                <a:gd name="T17" fmla="*/ 116 h 194"/>
                <a:gd name="T18" fmla="*/ 10 w 420"/>
                <a:gd name="T19" fmla="*/ 116 h 194"/>
                <a:gd name="T20" fmla="*/ 51 w 420"/>
                <a:gd name="T21" fmla="*/ 141 h 194"/>
                <a:gd name="T22" fmla="*/ 133 w 420"/>
                <a:gd name="T23" fmla="*/ 156 h 194"/>
                <a:gd name="T24" fmla="*/ 209 w 420"/>
                <a:gd name="T25" fmla="*/ 164 h 194"/>
                <a:gd name="T26" fmla="*/ 278 w 420"/>
                <a:gd name="T27" fmla="*/ 147 h 194"/>
                <a:gd name="T28" fmla="*/ 318 w 420"/>
                <a:gd name="T29" fmla="*/ 124 h 194"/>
                <a:gd name="T30" fmla="*/ 397 w 420"/>
                <a:gd name="T31" fmla="*/ 33 h 194"/>
                <a:gd name="T32" fmla="*/ 416 w 420"/>
                <a:gd name="T33" fmla="*/ 0 h 194"/>
                <a:gd name="T34" fmla="*/ 420 w 420"/>
                <a:gd name="T35" fmla="*/ 0 h 194"/>
                <a:gd name="T36" fmla="*/ 420 w 420"/>
                <a:gd name="T37" fmla="*/ 17 h 194"/>
                <a:gd name="T38" fmla="*/ 420 w 420"/>
                <a:gd name="T39" fmla="*/ 17 h 194"/>
                <a:gd name="T40" fmla="*/ 420 w 420"/>
                <a:gd name="T41" fmla="*/ 17 h 1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0"/>
                <a:gd name="T64" fmla="*/ 0 h 194"/>
                <a:gd name="T65" fmla="*/ 420 w 420"/>
                <a:gd name="T66" fmla="*/ 194 h 1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0" h="194">
                  <a:moveTo>
                    <a:pt x="420" y="17"/>
                  </a:moveTo>
                  <a:lnTo>
                    <a:pt x="384" y="90"/>
                  </a:lnTo>
                  <a:lnTo>
                    <a:pt x="310" y="156"/>
                  </a:lnTo>
                  <a:lnTo>
                    <a:pt x="247" y="187"/>
                  </a:lnTo>
                  <a:lnTo>
                    <a:pt x="160" y="194"/>
                  </a:lnTo>
                  <a:lnTo>
                    <a:pt x="105" y="183"/>
                  </a:lnTo>
                  <a:lnTo>
                    <a:pt x="27" y="147"/>
                  </a:lnTo>
                  <a:lnTo>
                    <a:pt x="0" y="120"/>
                  </a:lnTo>
                  <a:lnTo>
                    <a:pt x="0" y="116"/>
                  </a:lnTo>
                  <a:lnTo>
                    <a:pt x="10" y="116"/>
                  </a:lnTo>
                  <a:lnTo>
                    <a:pt x="51" y="141"/>
                  </a:lnTo>
                  <a:lnTo>
                    <a:pt x="133" y="156"/>
                  </a:lnTo>
                  <a:lnTo>
                    <a:pt x="209" y="164"/>
                  </a:lnTo>
                  <a:lnTo>
                    <a:pt x="278" y="147"/>
                  </a:lnTo>
                  <a:lnTo>
                    <a:pt x="318" y="124"/>
                  </a:lnTo>
                  <a:lnTo>
                    <a:pt x="397" y="33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0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39" name="Freeform 73"/>
            <p:cNvSpPr>
              <a:spLocks/>
            </p:cNvSpPr>
            <p:nvPr/>
          </p:nvSpPr>
          <p:spPr bwMode="auto">
            <a:xfrm>
              <a:off x="3947" y="3696"/>
              <a:ext cx="38" cy="17"/>
            </a:xfrm>
            <a:custGeom>
              <a:avLst/>
              <a:gdLst>
                <a:gd name="T0" fmla="*/ 87 w 93"/>
                <a:gd name="T1" fmla="*/ 50 h 50"/>
                <a:gd name="T2" fmla="*/ 78 w 93"/>
                <a:gd name="T3" fmla="*/ 50 h 50"/>
                <a:gd name="T4" fmla="*/ 41 w 93"/>
                <a:gd name="T5" fmla="*/ 27 h 50"/>
                <a:gd name="T6" fmla="*/ 15 w 93"/>
                <a:gd name="T7" fmla="*/ 19 h 50"/>
                <a:gd name="T8" fmla="*/ 0 w 93"/>
                <a:gd name="T9" fmla="*/ 10 h 50"/>
                <a:gd name="T10" fmla="*/ 3 w 93"/>
                <a:gd name="T11" fmla="*/ 0 h 50"/>
                <a:gd name="T12" fmla="*/ 93 w 93"/>
                <a:gd name="T13" fmla="*/ 23 h 50"/>
                <a:gd name="T14" fmla="*/ 87 w 93"/>
                <a:gd name="T15" fmla="*/ 50 h 50"/>
                <a:gd name="T16" fmla="*/ 87 w 93"/>
                <a:gd name="T17" fmla="*/ 50 h 50"/>
                <a:gd name="T18" fmla="*/ 87 w 93"/>
                <a:gd name="T19" fmla="*/ 50 h 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50"/>
                <a:gd name="T32" fmla="*/ 93 w 93"/>
                <a:gd name="T33" fmla="*/ 50 h 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50">
                  <a:moveTo>
                    <a:pt x="87" y="50"/>
                  </a:moveTo>
                  <a:lnTo>
                    <a:pt x="78" y="50"/>
                  </a:lnTo>
                  <a:lnTo>
                    <a:pt x="41" y="27"/>
                  </a:lnTo>
                  <a:lnTo>
                    <a:pt x="15" y="19"/>
                  </a:lnTo>
                  <a:lnTo>
                    <a:pt x="0" y="10"/>
                  </a:lnTo>
                  <a:lnTo>
                    <a:pt x="3" y="0"/>
                  </a:lnTo>
                  <a:lnTo>
                    <a:pt x="93" y="23"/>
                  </a:lnTo>
                  <a:lnTo>
                    <a:pt x="87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0" name="Freeform 74"/>
            <p:cNvSpPr>
              <a:spLocks/>
            </p:cNvSpPr>
            <p:nvPr/>
          </p:nvSpPr>
          <p:spPr bwMode="auto">
            <a:xfrm>
              <a:off x="3524" y="3706"/>
              <a:ext cx="22" cy="21"/>
            </a:xfrm>
            <a:custGeom>
              <a:avLst/>
              <a:gdLst>
                <a:gd name="T0" fmla="*/ 11 w 53"/>
                <a:gd name="T1" fmla="*/ 11 h 59"/>
                <a:gd name="T2" fmla="*/ 21 w 53"/>
                <a:gd name="T3" fmla="*/ 22 h 59"/>
                <a:gd name="T4" fmla="*/ 38 w 53"/>
                <a:gd name="T5" fmla="*/ 15 h 59"/>
                <a:gd name="T6" fmla="*/ 44 w 53"/>
                <a:gd name="T7" fmla="*/ 9 h 59"/>
                <a:gd name="T8" fmla="*/ 53 w 53"/>
                <a:gd name="T9" fmla="*/ 22 h 59"/>
                <a:gd name="T10" fmla="*/ 53 w 53"/>
                <a:gd name="T11" fmla="*/ 32 h 59"/>
                <a:gd name="T12" fmla="*/ 21 w 53"/>
                <a:gd name="T13" fmla="*/ 59 h 59"/>
                <a:gd name="T14" fmla="*/ 0 w 53"/>
                <a:gd name="T15" fmla="*/ 22 h 59"/>
                <a:gd name="T16" fmla="*/ 0 w 53"/>
                <a:gd name="T17" fmla="*/ 0 h 59"/>
                <a:gd name="T18" fmla="*/ 11 w 53"/>
                <a:gd name="T19" fmla="*/ 0 h 59"/>
                <a:gd name="T20" fmla="*/ 11 w 53"/>
                <a:gd name="T21" fmla="*/ 11 h 59"/>
                <a:gd name="T22" fmla="*/ 11 w 53"/>
                <a:gd name="T23" fmla="*/ 11 h 59"/>
                <a:gd name="T24" fmla="*/ 11 w 53"/>
                <a:gd name="T25" fmla="*/ 11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3"/>
                <a:gd name="T40" fmla="*/ 0 h 59"/>
                <a:gd name="T41" fmla="*/ 53 w 53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3" h="59">
                  <a:moveTo>
                    <a:pt x="11" y="11"/>
                  </a:moveTo>
                  <a:lnTo>
                    <a:pt x="21" y="22"/>
                  </a:lnTo>
                  <a:lnTo>
                    <a:pt x="38" y="15"/>
                  </a:lnTo>
                  <a:lnTo>
                    <a:pt x="44" y="9"/>
                  </a:lnTo>
                  <a:lnTo>
                    <a:pt x="53" y="22"/>
                  </a:lnTo>
                  <a:lnTo>
                    <a:pt x="53" y="32"/>
                  </a:lnTo>
                  <a:lnTo>
                    <a:pt x="21" y="59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1" name="Freeform 75"/>
            <p:cNvSpPr>
              <a:spLocks/>
            </p:cNvSpPr>
            <p:nvPr/>
          </p:nvSpPr>
          <p:spPr bwMode="auto">
            <a:xfrm>
              <a:off x="3936" y="3725"/>
              <a:ext cx="30" cy="20"/>
            </a:xfrm>
            <a:custGeom>
              <a:avLst/>
              <a:gdLst>
                <a:gd name="T0" fmla="*/ 70 w 76"/>
                <a:gd name="T1" fmla="*/ 32 h 59"/>
                <a:gd name="T2" fmla="*/ 76 w 76"/>
                <a:gd name="T3" fmla="*/ 40 h 59"/>
                <a:gd name="T4" fmla="*/ 70 w 76"/>
                <a:gd name="T5" fmla="*/ 49 h 59"/>
                <a:gd name="T6" fmla="*/ 59 w 76"/>
                <a:gd name="T7" fmla="*/ 59 h 59"/>
                <a:gd name="T8" fmla="*/ 0 w 76"/>
                <a:gd name="T9" fmla="*/ 23 h 59"/>
                <a:gd name="T10" fmla="*/ 0 w 76"/>
                <a:gd name="T11" fmla="*/ 0 h 59"/>
                <a:gd name="T12" fmla="*/ 19 w 76"/>
                <a:gd name="T13" fmla="*/ 2 h 59"/>
                <a:gd name="T14" fmla="*/ 70 w 76"/>
                <a:gd name="T15" fmla="*/ 32 h 59"/>
                <a:gd name="T16" fmla="*/ 70 w 76"/>
                <a:gd name="T17" fmla="*/ 32 h 59"/>
                <a:gd name="T18" fmla="*/ 70 w 76"/>
                <a:gd name="T19" fmla="*/ 32 h 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6"/>
                <a:gd name="T31" fmla="*/ 0 h 59"/>
                <a:gd name="T32" fmla="*/ 76 w 76"/>
                <a:gd name="T33" fmla="*/ 59 h 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6" h="59">
                  <a:moveTo>
                    <a:pt x="70" y="32"/>
                  </a:moveTo>
                  <a:lnTo>
                    <a:pt x="76" y="40"/>
                  </a:lnTo>
                  <a:lnTo>
                    <a:pt x="70" y="49"/>
                  </a:lnTo>
                  <a:lnTo>
                    <a:pt x="59" y="59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9" y="2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2" name="Freeform 76"/>
            <p:cNvSpPr>
              <a:spLocks/>
            </p:cNvSpPr>
            <p:nvPr/>
          </p:nvSpPr>
          <p:spPr bwMode="auto">
            <a:xfrm>
              <a:off x="3679" y="3736"/>
              <a:ext cx="121" cy="24"/>
            </a:xfrm>
            <a:custGeom>
              <a:avLst/>
              <a:gdLst>
                <a:gd name="T0" fmla="*/ 146 w 304"/>
                <a:gd name="T1" fmla="*/ 57 h 70"/>
                <a:gd name="T2" fmla="*/ 251 w 304"/>
                <a:gd name="T3" fmla="*/ 50 h 70"/>
                <a:gd name="T4" fmla="*/ 281 w 304"/>
                <a:gd name="T5" fmla="*/ 40 h 70"/>
                <a:gd name="T6" fmla="*/ 298 w 304"/>
                <a:gd name="T7" fmla="*/ 40 h 70"/>
                <a:gd name="T8" fmla="*/ 298 w 304"/>
                <a:gd name="T9" fmla="*/ 44 h 70"/>
                <a:gd name="T10" fmla="*/ 304 w 304"/>
                <a:gd name="T11" fmla="*/ 50 h 70"/>
                <a:gd name="T12" fmla="*/ 213 w 304"/>
                <a:gd name="T13" fmla="*/ 70 h 70"/>
                <a:gd name="T14" fmla="*/ 114 w 304"/>
                <a:gd name="T15" fmla="*/ 67 h 70"/>
                <a:gd name="T16" fmla="*/ 38 w 304"/>
                <a:gd name="T17" fmla="*/ 34 h 70"/>
                <a:gd name="T18" fmla="*/ 0 w 304"/>
                <a:gd name="T19" fmla="*/ 12 h 70"/>
                <a:gd name="T20" fmla="*/ 7 w 304"/>
                <a:gd name="T21" fmla="*/ 0 h 70"/>
                <a:gd name="T22" fmla="*/ 108 w 304"/>
                <a:gd name="T23" fmla="*/ 50 h 70"/>
                <a:gd name="T24" fmla="*/ 146 w 304"/>
                <a:gd name="T25" fmla="*/ 57 h 70"/>
                <a:gd name="T26" fmla="*/ 146 w 304"/>
                <a:gd name="T27" fmla="*/ 57 h 70"/>
                <a:gd name="T28" fmla="*/ 146 w 304"/>
                <a:gd name="T29" fmla="*/ 57 h 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4"/>
                <a:gd name="T46" fmla="*/ 0 h 70"/>
                <a:gd name="T47" fmla="*/ 304 w 304"/>
                <a:gd name="T48" fmla="*/ 70 h 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4" h="70">
                  <a:moveTo>
                    <a:pt x="146" y="57"/>
                  </a:moveTo>
                  <a:lnTo>
                    <a:pt x="251" y="50"/>
                  </a:lnTo>
                  <a:lnTo>
                    <a:pt x="281" y="40"/>
                  </a:lnTo>
                  <a:lnTo>
                    <a:pt x="298" y="40"/>
                  </a:lnTo>
                  <a:lnTo>
                    <a:pt x="298" y="44"/>
                  </a:lnTo>
                  <a:lnTo>
                    <a:pt x="304" y="50"/>
                  </a:lnTo>
                  <a:lnTo>
                    <a:pt x="213" y="70"/>
                  </a:lnTo>
                  <a:lnTo>
                    <a:pt x="114" y="67"/>
                  </a:lnTo>
                  <a:lnTo>
                    <a:pt x="38" y="34"/>
                  </a:lnTo>
                  <a:lnTo>
                    <a:pt x="0" y="12"/>
                  </a:lnTo>
                  <a:lnTo>
                    <a:pt x="7" y="0"/>
                  </a:lnTo>
                  <a:lnTo>
                    <a:pt x="108" y="50"/>
                  </a:lnTo>
                  <a:lnTo>
                    <a:pt x="146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3" name="Freeform 77"/>
            <p:cNvSpPr>
              <a:spLocks/>
            </p:cNvSpPr>
            <p:nvPr/>
          </p:nvSpPr>
          <p:spPr bwMode="auto">
            <a:xfrm>
              <a:off x="3539" y="3737"/>
              <a:ext cx="20" cy="23"/>
            </a:xfrm>
            <a:custGeom>
              <a:avLst/>
              <a:gdLst>
                <a:gd name="T0" fmla="*/ 32 w 49"/>
                <a:gd name="T1" fmla="*/ 13 h 66"/>
                <a:gd name="T2" fmla="*/ 42 w 49"/>
                <a:gd name="T3" fmla="*/ 13 h 66"/>
                <a:gd name="T4" fmla="*/ 49 w 49"/>
                <a:gd name="T5" fmla="*/ 23 h 66"/>
                <a:gd name="T6" fmla="*/ 45 w 49"/>
                <a:gd name="T7" fmla="*/ 40 h 66"/>
                <a:gd name="T8" fmla="*/ 23 w 49"/>
                <a:gd name="T9" fmla="*/ 66 h 66"/>
                <a:gd name="T10" fmla="*/ 15 w 49"/>
                <a:gd name="T11" fmla="*/ 57 h 66"/>
                <a:gd name="T12" fmla="*/ 19 w 49"/>
                <a:gd name="T13" fmla="*/ 44 h 66"/>
                <a:gd name="T14" fmla="*/ 23 w 49"/>
                <a:gd name="T15" fmla="*/ 40 h 66"/>
                <a:gd name="T16" fmla="*/ 0 w 49"/>
                <a:gd name="T17" fmla="*/ 9 h 66"/>
                <a:gd name="T18" fmla="*/ 6 w 49"/>
                <a:gd name="T19" fmla="*/ 0 h 66"/>
                <a:gd name="T20" fmla="*/ 23 w 49"/>
                <a:gd name="T21" fmla="*/ 17 h 66"/>
                <a:gd name="T22" fmla="*/ 32 w 49"/>
                <a:gd name="T23" fmla="*/ 13 h 66"/>
                <a:gd name="T24" fmla="*/ 32 w 49"/>
                <a:gd name="T25" fmla="*/ 13 h 66"/>
                <a:gd name="T26" fmla="*/ 32 w 49"/>
                <a:gd name="T27" fmla="*/ 13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9"/>
                <a:gd name="T43" fmla="*/ 0 h 66"/>
                <a:gd name="T44" fmla="*/ 49 w 49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9" h="66">
                  <a:moveTo>
                    <a:pt x="32" y="13"/>
                  </a:moveTo>
                  <a:lnTo>
                    <a:pt x="42" y="13"/>
                  </a:lnTo>
                  <a:lnTo>
                    <a:pt x="49" y="23"/>
                  </a:lnTo>
                  <a:lnTo>
                    <a:pt x="45" y="40"/>
                  </a:lnTo>
                  <a:lnTo>
                    <a:pt x="23" y="66"/>
                  </a:lnTo>
                  <a:lnTo>
                    <a:pt x="15" y="57"/>
                  </a:lnTo>
                  <a:lnTo>
                    <a:pt x="19" y="44"/>
                  </a:lnTo>
                  <a:lnTo>
                    <a:pt x="23" y="40"/>
                  </a:lnTo>
                  <a:lnTo>
                    <a:pt x="0" y="9"/>
                  </a:lnTo>
                  <a:lnTo>
                    <a:pt x="6" y="0"/>
                  </a:lnTo>
                  <a:lnTo>
                    <a:pt x="23" y="17"/>
                  </a:lnTo>
                  <a:lnTo>
                    <a:pt x="32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4" name="Freeform 78"/>
            <p:cNvSpPr>
              <a:spLocks/>
            </p:cNvSpPr>
            <p:nvPr/>
          </p:nvSpPr>
          <p:spPr bwMode="auto">
            <a:xfrm>
              <a:off x="3912" y="3750"/>
              <a:ext cx="32" cy="24"/>
            </a:xfrm>
            <a:custGeom>
              <a:avLst/>
              <a:gdLst>
                <a:gd name="T0" fmla="*/ 63 w 80"/>
                <a:gd name="T1" fmla="*/ 70 h 70"/>
                <a:gd name="T2" fmla="*/ 0 w 80"/>
                <a:gd name="T3" fmla="*/ 13 h 70"/>
                <a:gd name="T4" fmla="*/ 14 w 80"/>
                <a:gd name="T5" fmla="*/ 0 h 70"/>
                <a:gd name="T6" fmla="*/ 80 w 80"/>
                <a:gd name="T7" fmla="*/ 44 h 70"/>
                <a:gd name="T8" fmla="*/ 63 w 80"/>
                <a:gd name="T9" fmla="*/ 70 h 70"/>
                <a:gd name="T10" fmla="*/ 63 w 80"/>
                <a:gd name="T11" fmla="*/ 70 h 70"/>
                <a:gd name="T12" fmla="*/ 63 w 80"/>
                <a:gd name="T13" fmla="*/ 70 h 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70"/>
                <a:gd name="T23" fmla="*/ 80 w 80"/>
                <a:gd name="T24" fmla="*/ 70 h 7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70">
                  <a:moveTo>
                    <a:pt x="63" y="70"/>
                  </a:moveTo>
                  <a:lnTo>
                    <a:pt x="0" y="13"/>
                  </a:lnTo>
                  <a:lnTo>
                    <a:pt x="14" y="0"/>
                  </a:lnTo>
                  <a:lnTo>
                    <a:pt x="80" y="44"/>
                  </a:lnTo>
                  <a:lnTo>
                    <a:pt x="63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5" name="Freeform 79"/>
            <p:cNvSpPr>
              <a:spLocks/>
            </p:cNvSpPr>
            <p:nvPr/>
          </p:nvSpPr>
          <p:spPr bwMode="auto">
            <a:xfrm>
              <a:off x="4459" y="3757"/>
              <a:ext cx="47" cy="42"/>
            </a:xfrm>
            <a:custGeom>
              <a:avLst/>
              <a:gdLst>
                <a:gd name="T0" fmla="*/ 118 w 118"/>
                <a:gd name="T1" fmla="*/ 30 h 124"/>
                <a:gd name="T2" fmla="*/ 72 w 118"/>
                <a:gd name="T3" fmla="*/ 80 h 124"/>
                <a:gd name="T4" fmla="*/ 47 w 118"/>
                <a:gd name="T5" fmla="*/ 97 h 124"/>
                <a:gd name="T6" fmla="*/ 36 w 118"/>
                <a:gd name="T7" fmla="*/ 120 h 124"/>
                <a:gd name="T8" fmla="*/ 34 w 118"/>
                <a:gd name="T9" fmla="*/ 124 h 124"/>
                <a:gd name="T10" fmla="*/ 34 w 118"/>
                <a:gd name="T11" fmla="*/ 103 h 124"/>
                <a:gd name="T12" fmla="*/ 0 w 118"/>
                <a:gd name="T13" fmla="*/ 67 h 124"/>
                <a:gd name="T14" fmla="*/ 7 w 118"/>
                <a:gd name="T15" fmla="*/ 57 h 124"/>
                <a:gd name="T16" fmla="*/ 13 w 118"/>
                <a:gd name="T17" fmla="*/ 49 h 124"/>
                <a:gd name="T18" fmla="*/ 30 w 118"/>
                <a:gd name="T19" fmla="*/ 63 h 124"/>
                <a:gd name="T20" fmla="*/ 55 w 118"/>
                <a:gd name="T21" fmla="*/ 49 h 124"/>
                <a:gd name="T22" fmla="*/ 112 w 118"/>
                <a:gd name="T23" fmla="*/ 0 h 124"/>
                <a:gd name="T24" fmla="*/ 118 w 118"/>
                <a:gd name="T25" fmla="*/ 0 h 124"/>
                <a:gd name="T26" fmla="*/ 118 w 118"/>
                <a:gd name="T27" fmla="*/ 30 h 124"/>
                <a:gd name="T28" fmla="*/ 118 w 118"/>
                <a:gd name="T29" fmla="*/ 30 h 124"/>
                <a:gd name="T30" fmla="*/ 118 w 118"/>
                <a:gd name="T31" fmla="*/ 30 h 1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8"/>
                <a:gd name="T49" fmla="*/ 0 h 124"/>
                <a:gd name="T50" fmla="*/ 118 w 118"/>
                <a:gd name="T51" fmla="*/ 124 h 1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8" h="124">
                  <a:moveTo>
                    <a:pt x="118" y="30"/>
                  </a:moveTo>
                  <a:lnTo>
                    <a:pt x="72" y="80"/>
                  </a:lnTo>
                  <a:lnTo>
                    <a:pt x="47" y="97"/>
                  </a:lnTo>
                  <a:lnTo>
                    <a:pt x="36" y="120"/>
                  </a:lnTo>
                  <a:lnTo>
                    <a:pt x="34" y="124"/>
                  </a:lnTo>
                  <a:lnTo>
                    <a:pt x="34" y="103"/>
                  </a:lnTo>
                  <a:lnTo>
                    <a:pt x="0" y="67"/>
                  </a:lnTo>
                  <a:lnTo>
                    <a:pt x="7" y="57"/>
                  </a:lnTo>
                  <a:lnTo>
                    <a:pt x="13" y="49"/>
                  </a:lnTo>
                  <a:lnTo>
                    <a:pt x="30" y="63"/>
                  </a:lnTo>
                  <a:lnTo>
                    <a:pt x="55" y="49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18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6" name="Freeform 80"/>
            <p:cNvSpPr>
              <a:spLocks/>
            </p:cNvSpPr>
            <p:nvPr/>
          </p:nvSpPr>
          <p:spPr bwMode="auto">
            <a:xfrm>
              <a:off x="3558" y="3767"/>
              <a:ext cx="22" cy="17"/>
            </a:xfrm>
            <a:custGeom>
              <a:avLst/>
              <a:gdLst>
                <a:gd name="T0" fmla="*/ 57 w 57"/>
                <a:gd name="T1" fmla="*/ 16 h 50"/>
                <a:gd name="T2" fmla="*/ 54 w 57"/>
                <a:gd name="T3" fmla="*/ 33 h 50"/>
                <a:gd name="T4" fmla="*/ 54 w 57"/>
                <a:gd name="T5" fmla="*/ 40 h 50"/>
                <a:gd name="T6" fmla="*/ 31 w 57"/>
                <a:gd name="T7" fmla="*/ 50 h 50"/>
                <a:gd name="T8" fmla="*/ 23 w 57"/>
                <a:gd name="T9" fmla="*/ 37 h 50"/>
                <a:gd name="T10" fmla="*/ 10 w 57"/>
                <a:gd name="T11" fmla="*/ 27 h 50"/>
                <a:gd name="T12" fmla="*/ 0 w 57"/>
                <a:gd name="T13" fmla="*/ 16 h 50"/>
                <a:gd name="T14" fmla="*/ 8 w 57"/>
                <a:gd name="T15" fmla="*/ 2 h 50"/>
                <a:gd name="T16" fmla="*/ 14 w 57"/>
                <a:gd name="T17" fmla="*/ 10 h 50"/>
                <a:gd name="T18" fmla="*/ 37 w 57"/>
                <a:gd name="T19" fmla="*/ 0 h 50"/>
                <a:gd name="T20" fmla="*/ 46 w 57"/>
                <a:gd name="T21" fmla="*/ 2 h 50"/>
                <a:gd name="T22" fmla="*/ 57 w 57"/>
                <a:gd name="T23" fmla="*/ 16 h 50"/>
                <a:gd name="T24" fmla="*/ 57 w 57"/>
                <a:gd name="T25" fmla="*/ 16 h 50"/>
                <a:gd name="T26" fmla="*/ 57 w 57"/>
                <a:gd name="T27" fmla="*/ 16 h 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"/>
                <a:gd name="T43" fmla="*/ 0 h 50"/>
                <a:gd name="T44" fmla="*/ 57 w 57"/>
                <a:gd name="T45" fmla="*/ 50 h 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" h="50">
                  <a:moveTo>
                    <a:pt x="57" y="16"/>
                  </a:moveTo>
                  <a:lnTo>
                    <a:pt x="54" y="33"/>
                  </a:lnTo>
                  <a:lnTo>
                    <a:pt x="54" y="40"/>
                  </a:lnTo>
                  <a:lnTo>
                    <a:pt x="31" y="50"/>
                  </a:lnTo>
                  <a:lnTo>
                    <a:pt x="23" y="37"/>
                  </a:lnTo>
                  <a:lnTo>
                    <a:pt x="10" y="27"/>
                  </a:lnTo>
                  <a:lnTo>
                    <a:pt x="0" y="16"/>
                  </a:lnTo>
                  <a:lnTo>
                    <a:pt x="8" y="2"/>
                  </a:lnTo>
                  <a:lnTo>
                    <a:pt x="14" y="10"/>
                  </a:lnTo>
                  <a:lnTo>
                    <a:pt x="37" y="0"/>
                  </a:lnTo>
                  <a:lnTo>
                    <a:pt x="46" y="2"/>
                  </a:lnTo>
                  <a:lnTo>
                    <a:pt x="5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7" name="Freeform 81"/>
            <p:cNvSpPr>
              <a:spLocks/>
            </p:cNvSpPr>
            <p:nvPr/>
          </p:nvSpPr>
          <p:spPr bwMode="auto">
            <a:xfrm>
              <a:off x="4483" y="3782"/>
              <a:ext cx="47" cy="47"/>
            </a:xfrm>
            <a:custGeom>
              <a:avLst/>
              <a:gdLst>
                <a:gd name="T0" fmla="*/ 106 w 118"/>
                <a:gd name="T1" fmla="*/ 34 h 137"/>
                <a:gd name="T2" fmla="*/ 91 w 118"/>
                <a:gd name="T3" fmla="*/ 78 h 137"/>
                <a:gd name="T4" fmla="*/ 53 w 118"/>
                <a:gd name="T5" fmla="*/ 124 h 137"/>
                <a:gd name="T6" fmla="*/ 51 w 118"/>
                <a:gd name="T7" fmla="*/ 135 h 137"/>
                <a:gd name="T8" fmla="*/ 51 w 118"/>
                <a:gd name="T9" fmla="*/ 137 h 137"/>
                <a:gd name="T10" fmla="*/ 40 w 118"/>
                <a:gd name="T11" fmla="*/ 128 h 137"/>
                <a:gd name="T12" fmla="*/ 40 w 118"/>
                <a:gd name="T13" fmla="*/ 114 h 137"/>
                <a:gd name="T14" fmla="*/ 21 w 118"/>
                <a:gd name="T15" fmla="*/ 101 h 137"/>
                <a:gd name="T16" fmla="*/ 9 w 118"/>
                <a:gd name="T17" fmla="*/ 97 h 137"/>
                <a:gd name="T18" fmla="*/ 2 w 118"/>
                <a:gd name="T19" fmla="*/ 88 h 137"/>
                <a:gd name="T20" fmla="*/ 0 w 118"/>
                <a:gd name="T21" fmla="*/ 84 h 137"/>
                <a:gd name="T22" fmla="*/ 4 w 118"/>
                <a:gd name="T23" fmla="*/ 69 h 137"/>
                <a:gd name="T24" fmla="*/ 13 w 118"/>
                <a:gd name="T25" fmla="*/ 69 h 137"/>
                <a:gd name="T26" fmla="*/ 30 w 118"/>
                <a:gd name="T27" fmla="*/ 84 h 137"/>
                <a:gd name="T28" fmla="*/ 53 w 118"/>
                <a:gd name="T29" fmla="*/ 65 h 137"/>
                <a:gd name="T30" fmla="*/ 106 w 118"/>
                <a:gd name="T31" fmla="*/ 0 h 137"/>
                <a:gd name="T32" fmla="*/ 118 w 118"/>
                <a:gd name="T33" fmla="*/ 0 h 137"/>
                <a:gd name="T34" fmla="*/ 106 w 118"/>
                <a:gd name="T35" fmla="*/ 34 h 137"/>
                <a:gd name="T36" fmla="*/ 106 w 118"/>
                <a:gd name="T37" fmla="*/ 34 h 137"/>
                <a:gd name="T38" fmla="*/ 106 w 118"/>
                <a:gd name="T39" fmla="*/ 34 h 13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8"/>
                <a:gd name="T61" fmla="*/ 0 h 137"/>
                <a:gd name="T62" fmla="*/ 118 w 118"/>
                <a:gd name="T63" fmla="*/ 137 h 13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8" h="137">
                  <a:moveTo>
                    <a:pt x="106" y="34"/>
                  </a:moveTo>
                  <a:lnTo>
                    <a:pt x="91" y="78"/>
                  </a:lnTo>
                  <a:lnTo>
                    <a:pt x="53" y="124"/>
                  </a:lnTo>
                  <a:lnTo>
                    <a:pt x="51" y="135"/>
                  </a:lnTo>
                  <a:lnTo>
                    <a:pt x="51" y="137"/>
                  </a:lnTo>
                  <a:lnTo>
                    <a:pt x="40" y="128"/>
                  </a:lnTo>
                  <a:lnTo>
                    <a:pt x="40" y="114"/>
                  </a:lnTo>
                  <a:lnTo>
                    <a:pt x="21" y="101"/>
                  </a:lnTo>
                  <a:lnTo>
                    <a:pt x="9" y="97"/>
                  </a:lnTo>
                  <a:lnTo>
                    <a:pt x="2" y="88"/>
                  </a:lnTo>
                  <a:lnTo>
                    <a:pt x="0" y="84"/>
                  </a:lnTo>
                  <a:lnTo>
                    <a:pt x="4" y="69"/>
                  </a:lnTo>
                  <a:lnTo>
                    <a:pt x="13" y="69"/>
                  </a:lnTo>
                  <a:lnTo>
                    <a:pt x="30" y="84"/>
                  </a:lnTo>
                  <a:lnTo>
                    <a:pt x="53" y="65"/>
                  </a:lnTo>
                  <a:lnTo>
                    <a:pt x="106" y="0"/>
                  </a:lnTo>
                  <a:lnTo>
                    <a:pt x="118" y="0"/>
                  </a:lnTo>
                  <a:lnTo>
                    <a:pt x="106" y="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8" name="Freeform 82"/>
            <p:cNvSpPr>
              <a:spLocks/>
            </p:cNvSpPr>
            <p:nvPr/>
          </p:nvSpPr>
          <p:spPr bwMode="auto">
            <a:xfrm>
              <a:off x="3580" y="3791"/>
              <a:ext cx="24" cy="16"/>
            </a:xfrm>
            <a:custGeom>
              <a:avLst/>
              <a:gdLst>
                <a:gd name="T0" fmla="*/ 59 w 59"/>
                <a:gd name="T1" fmla="*/ 7 h 47"/>
                <a:gd name="T2" fmla="*/ 50 w 59"/>
                <a:gd name="T3" fmla="*/ 42 h 47"/>
                <a:gd name="T4" fmla="*/ 40 w 59"/>
                <a:gd name="T5" fmla="*/ 42 h 47"/>
                <a:gd name="T6" fmla="*/ 33 w 59"/>
                <a:gd name="T7" fmla="*/ 47 h 47"/>
                <a:gd name="T8" fmla="*/ 37 w 59"/>
                <a:gd name="T9" fmla="*/ 34 h 47"/>
                <a:gd name="T10" fmla="*/ 14 w 59"/>
                <a:gd name="T11" fmla="*/ 30 h 47"/>
                <a:gd name="T12" fmla="*/ 0 w 59"/>
                <a:gd name="T13" fmla="*/ 17 h 47"/>
                <a:gd name="T14" fmla="*/ 0 w 59"/>
                <a:gd name="T15" fmla="*/ 15 h 47"/>
                <a:gd name="T16" fmla="*/ 6 w 59"/>
                <a:gd name="T17" fmla="*/ 7 h 47"/>
                <a:gd name="T18" fmla="*/ 14 w 59"/>
                <a:gd name="T19" fmla="*/ 15 h 47"/>
                <a:gd name="T20" fmla="*/ 27 w 59"/>
                <a:gd name="T21" fmla="*/ 15 h 47"/>
                <a:gd name="T22" fmla="*/ 50 w 59"/>
                <a:gd name="T23" fmla="*/ 0 h 47"/>
                <a:gd name="T24" fmla="*/ 54 w 59"/>
                <a:gd name="T25" fmla="*/ 0 h 47"/>
                <a:gd name="T26" fmla="*/ 59 w 59"/>
                <a:gd name="T27" fmla="*/ 7 h 47"/>
                <a:gd name="T28" fmla="*/ 59 w 59"/>
                <a:gd name="T29" fmla="*/ 7 h 47"/>
                <a:gd name="T30" fmla="*/ 59 w 59"/>
                <a:gd name="T31" fmla="*/ 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47"/>
                <a:gd name="T50" fmla="*/ 59 w 5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47">
                  <a:moveTo>
                    <a:pt x="59" y="7"/>
                  </a:moveTo>
                  <a:lnTo>
                    <a:pt x="50" y="42"/>
                  </a:lnTo>
                  <a:lnTo>
                    <a:pt x="40" y="42"/>
                  </a:lnTo>
                  <a:lnTo>
                    <a:pt x="33" y="47"/>
                  </a:lnTo>
                  <a:lnTo>
                    <a:pt x="37" y="34"/>
                  </a:lnTo>
                  <a:lnTo>
                    <a:pt x="14" y="3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6" y="7"/>
                  </a:lnTo>
                  <a:lnTo>
                    <a:pt x="14" y="15"/>
                  </a:lnTo>
                  <a:lnTo>
                    <a:pt x="27" y="15"/>
                  </a:lnTo>
                  <a:lnTo>
                    <a:pt x="50" y="0"/>
                  </a:lnTo>
                  <a:lnTo>
                    <a:pt x="54" y="0"/>
                  </a:lnTo>
                  <a:lnTo>
                    <a:pt x="5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49" name="Freeform 83"/>
            <p:cNvSpPr>
              <a:spLocks/>
            </p:cNvSpPr>
            <p:nvPr/>
          </p:nvSpPr>
          <p:spPr bwMode="auto">
            <a:xfrm>
              <a:off x="4517" y="3805"/>
              <a:ext cx="40" cy="43"/>
            </a:xfrm>
            <a:custGeom>
              <a:avLst/>
              <a:gdLst>
                <a:gd name="T0" fmla="*/ 101 w 101"/>
                <a:gd name="T1" fmla="*/ 11 h 123"/>
                <a:gd name="T2" fmla="*/ 67 w 101"/>
                <a:gd name="T3" fmla="*/ 85 h 123"/>
                <a:gd name="T4" fmla="*/ 52 w 101"/>
                <a:gd name="T5" fmla="*/ 106 h 123"/>
                <a:gd name="T6" fmla="*/ 48 w 101"/>
                <a:gd name="T7" fmla="*/ 123 h 123"/>
                <a:gd name="T8" fmla="*/ 35 w 101"/>
                <a:gd name="T9" fmla="*/ 116 h 123"/>
                <a:gd name="T10" fmla="*/ 31 w 101"/>
                <a:gd name="T11" fmla="*/ 108 h 123"/>
                <a:gd name="T12" fmla="*/ 21 w 101"/>
                <a:gd name="T13" fmla="*/ 99 h 123"/>
                <a:gd name="T14" fmla="*/ 4 w 101"/>
                <a:gd name="T15" fmla="*/ 102 h 123"/>
                <a:gd name="T16" fmla="*/ 0 w 101"/>
                <a:gd name="T17" fmla="*/ 93 h 123"/>
                <a:gd name="T18" fmla="*/ 8 w 101"/>
                <a:gd name="T19" fmla="*/ 72 h 123"/>
                <a:gd name="T20" fmla="*/ 10 w 101"/>
                <a:gd name="T21" fmla="*/ 68 h 123"/>
                <a:gd name="T22" fmla="*/ 17 w 101"/>
                <a:gd name="T23" fmla="*/ 76 h 123"/>
                <a:gd name="T24" fmla="*/ 27 w 101"/>
                <a:gd name="T25" fmla="*/ 76 h 123"/>
                <a:gd name="T26" fmla="*/ 78 w 101"/>
                <a:gd name="T27" fmla="*/ 11 h 123"/>
                <a:gd name="T28" fmla="*/ 80 w 101"/>
                <a:gd name="T29" fmla="*/ 0 h 123"/>
                <a:gd name="T30" fmla="*/ 90 w 101"/>
                <a:gd name="T31" fmla="*/ 0 h 123"/>
                <a:gd name="T32" fmla="*/ 101 w 101"/>
                <a:gd name="T33" fmla="*/ 11 h 123"/>
                <a:gd name="T34" fmla="*/ 101 w 101"/>
                <a:gd name="T35" fmla="*/ 11 h 123"/>
                <a:gd name="T36" fmla="*/ 101 w 101"/>
                <a:gd name="T37" fmla="*/ 11 h 12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1"/>
                <a:gd name="T58" fmla="*/ 0 h 123"/>
                <a:gd name="T59" fmla="*/ 101 w 101"/>
                <a:gd name="T60" fmla="*/ 123 h 12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1" h="123">
                  <a:moveTo>
                    <a:pt x="101" y="11"/>
                  </a:moveTo>
                  <a:lnTo>
                    <a:pt x="67" y="85"/>
                  </a:lnTo>
                  <a:lnTo>
                    <a:pt x="52" y="106"/>
                  </a:lnTo>
                  <a:lnTo>
                    <a:pt x="48" y="123"/>
                  </a:lnTo>
                  <a:lnTo>
                    <a:pt x="35" y="116"/>
                  </a:lnTo>
                  <a:lnTo>
                    <a:pt x="31" y="108"/>
                  </a:lnTo>
                  <a:lnTo>
                    <a:pt x="21" y="99"/>
                  </a:lnTo>
                  <a:lnTo>
                    <a:pt x="4" y="102"/>
                  </a:lnTo>
                  <a:lnTo>
                    <a:pt x="0" y="93"/>
                  </a:lnTo>
                  <a:lnTo>
                    <a:pt x="8" y="72"/>
                  </a:lnTo>
                  <a:lnTo>
                    <a:pt x="10" y="68"/>
                  </a:lnTo>
                  <a:lnTo>
                    <a:pt x="17" y="76"/>
                  </a:lnTo>
                  <a:lnTo>
                    <a:pt x="27" y="76"/>
                  </a:lnTo>
                  <a:lnTo>
                    <a:pt x="78" y="11"/>
                  </a:lnTo>
                  <a:lnTo>
                    <a:pt x="80" y="0"/>
                  </a:lnTo>
                  <a:lnTo>
                    <a:pt x="90" y="0"/>
                  </a:lnTo>
                  <a:lnTo>
                    <a:pt x="10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50" name="Freeform 84"/>
            <p:cNvSpPr>
              <a:spLocks/>
            </p:cNvSpPr>
            <p:nvPr/>
          </p:nvSpPr>
          <p:spPr bwMode="auto">
            <a:xfrm>
              <a:off x="4307" y="3828"/>
              <a:ext cx="310" cy="41"/>
            </a:xfrm>
            <a:custGeom>
              <a:avLst/>
              <a:gdLst>
                <a:gd name="T0" fmla="*/ 694 w 777"/>
                <a:gd name="T1" fmla="*/ 6 h 120"/>
                <a:gd name="T2" fmla="*/ 680 w 777"/>
                <a:gd name="T3" fmla="*/ 76 h 120"/>
                <a:gd name="T4" fmla="*/ 699 w 777"/>
                <a:gd name="T5" fmla="*/ 93 h 120"/>
                <a:gd name="T6" fmla="*/ 734 w 777"/>
                <a:gd name="T7" fmla="*/ 99 h 120"/>
                <a:gd name="T8" fmla="*/ 739 w 777"/>
                <a:gd name="T9" fmla="*/ 99 h 120"/>
                <a:gd name="T10" fmla="*/ 766 w 777"/>
                <a:gd name="T11" fmla="*/ 46 h 120"/>
                <a:gd name="T12" fmla="*/ 770 w 777"/>
                <a:gd name="T13" fmla="*/ 46 h 120"/>
                <a:gd name="T14" fmla="*/ 777 w 777"/>
                <a:gd name="T15" fmla="*/ 53 h 120"/>
                <a:gd name="T16" fmla="*/ 770 w 777"/>
                <a:gd name="T17" fmla="*/ 110 h 120"/>
                <a:gd name="T18" fmla="*/ 764 w 777"/>
                <a:gd name="T19" fmla="*/ 116 h 120"/>
                <a:gd name="T20" fmla="*/ 650 w 777"/>
                <a:gd name="T21" fmla="*/ 120 h 120"/>
                <a:gd name="T22" fmla="*/ 507 w 777"/>
                <a:gd name="T23" fmla="*/ 120 h 120"/>
                <a:gd name="T24" fmla="*/ 363 w 777"/>
                <a:gd name="T25" fmla="*/ 112 h 120"/>
                <a:gd name="T26" fmla="*/ 243 w 777"/>
                <a:gd name="T27" fmla="*/ 110 h 120"/>
                <a:gd name="T28" fmla="*/ 232 w 777"/>
                <a:gd name="T29" fmla="*/ 103 h 120"/>
                <a:gd name="T30" fmla="*/ 99 w 777"/>
                <a:gd name="T31" fmla="*/ 103 h 120"/>
                <a:gd name="T32" fmla="*/ 89 w 777"/>
                <a:gd name="T33" fmla="*/ 95 h 120"/>
                <a:gd name="T34" fmla="*/ 28 w 777"/>
                <a:gd name="T35" fmla="*/ 90 h 120"/>
                <a:gd name="T36" fmla="*/ 0 w 777"/>
                <a:gd name="T37" fmla="*/ 80 h 120"/>
                <a:gd name="T38" fmla="*/ 5 w 777"/>
                <a:gd name="T39" fmla="*/ 69 h 120"/>
                <a:gd name="T40" fmla="*/ 334 w 777"/>
                <a:gd name="T41" fmla="*/ 84 h 120"/>
                <a:gd name="T42" fmla="*/ 399 w 777"/>
                <a:gd name="T43" fmla="*/ 84 h 120"/>
                <a:gd name="T44" fmla="*/ 418 w 777"/>
                <a:gd name="T45" fmla="*/ 90 h 120"/>
                <a:gd name="T46" fmla="*/ 574 w 777"/>
                <a:gd name="T47" fmla="*/ 99 h 120"/>
                <a:gd name="T48" fmla="*/ 623 w 777"/>
                <a:gd name="T49" fmla="*/ 93 h 120"/>
                <a:gd name="T50" fmla="*/ 623 w 777"/>
                <a:gd name="T51" fmla="*/ 86 h 120"/>
                <a:gd name="T52" fmla="*/ 614 w 777"/>
                <a:gd name="T53" fmla="*/ 80 h 120"/>
                <a:gd name="T54" fmla="*/ 610 w 777"/>
                <a:gd name="T55" fmla="*/ 69 h 120"/>
                <a:gd name="T56" fmla="*/ 610 w 777"/>
                <a:gd name="T57" fmla="*/ 59 h 120"/>
                <a:gd name="T58" fmla="*/ 616 w 777"/>
                <a:gd name="T59" fmla="*/ 53 h 120"/>
                <a:gd name="T60" fmla="*/ 640 w 777"/>
                <a:gd name="T61" fmla="*/ 67 h 120"/>
                <a:gd name="T62" fmla="*/ 646 w 777"/>
                <a:gd name="T63" fmla="*/ 67 h 120"/>
                <a:gd name="T64" fmla="*/ 659 w 777"/>
                <a:gd name="T65" fmla="*/ 46 h 120"/>
                <a:gd name="T66" fmla="*/ 673 w 777"/>
                <a:gd name="T67" fmla="*/ 10 h 120"/>
                <a:gd name="T68" fmla="*/ 684 w 777"/>
                <a:gd name="T69" fmla="*/ 0 h 120"/>
                <a:gd name="T70" fmla="*/ 686 w 777"/>
                <a:gd name="T71" fmla="*/ 0 h 120"/>
                <a:gd name="T72" fmla="*/ 694 w 777"/>
                <a:gd name="T73" fmla="*/ 6 h 120"/>
                <a:gd name="T74" fmla="*/ 694 w 777"/>
                <a:gd name="T75" fmla="*/ 6 h 120"/>
                <a:gd name="T76" fmla="*/ 694 w 777"/>
                <a:gd name="T77" fmla="*/ 6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77"/>
                <a:gd name="T118" fmla="*/ 0 h 120"/>
                <a:gd name="T119" fmla="*/ 777 w 777"/>
                <a:gd name="T120" fmla="*/ 120 h 12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77" h="120">
                  <a:moveTo>
                    <a:pt x="694" y="6"/>
                  </a:moveTo>
                  <a:lnTo>
                    <a:pt x="680" y="76"/>
                  </a:lnTo>
                  <a:lnTo>
                    <a:pt x="699" y="93"/>
                  </a:lnTo>
                  <a:lnTo>
                    <a:pt x="734" y="99"/>
                  </a:lnTo>
                  <a:lnTo>
                    <a:pt x="739" y="99"/>
                  </a:lnTo>
                  <a:lnTo>
                    <a:pt x="766" y="46"/>
                  </a:lnTo>
                  <a:lnTo>
                    <a:pt x="770" y="46"/>
                  </a:lnTo>
                  <a:lnTo>
                    <a:pt x="777" y="53"/>
                  </a:lnTo>
                  <a:lnTo>
                    <a:pt x="770" y="110"/>
                  </a:lnTo>
                  <a:lnTo>
                    <a:pt x="764" y="116"/>
                  </a:lnTo>
                  <a:lnTo>
                    <a:pt x="650" y="120"/>
                  </a:lnTo>
                  <a:lnTo>
                    <a:pt x="507" y="120"/>
                  </a:lnTo>
                  <a:lnTo>
                    <a:pt x="363" y="112"/>
                  </a:lnTo>
                  <a:lnTo>
                    <a:pt x="243" y="110"/>
                  </a:lnTo>
                  <a:lnTo>
                    <a:pt x="232" y="103"/>
                  </a:lnTo>
                  <a:lnTo>
                    <a:pt x="99" y="103"/>
                  </a:lnTo>
                  <a:lnTo>
                    <a:pt x="89" y="95"/>
                  </a:lnTo>
                  <a:lnTo>
                    <a:pt x="28" y="90"/>
                  </a:lnTo>
                  <a:lnTo>
                    <a:pt x="0" y="80"/>
                  </a:lnTo>
                  <a:lnTo>
                    <a:pt x="5" y="69"/>
                  </a:lnTo>
                  <a:lnTo>
                    <a:pt x="334" y="84"/>
                  </a:lnTo>
                  <a:lnTo>
                    <a:pt x="399" y="84"/>
                  </a:lnTo>
                  <a:lnTo>
                    <a:pt x="418" y="90"/>
                  </a:lnTo>
                  <a:lnTo>
                    <a:pt x="574" y="99"/>
                  </a:lnTo>
                  <a:lnTo>
                    <a:pt x="623" y="93"/>
                  </a:lnTo>
                  <a:lnTo>
                    <a:pt x="623" y="86"/>
                  </a:lnTo>
                  <a:lnTo>
                    <a:pt x="614" y="80"/>
                  </a:lnTo>
                  <a:lnTo>
                    <a:pt x="610" y="69"/>
                  </a:lnTo>
                  <a:lnTo>
                    <a:pt x="610" y="59"/>
                  </a:lnTo>
                  <a:lnTo>
                    <a:pt x="616" y="53"/>
                  </a:lnTo>
                  <a:lnTo>
                    <a:pt x="640" y="67"/>
                  </a:lnTo>
                  <a:lnTo>
                    <a:pt x="646" y="67"/>
                  </a:lnTo>
                  <a:lnTo>
                    <a:pt x="659" y="46"/>
                  </a:lnTo>
                  <a:lnTo>
                    <a:pt x="673" y="10"/>
                  </a:lnTo>
                  <a:lnTo>
                    <a:pt x="684" y="0"/>
                  </a:lnTo>
                  <a:lnTo>
                    <a:pt x="686" y="0"/>
                  </a:lnTo>
                  <a:lnTo>
                    <a:pt x="694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451" name="Freeform 85"/>
            <p:cNvSpPr>
              <a:spLocks/>
            </p:cNvSpPr>
            <p:nvPr/>
          </p:nvSpPr>
          <p:spPr bwMode="auto">
            <a:xfrm>
              <a:off x="3427" y="3848"/>
              <a:ext cx="215" cy="12"/>
            </a:xfrm>
            <a:custGeom>
              <a:avLst/>
              <a:gdLst>
                <a:gd name="T0" fmla="*/ 324 w 538"/>
                <a:gd name="T1" fmla="*/ 13 h 34"/>
                <a:gd name="T2" fmla="*/ 362 w 538"/>
                <a:gd name="T3" fmla="*/ 8 h 34"/>
                <a:gd name="T4" fmla="*/ 468 w 538"/>
                <a:gd name="T5" fmla="*/ 4 h 34"/>
                <a:gd name="T6" fmla="*/ 519 w 538"/>
                <a:gd name="T7" fmla="*/ 4 h 34"/>
                <a:gd name="T8" fmla="*/ 538 w 538"/>
                <a:gd name="T9" fmla="*/ 31 h 34"/>
                <a:gd name="T10" fmla="*/ 402 w 538"/>
                <a:gd name="T11" fmla="*/ 27 h 34"/>
                <a:gd name="T12" fmla="*/ 345 w 538"/>
                <a:gd name="T13" fmla="*/ 34 h 34"/>
                <a:gd name="T14" fmla="*/ 8 w 538"/>
                <a:gd name="T15" fmla="*/ 34 h 34"/>
                <a:gd name="T16" fmla="*/ 0 w 538"/>
                <a:gd name="T17" fmla="*/ 27 h 34"/>
                <a:gd name="T18" fmla="*/ 8 w 538"/>
                <a:gd name="T19" fmla="*/ 21 h 34"/>
                <a:gd name="T20" fmla="*/ 149 w 538"/>
                <a:gd name="T21" fmla="*/ 17 h 34"/>
                <a:gd name="T22" fmla="*/ 168 w 538"/>
                <a:gd name="T23" fmla="*/ 10 h 34"/>
                <a:gd name="T24" fmla="*/ 255 w 538"/>
                <a:gd name="T25" fmla="*/ 4 h 34"/>
                <a:gd name="T26" fmla="*/ 257 w 538"/>
                <a:gd name="T27" fmla="*/ 0 h 34"/>
                <a:gd name="T28" fmla="*/ 291 w 538"/>
                <a:gd name="T29" fmla="*/ 4 h 34"/>
                <a:gd name="T30" fmla="*/ 324 w 538"/>
                <a:gd name="T31" fmla="*/ 13 h 34"/>
                <a:gd name="T32" fmla="*/ 324 w 538"/>
                <a:gd name="T33" fmla="*/ 13 h 34"/>
                <a:gd name="T34" fmla="*/ 324 w 538"/>
                <a:gd name="T35" fmla="*/ 13 h 3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8"/>
                <a:gd name="T55" fmla="*/ 0 h 34"/>
                <a:gd name="T56" fmla="*/ 538 w 538"/>
                <a:gd name="T57" fmla="*/ 34 h 3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8" h="34">
                  <a:moveTo>
                    <a:pt x="324" y="13"/>
                  </a:moveTo>
                  <a:lnTo>
                    <a:pt x="362" y="8"/>
                  </a:lnTo>
                  <a:lnTo>
                    <a:pt x="468" y="4"/>
                  </a:lnTo>
                  <a:lnTo>
                    <a:pt x="519" y="4"/>
                  </a:lnTo>
                  <a:lnTo>
                    <a:pt x="538" y="31"/>
                  </a:lnTo>
                  <a:lnTo>
                    <a:pt x="402" y="27"/>
                  </a:lnTo>
                  <a:lnTo>
                    <a:pt x="345" y="34"/>
                  </a:lnTo>
                  <a:lnTo>
                    <a:pt x="8" y="34"/>
                  </a:lnTo>
                  <a:lnTo>
                    <a:pt x="0" y="27"/>
                  </a:lnTo>
                  <a:lnTo>
                    <a:pt x="8" y="21"/>
                  </a:lnTo>
                  <a:lnTo>
                    <a:pt x="149" y="17"/>
                  </a:lnTo>
                  <a:lnTo>
                    <a:pt x="168" y="10"/>
                  </a:lnTo>
                  <a:lnTo>
                    <a:pt x="255" y="4"/>
                  </a:lnTo>
                  <a:lnTo>
                    <a:pt x="257" y="0"/>
                  </a:lnTo>
                  <a:lnTo>
                    <a:pt x="291" y="4"/>
                  </a:lnTo>
                  <a:lnTo>
                    <a:pt x="324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 flipH="1">
            <a:off x="2500298" y="4572008"/>
            <a:ext cx="2636838" cy="1798636"/>
            <a:chOff x="1439" y="1273"/>
            <a:chExt cx="2862" cy="1774"/>
          </a:xfrm>
        </p:grpSpPr>
        <p:sp>
          <p:nvSpPr>
            <p:cNvPr id="13319" name="Freeform 87"/>
            <p:cNvSpPr>
              <a:spLocks/>
            </p:cNvSpPr>
            <p:nvPr/>
          </p:nvSpPr>
          <p:spPr bwMode="auto">
            <a:xfrm>
              <a:off x="1950" y="2414"/>
              <a:ext cx="496" cy="617"/>
            </a:xfrm>
            <a:custGeom>
              <a:avLst/>
              <a:gdLst>
                <a:gd name="T0" fmla="*/ 642 w 990"/>
                <a:gd name="T1" fmla="*/ 0 h 1234"/>
                <a:gd name="T2" fmla="*/ 422 w 990"/>
                <a:gd name="T3" fmla="*/ 7 h 1234"/>
                <a:gd name="T4" fmla="*/ 213 w 990"/>
                <a:gd name="T5" fmla="*/ 87 h 1234"/>
                <a:gd name="T6" fmla="*/ 45 w 990"/>
                <a:gd name="T7" fmla="*/ 294 h 1234"/>
                <a:gd name="T8" fmla="*/ 0 w 990"/>
                <a:gd name="T9" fmla="*/ 490 h 1234"/>
                <a:gd name="T10" fmla="*/ 7 w 990"/>
                <a:gd name="T11" fmla="*/ 764 h 1234"/>
                <a:gd name="T12" fmla="*/ 99 w 990"/>
                <a:gd name="T13" fmla="*/ 1066 h 1234"/>
                <a:gd name="T14" fmla="*/ 287 w 990"/>
                <a:gd name="T15" fmla="*/ 1234 h 1234"/>
                <a:gd name="T16" fmla="*/ 703 w 990"/>
                <a:gd name="T17" fmla="*/ 1220 h 1234"/>
                <a:gd name="T18" fmla="*/ 990 w 990"/>
                <a:gd name="T19" fmla="*/ 838 h 1234"/>
                <a:gd name="T20" fmla="*/ 836 w 990"/>
                <a:gd name="T21" fmla="*/ 95 h 1234"/>
                <a:gd name="T22" fmla="*/ 642 w 990"/>
                <a:gd name="T23" fmla="*/ 0 h 1234"/>
                <a:gd name="T24" fmla="*/ 642 w 990"/>
                <a:gd name="T25" fmla="*/ 0 h 1234"/>
                <a:gd name="T26" fmla="*/ 642 w 990"/>
                <a:gd name="T27" fmla="*/ 0 h 12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90"/>
                <a:gd name="T43" fmla="*/ 0 h 1234"/>
                <a:gd name="T44" fmla="*/ 990 w 990"/>
                <a:gd name="T45" fmla="*/ 1234 h 123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90" h="1234">
                  <a:moveTo>
                    <a:pt x="642" y="0"/>
                  </a:moveTo>
                  <a:lnTo>
                    <a:pt x="422" y="7"/>
                  </a:lnTo>
                  <a:lnTo>
                    <a:pt x="213" y="87"/>
                  </a:lnTo>
                  <a:lnTo>
                    <a:pt x="45" y="294"/>
                  </a:lnTo>
                  <a:lnTo>
                    <a:pt x="0" y="490"/>
                  </a:lnTo>
                  <a:lnTo>
                    <a:pt x="7" y="764"/>
                  </a:lnTo>
                  <a:lnTo>
                    <a:pt x="99" y="1066"/>
                  </a:lnTo>
                  <a:lnTo>
                    <a:pt x="287" y="1234"/>
                  </a:lnTo>
                  <a:lnTo>
                    <a:pt x="703" y="1220"/>
                  </a:lnTo>
                  <a:lnTo>
                    <a:pt x="990" y="838"/>
                  </a:lnTo>
                  <a:lnTo>
                    <a:pt x="836" y="95"/>
                  </a:lnTo>
                  <a:lnTo>
                    <a:pt x="642" y="0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0" name="Freeform 88"/>
            <p:cNvSpPr>
              <a:spLocks/>
            </p:cNvSpPr>
            <p:nvPr/>
          </p:nvSpPr>
          <p:spPr bwMode="auto">
            <a:xfrm>
              <a:off x="1445" y="1274"/>
              <a:ext cx="649" cy="265"/>
            </a:xfrm>
            <a:custGeom>
              <a:avLst/>
              <a:gdLst>
                <a:gd name="T0" fmla="*/ 0 w 1299"/>
                <a:gd name="T1" fmla="*/ 530 h 530"/>
                <a:gd name="T2" fmla="*/ 40 w 1299"/>
                <a:gd name="T3" fmla="*/ 435 h 530"/>
                <a:gd name="T4" fmla="*/ 135 w 1299"/>
                <a:gd name="T5" fmla="*/ 390 h 530"/>
                <a:gd name="T6" fmla="*/ 175 w 1299"/>
                <a:gd name="T7" fmla="*/ 281 h 530"/>
                <a:gd name="T8" fmla="*/ 255 w 1299"/>
                <a:gd name="T9" fmla="*/ 236 h 530"/>
                <a:gd name="T10" fmla="*/ 308 w 1299"/>
                <a:gd name="T11" fmla="*/ 154 h 530"/>
                <a:gd name="T12" fmla="*/ 377 w 1299"/>
                <a:gd name="T13" fmla="*/ 122 h 530"/>
                <a:gd name="T14" fmla="*/ 449 w 1299"/>
                <a:gd name="T15" fmla="*/ 34 h 530"/>
                <a:gd name="T16" fmla="*/ 563 w 1299"/>
                <a:gd name="T17" fmla="*/ 0 h 530"/>
                <a:gd name="T18" fmla="*/ 732 w 1299"/>
                <a:gd name="T19" fmla="*/ 0 h 530"/>
                <a:gd name="T20" fmla="*/ 805 w 1299"/>
                <a:gd name="T21" fmla="*/ 47 h 530"/>
                <a:gd name="T22" fmla="*/ 900 w 1299"/>
                <a:gd name="T23" fmla="*/ 27 h 530"/>
                <a:gd name="T24" fmla="*/ 1299 w 1299"/>
                <a:gd name="T25" fmla="*/ 262 h 530"/>
                <a:gd name="T26" fmla="*/ 825 w 1299"/>
                <a:gd name="T27" fmla="*/ 201 h 530"/>
                <a:gd name="T28" fmla="*/ 470 w 1299"/>
                <a:gd name="T29" fmla="*/ 395 h 530"/>
                <a:gd name="T30" fmla="*/ 0 w 1299"/>
                <a:gd name="T31" fmla="*/ 530 h 530"/>
                <a:gd name="T32" fmla="*/ 0 w 1299"/>
                <a:gd name="T33" fmla="*/ 530 h 530"/>
                <a:gd name="T34" fmla="*/ 0 w 1299"/>
                <a:gd name="T35" fmla="*/ 530 h 53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299"/>
                <a:gd name="T55" fmla="*/ 0 h 530"/>
                <a:gd name="T56" fmla="*/ 1299 w 1299"/>
                <a:gd name="T57" fmla="*/ 530 h 53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299" h="530">
                  <a:moveTo>
                    <a:pt x="0" y="530"/>
                  </a:moveTo>
                  <a:lnTo>
                    <a:pt x="40" y="435"/>
                  </a:lnTo>
                  <a:lnTo>
                    <a:pt x="135" y="390"/>
                  </a:lnTo>
                  <a:lnTo>
                    <a:pt x="175" y="281"/>
                  </a:lnTo>
                  <a:lnTo>
                    <a:pt x="255" y="236"/>
                  </a:lnTo>
                  <a:lnTo>
                    <a:pt x="308" y="154"/>
                  </a:lnTo>
                  <a:lnTo>
                    <a:pt x="377" y="122"/>
                  </a:lnTo>
                  <a:lnTo>
                    <a:pt x="449" y="34"/>
                  </a:lnTo>
                  <a:lnTo>
                    <a:pt x="563" y="0"/>
                  </a:lnTo>
                  <a:lnTo>
                    <a:pt x="732" y="0"/>
                  </a:lnTo>
                  <a:lnTo>
                    <a:pt x="805" y="47"/>
                  </a:lnTo>
                  <a:lnTo>
                    <a:pt x="900" y="27"/>
                  </a:lnTo>
                  <a:lnTo>
                    <a:pt x="1299" y="262"/>
                  </a:lnTo>
                  <a:lnTo>
                    <a:pt x="825" y="201"/>
                  </a:lnTo>
                  <a:lnTo>
                    <a:pt x="470" y="395"/>
                  </a:lnTo>
                  <a:lnTo>
                    <a:pt x="0" y="530"/>
                  </a:lnTo>
                  <a:close/>
                </a:path>
              </a:pathLst>
            </a:custGeom>
            <a:solidFill>
              <a:srgbClr val="D2533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1" name="Freeform 89"/>
            <p:cNvSpPr>
              <a:spLocks/>
            </p:cNvSpPr>
            <p:nvPr/>
          </p:nvSpPr>
          <p:spPr bwMode="auto">
            <a:xfrm>
              <a:off x="1439" y="1375"/>
              <a:ext cx="2855" cy="1620"/>
            </a:xfrm>
            <a:custGeom>
              <a:avLst/>
              <a:gdLst>
                <a:gd name="T0" fmla="*/ 0 w 5711"/>
                <a:gd name="T1" fmla="*/ 350 h 3240"/>
                <a:gd name="T2" fmla="*/ 574 w 5711"/>
                <a:gd name="T3" fmla="*/ 162 h 3240"/>
                <a:gd name="T4" fmla="*/ 770 w 5711"/>
                <a:gd name="T5" fmla="*/ 0 h 3240"/>
                <a:gd name="T6" fmla="*/ 1270 w 5711"/>
                <a:gd name="T7" fmla="*/ 94 h 3240"/>
                <a:gd name="T8" fmla="*/ 1658 w 5711"/>
                <a:gd name="T9" fmla="*/ 242 h 3240"/>
                <a:gd name="T10" fmla="*/ 1766 w 5711"/>
                <a:gd name="T11" fmla="*/ 404 h 3240"/>
                <a:gd name="T12" fmla="*/ 1806 w 5711"/>
                <a:gd name="T13" fmla="*/ 651 h 3240"/>
                <a:gd name="T14" fmla="*/ 2047 w 5711"/>
                <a:gd name="T15" fmla="*/ 518 h 3240"/>
                <a:gd name="T16" fmla="*/ 2125 w 5711"/>
                <a:gd name="T17" fmla="*/ 605 h 3240"/>
                <a:gd name="T18" fmla="*/ 2080 w 5711"/>
                <a:gd name="T19" fmla="*/ 658 h 3240"/>
                <a:gd name="T20" fmla="*/ 1758 w 5711"/>
                <a:gd name="T21" fmla="*/ 919 h 3240"/>
                <a:gd name="T22" fmla="*/ 1886 w 5711"/>
                <a:gd name="T23" fmla="*/ 1020 h 3240"/>
                <a:gd name="T24" fmla="*/ 1973 w 5711"/>
                <a:gd name="T25" fmla="*/ 1035 h 3240"/>
                <a:gd name="T26" fmla="*/ 2007 w 5711"/>
                <a:gd name="T27" fmla="*/ 1107 h 3240"/>
                <a:gd name="T28" fmla="*/ 2053 w 5711"/>
                <a:gd name="T29" fmla="*/ 1202 h 3240"/>
                <a:gd name="T30" fmla="*/ 2087 w 5711"/>
                <a:gd name="T31" fmla="*/ 1046 h 3240"/>
                <a:gd name="T32" fmla="*/ 2239 w 5711"/>
                <a:gd name="T33" fmla="*/ 1054 h 3240"/>
                <a:gd name="T34" fmla="*/ 2306 w 5711"/>
                <a:gd name="T35" fmla="*/ 1128 h 3240"/>
                <a:gd name="T36" fmla="*/ 2327 w 5711"/>
                <a:gd name="T37" fmla="*/ 1303 h 3240"/>
                <a:gd name="T38" fmla="*/ 2722 w 5711"/>
                <a:gd name="T39" fmla="*/ 1590 h 3240"/>
                <a:gd name="T40" fmla="*/ 2910 w 5711"/>
                <a:gd name="T41" fmla="*/ 1423 h 3240"/>
                <a:gd name="T42" fmla="*/ 3678 w 5711"/>
                <a:gd name="T43" fmla="*/ 1383 h 3240"/>
                <a:gd name="T44" fmla="*/ 3612 w 5711"/>
                <a:gd name="T45" fmla="*/ 664 h 3240"/>
                <a:gd name="T46" fmla="*/ 3158 w 5711"/>
                <a:gd name="T47" fmla="*/ 698 h 3240"/>
                <a:gd name="T48" fmla="*/ 2802 w 5711"/>
                <a:gd name="T49" fmla="*/ 693 h 3240"/>
                <a:gd name="T50" fmla="*/ 2789 w 5711"/>
                <a:gd name="T51" fmla="*/ 651 h 3240"/>
                <a:gd name="T52" fmla="*/ 2969 w 5711"/>
                <a:gd name="T53" fmla="*/ 449 h 3240"/>
                <a:gd name="T54" fmla="*/ 3745 w 5711"/>
                <a:gd name="T55" fmla="*/ 457 h 3240"/>
                <a:gd name="T56" fmla="*/ 4000 w 5711"/>
                <a:gd name="T57" fmla="*/ 464 h 3240"/>
                <a:gd name="T58" fmla="*/ 4087 w 5711"/>
                <a:gd name="T59" fmla="*/ 1303 h 3240"/>
                <a:gd name="T60" fmla="*/ 5551 w 5711"/>
                <a:gd name="T61" fmla="*/ 1510 h 3240"/>
                <a:gd name="T62" fmla="*/ 5711 w 5711"/>
                <a:gd name="T63" fmla="*/ 2495 h 3240"/>
                <a:gd name="T64" fmla="*/ 5450 w 5711"/>
                <a:gd name="T65" fmla="*/ 2716 h 3240"/>
                <a:gd name="T66" fmla="*/ 5317 w 5711"/>
                <a:gd name="T67" fmla="*/ 2723 h 3240"/>
                <a:gd name="T68" fmla="*/ 5190 w 5711"/>
                <a:gd name="T69" fmla="*/ 2856 h 3240"/>
                <a:gd name="T70" fmla="*/ 3477 w 5711"/>
                <a:gd name="T71" fmla="*/ 2965 h 3240"/>
                <a:gd name="T72" fmla="*/ 3397 w 5711"/>
                <a:gd name="T73" fmla="*/ 2877 h 3240"/>
                <a:gd name="T74" fmla="*/ 2507 w 5711"/>
                <a:gd name="T75" fmla="*/ 3052 h 3240"/>
                <a:gd name="T76" fmla="*/ 2066 w 5711"/>
                <a:gd name="T77" fmla="*/ 3240 h 3240"/>
                <a:gd name="T78" fmla="*/ 1899 w 5711"/>
                <a:gd name="T79" fmla="*/ 3153 h 3240"/>
                <a:gd name="T80" fmla="*/ 1920 w 5711"/>
                <a:gd name="T81" fmla="*/ 2246 h 3240"/>
                <a:gd name="T82" fmla="*/ 1684 w 5711"/>
                <a:gd name="T83" fmla="*/ 2073 h 3240"/>
                <a:gd name="T84" fmla="*/ 1739 w 5711"/>
                <a:gd name="T85" fmla="*/ 1987 h 3240"/>
                <a:gd name="T86" fmla="*/ 1926 w 5711"/>
                <a:gd name="T87" fmla="*/ 1972 h 3240"/>
                <a:gd name="T88" fmla="*/ 1926 w 5711"/>
                <a:gd name="T89" fmla="*/ 1906 h 3240"/>
                <a:gd name="T90" fmla="*/ 2061 w 5711"/>
                <a:gd name="T91" fmla="*/ 1765 h 3240"/>
                <a:gd name="T92" fmla="*/ 2021 w 5711"/>
                <a:gd name="T93" fmla="*/ 1523 h 3240"/>
                <a:gd name="T94" fmla="*/ 1559 w 5711"/>
                <a:gd name="T95" fmla="*/ 1202 h 3240"/>
                <a:gd name="T96" fmla="*/ 1376 w 5711"/>
                <a:gd name="T97" fmla="*/ 1295 h 3240"/>
                <a:gd name="T98" fmla="*/ 1310 w 5711"/>
                <a:gd name="T99" fmla="*/ 1234 h 3240"/>
                <a:gd name="T100" fmla="*/ 1055 w 5711"/>
                <a:gd name="T101" fmla="*/ 1269 h 3240"/>
                <a:gd name="T102" fmla="*/ 836 w 5711"/>
                <a:gd name="T103" fmla="*/ 1195 h 3240"/>
                <a:gd name="T104" fmla="*/ 709 w 5711"/>
                <a:gd name="T105" fmla="*/ 1088 h 3240"/>
                <a:gd name="T106" fmla="*/ 460 w 5711"/>
                <a:gd name="T107" fmla="*/ 826 h 3240"/>
                <a:gd name="T108" fmla="*/ 59 w 5711"/>
                <a:gd name="T109" fmla="*/ 504 h 3240"/>
                <a:gd name="T110" fmla="*/ 0 w 5711"/>
                <a:gd name="T111" fmla="*/ 350 h 3240"/>
                <a:gd name="T112" fmla="*/ 0 w 5711"/>
                <a:gd name="T113" fmla="*/ 350 h 3240"/>
                <a:gd name="T114" fmla="*/ 0 w 5711"/>
                <a:gd name="T115" fmla="*/ 350 h 324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5711"/>
                <a:gd name="T175" fmla="*/ 0 h 3240"/>
                <a:gd name="T176" fmla="*/ 5711 w 5711"/>
                <a:gd name="T177" fmla="*/ 3240 h 324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5711" h="3240">
                  <a:moveTo>
                    <a:pt x="0" y="350"/>
                  </a:moveTo>
                  <a:lnTo>
                    <a:pt x="574" y="162"/>
                  </a:lnTo>
                  <a:lnTo>
                    <a:pt x="770" y="0"/>
                  </a:lnTo>
                  <a:lnTo>
                    <a:pt x="1270" y="94"/>
                  </a:lnTo>
                  <a:lnTo>
                    <a:pt x="1658" y="242"/>
                  </a:lnTo>
                  <a:lnTo>
                    <a:pt x="1766" y="404"/>
                  </a:lnTo>
                  <a:lnTo>
                    <a:pt x="1806" y="651"/>
                  </a:lnTo>
                  <a:lnTo>
                    <a:pt x="2047" y="518"/>
                  </a:lnTo>
                  <a:lnTo>
                    <a:pt x="2125" y="605"/>
                  </a:lnTo>
                  <a:lnTo>
                    <a:pt x="2080" y="658"/>
                  </a:lnTo>
                  <a:lnTo>
                    <a:pt x="1758" y="919"/>
                  </a:lnTo>
                  <a:lnTo>
                    <a:pt x="1886" y="1020"/>
                  </a:lnTo>
                  <a:lnTo>
                    <a:pt x="1973" y="1035"/>
                  </a:lnTo>
                  <a:lnTo>
                    <a:pt x="2007" y="1107"/>
                  </a:lnTo>
                  <a:lnTo>
                    <a:pt x="2053" y="1202"/>
                  </a:lnTo>
                  <a:lnTo>
                    <a:pt x="2087" y="1046"/>
                  </a:lnTo>
                  <a:lnTo>
                    <a:pt x="2239" y="1054"/>
                  </a:lnTo>
                  <a:lnTo>
                    <a:pt x="2306" y="1128"/>
                  </a:lnTo>
                  <a:lnTo>
                    <a:pt x="2327" y="1303"/>
                  </a:lnTo>
                  <a:lnTo>
                    <a:pt x="2722" y="1590"/>
                  </a:lnTo>
                  <a:lnTo>
                    <a:pt x="2910" y="1423"/>
                  </a:lnTo>
                  <a:lnTo>
                    <a:pt x="3678" y="1383"/>
                  </a:lnTo>
                  <a:lnTo>
                    <a:pt x="3612" y="664"/>
                  </a:lnTo>
                  <a:lnTo>
                    <a:pt x="3158" y="698"/>
                  </a:lnTo>
                  <a:lnTo>
                    <a:pt x="2802" y="693"/>
                  </a:lnTo>
                  <a:lnTo>
                    <a:pt x="2789" y="651"/>
                  </a:lnTo>
                  <a:lnTo>
                    <a:pt x="2969" y="449"/>
                  </a:lnTo>
                  <a:lnTo>
                    <a:pt x="3745" y="457"/>
                  </a:lnTo>
                  <a:lnTo>
                    <a:pt x="4000" y="464"/>
                  </a:lnTo>
                  <a:lnTo>
                    <a:pt x="4087" y="1303"/>
                  </a:lnTo>
                  <a:lnTo>
                    <a:pt x="5551" y="1510"/>
                  </a:lnTo>
                  <a:lnTo>
                    <a:pt x="5711" y="2495"/>
                  </a:lnTo>
                  <a:lnTo>
                    <a:pt x="5450" y="2716"/>
                  </a:lnTo>
                  <a:lnTo>
                    <a:pt x="5317" y="2723"/>
                  </a:lnTo>
                  <a:lnTo>
                    <a:pt x="5190" y="2856"/>
                  </a:lnTo>
                  <a:lnTo>
                    <a:pt x="3477" y="2965"/>
                  </a:lnTo>
                  <a:lnTo>
                    <a:pt x="3397" y="2877"/>
                  </a:lnTo>
                  <a:lnTo>
                    <a:pt x="2507" y="3052"/>
                  </a:lnTo>
                  <a:lnTo>
                    <a:pt x="2066" y="3240"/>
                  </a:lnTo>
                  <a:lnTo>
                    <a:pt x="1899" y="3153"/>
                  </a:lnTo>
                  <a:lnTo>
                    <a:pt x="1920" y="2246"/>
                  </a:lnTo>
                  <a:lnTo>
                    <a:pt x="1684" y="2073"/>
                  </a:lnTo>
                  <a:lnTo>
                    <a:pt x="1739" y="1987"/>
                  </a:lnTo>
                  <a:lnTo>
                    <a:pt x="1926" y="1972"/>
                  </a:lnTo>
                  <a:lnTo>
                    <a:pt x="1926" y="1906"/>
                  </a:lnTo>
                  <a:lnTo>
                    <a:pt x="2061" y="1765"/>
                  </a:lnTo>
                  <a:lnTo>
                    <a:pt x="2021" y="1523"/>
                  </a:lnTo>
                  <a:lnTo>
                    <a:pt x="1559" y="1202"/>
                  </a:lnTo>
                  <a:lnTo>
                    <a:pt x="1376" y="1295"/>
                  </a:lnTo>
                  <a:lnTo>
                    <a:pt x="1310" y="1234"/>
                  </a:lnTo>
                  <a:lnTo>
                    <a:pt x="1055" y="1269"/>
                  </a:lnTo>
                  <a:lnTo>
                    <a:pt x="836" y="1195"/>
                  </a:lnTo>
                  <a:lnTo>
                    <a:pt x="709" y="1088"/>
                  </a:lnTo>
                  <a:lnTo>
                    <a:pt x="460" y="826"/>
                  </a:lnTo>
                  <a:lnTo>
                    <a:pt x="59" y="504"/>
                  </a:lnTo>
                  <a:lnTo>
                    <a:pt x="0" y="350"/>
                  </a:lnTo>
                  <a:close/>
                </a:path>
              </a:pathLst>
            </a:custGeom>
            <a:solidFill>
              <a:srgbClr val="FFE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2" name="Freeform 90"/>
            <p:cNvSpPr>
              <a:spLocks/>
            </p:cNvSpPr>
            <p:nvPr/>
          </p:nvSpPr>
          <p:spPr bwMode="auto">
            <a:xfrm>
              <a:off x="3415" y="2411"/>
              <a:ext cx="619" cy="620"/>
            </a:xfrm>
            <a:custGeom>
              <a:avLst/>
              <a:gdLst>
                <a:gd name="T0" fmla="*/ 850 w 1238"/>
                <a:gd name="T1" fmla="*/ 47 h 1240"/>
                <a:gd name="T2" fmla="*/ 648 w 1238"/>
                <a:gd name="T3" fmla="*/ 0 h 1240"/>
                <a:gd name="T4" fmla="*/ 242 w 1238"/>
                <a:gd name="T5" fmla="*/ 114 h 1240"/>
                <a:gd name="T6" fmla="*/ 0 w 1238"/>
                <a:gd name="T7" fmla="*/ 610 h 1240"/>
                <a:gd name="T8" fmla="*/ 154 w 1238"/>
                <a:gd name="T9" fmla="*/ 1226 h 1240"/>
                <a:gd name="T10" fmla="*/ 282 w 1238"/>
                <a:gd name="T11" fmla="*/ 1240 h 1240"/>
                <a:gd name="T12" fmla="*/ 455 w 1238"/>
                <a:gd name="T13" fmla="*/ 1173 h 1240"/>
                <a:gd name="T14" fmla="*/ 898 w 1238"/>
                <a:gd name="T15" fmla="*/ 1221 h 1240"/>
                <a:gd name="T16" fmla="*/ 1071 w 1238"/>
                <a:gd name="T17" fmla="*/ 1181 h 1240"/>
                <a:gd name="T18" fmla="*/ 1205 w 1238"/>
                <a:gd name="T19" fmla="*/ 905 h 1240"/>
                <a:gd name="T20" fmla="*/ 1238 w 1238"/>
                <a:gd name="T21" fmla="*/ 656 h 1240"/>
                <a:gd name="T22" fmla="*/ 1185 w 1238"/>
                <a:gd name="T23" fmla="*/ 395 h 1240"/>
                <a:gd name="T24" fmla="*/ 850 w 1238"/>
                <a:gd name="T25" fmla="*/ 47 h 1240"/>
                <a:gd name="T26" fmla="*/ 850 w 1238"/>
                <a:gd name="T27" fmla="*/ 47 h 1240"/>
                <a:gd name="T28" fmla="*/ 850 w 1238"/>
                <a:gd name="T29" fmla="*/ 47 h 124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38"/>
                <a:gd name="T46" fmla="*/ 0 h 1240"/>
                <a:gd name="T47" fmla="*/ 1238 w 1238"/>
                <a:gd name="T48" fmla="*/ 1240 h 124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38" h="1240">
                  <a:moveTo>
                    <a:pt x="850" y="47"/>
                  </a:moveTo>
                  <a:lnTo>
                    <a:pt x="648" y="0"/>
                  </a:lnTo>
                  <a:lnTo>
                    <a:pt x="242" y="114"/>
                  </a:lnTo>
                  <a:lnTo>
                    <a:pt x="0" y="610"/>
                  </a:lnTo>
                  <a:lnTo>
                    <a:pt x="154" y="1226"/>
                  </a:lnTo>
                  <a:lnTo>
                    <a:pt x="282" y="1240"/>
                  </a:lnTo>
                  <a:lnTo>
                    <a:pt x="455" y="1173"/>
                  </a:lnTo>
                  <a:lnTo>
                    <a:pt x="898" y="1221"/>
                  </a:lnTo>
                  <a:lnTo>
                    <a:pt x="1071" y="1181"/>
                  </a:lnTo>
                  <a:lnTo>
                    <a:pt x="1205" y="905"/>
                  </a:lnTo>
                  <a:lnTo>
                    <a:pt x="1238" y="656"/>
                  </a:lnTo>
                  <a:lnTo>
                    <a:pt x="1185" y="395"/>
                  </a:lnTo>
                  <a:lnTo>
                    <a:pt x="850" y="47"/>
                  </a:lnTo>
                  <a:close/>
                </a:path>
              </a:pathLst>
            </a:custGeom>
            <a:solidFill>
              <a:srgbClr val="B5B5E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3" name="Freeform 91"/>
            <p:cNvSpPr>
              <a:spLocks/>
            </p:cNvSpPr>
            <p:nvPr/>
          </p:nvSpPr>
          <p:spPr bwMode="auto">
            <a:xfrm>
              <a:off x="2114" y="2642"/>
              <a:ext cx="151" cy="188"/>
            </a:xfrm>
            <a:custGeom>
              <a:avLst/>
              <a:gdLst>
                <a:gd name="T0" fmla="*/ 148 w 302"/>
                <a:gd name="T1" fmla="*/ 0 h 376"/>
                <a:gd name="T2" fmla="*/ 13 w 302"/>
                <a:gd name="T3" fmla="*/ 80 h 376"/>
                <a:gd name="T4" fmla="*/ 0 w 302"/>
                <a:gd name="T5" fmla="*/ 255 h 376"/>
                <a:gd name="T6" fmla="*/ 95 w 302"/>
                <a:gd name="T7" fmla="*/ 376 h 376"/>
                <a:gd name="T8" fmla="*/ 222 w 302"/>
                <a:gd name="T9" fmla="*/ 363 h 376"/>
                <a:gd name="T10" fmla="*/ 302 w 302"/>
                <a:gd name="T11" fmla="*/ 249 h 376"/>
                <a:gd name="T12" fmla="*/ 294 w 302"/>
                <a:gd name="T13" fmla="*/ 106 h 376"/>
                <a:gd name="T14" fmla="*/ 148 w 302"/>
                <a:gd name="T15" fmla="*/ 0 h 376"/>
                <a:gd name="T16" fmla="*/ 148 w 302"/>
                <a:gd name="T17" fmla="*/ 0 h 376"/>
                <a:gd name="T18" fmla="*/ 148 w 302"/>
                <a:gd name="T19" fmla="*/ 0 h 3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2"/>
                <a:gd name="T31" fmla="*/ 0 h 376"/>
                <a:gd name="T32" fmla="*/ 302 w 302"/>
                <a:gd name="T33" fmla="*/ 376 h 3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2" h="376">
                  <a:moveTo>
                    <a:pt x="148" y="0"/>
                  </a:moveTo>
                  <a:lnTo>
                    <a:pt x="13" y="80"/>
                  </a:lnTo>
                  <a:lnTo>
                    <a:pt x="0" y="255"/>
                  </a:lnTo>
                  <a:lnTo>
                    <a:pt x="95" y="376"/>
                  </a:lnTo>
                  <a:lnTo>
                    <a:pt x="222" y="363"/>
                  </a:lnTo>
                  <a:lnTo>
                    <a:pt x="302" y="249"/>
                  </a:lnTo>
                  <a:lnTo>
                    <a:pt x="294" y="106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DC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4" name="Freeform 92"/>
            <p:cNvSpPr>
              <a:spLocks/>
            </p:cNvSpPr>
            <p:nvPr/>
          </p:nvSpPr>
          <p:spPr bwMode="auto">
            <a:xfrm>
              <a:off x="1439" y="1273"/>
              <a:ext cx="840" cy="338"/>
            </a:xfrm>
            <a:custGeom>
              <a:avLst/>
              <a:gdLst>
                <a:gd name="T0" fmla="*/ 863 w 1681"/>
                <a:gd name="T1" fmla="*/ 25 h 675"/>
                <a:gd name="T2" fmla="*/ 992 w 1681"/>
                <a:gd name="T3" fmla="*/ 57 h 675"/>
                <a:gd name="T4" fmla="*/ 1047 w 1681"/>
                <a:gd name="T5" fmla="*/ 65 h 675"/>
                <a:gd name="T6" fmla="*/ 1163 w 1681"/>
                <a:gd name="T7" fmla="*/ 118 h 675"/>
                <a:gd name="T8" fmla="*/ 1222 w 1681"/>
                <a:gd name="T9" fmla="*/ 108 h 675"/>
                <a:gd name="T10" fmla="*/ 1323 w 1681"/>
                <a:gd name="T11" fmla="*/ 118 h 675"/>
                <a:gd name="T12" fmla="*/ 1378 w 1681"/>
                <a:gd name="T13" fmla="*/ 192 h 675"/>
                <a:gd name="T14" fmla="*/ 1460 w 1681"/>
                <a:gd name="T15" fmla="*/ 222 h 675"/>
                <a:gd name="T16" fmla="*/ 1468 w 1681"/>
                <a:gd name="T17" fmla="*/ 297 h 675"/>
                <a:gd name="T18" fmla="*/ 1527 w 1681"/>
                <a:gd name="T19" fmla="*/ 308 h 675"/>
                <a:gd name="T20" fmla="*/ 1620 w 1681"/>
                <a:gd name="T21" fmla="*/ 409 h 675"/>
                <a:gd name="T22" fmla="*/ 1665 w 1681"/>
                <a:gd name="T23" fmla="*/ 439 h 675"/>
                <a:gd name="T24" fmla="*/ 1681 w 1681"/>
                <a:gd name="T25" fmla="*/ 460 h 675"/>
                <a:gd name="T26" fmla="*/ 1245 w 1681"/>
                <a:gd name="T27" fmla="*/ 340 h 675"/>
                <a:gd name="T28" fmla="*/ 924 w 1681"/>
                <a:gd name="T29" fmla="*/ 253 h 675"/>
                <a:gd name="T30" fmla="*/ 667 w 1681"/>
                <a:gd name="T31" fmla="*/ 331 h 675"/>
                <a:gd name="T32" fmla="*/ 635 w 1681"/>
                <a:gd name="T33" fmla="*/ 392 h 675"/>
                <a:gd name="T34" fmla="*/ 791 w 1681"/>
                <a:gd name="T35" fmla="*/ 289 h 675"/>
                <a:gd name="T36" fmla="*/ 816 w 1681"/>
                <a:gd name="T37" fmla="*/ 276 h 675"/>
                <a:gd name="T38" fmla="*/ 751 w 1681"/>
                <a:gd name="T39" fmla="*/ 333 h 675"/>
                <a:gd name="T40" fmla="*/ 597 w 1681"/>
                <a:gd name="T41" fmla="*/ 430 h 675"/>
                <a:gd name="T42" fmla="*/ 13 w 1681"/>
                <a:gd name="T43" fmla="*/ 563 h 675"/>
                <a:gd name="T44" fmla="*/ 4 w 1681"/>
                <a:gd name="T45" fmla="*/ 614 h 675"/>
                <a:gd name="T46" fmla="*/ 23 w 1681"/>
                <a:gd name="T47" fmla="*/ 517 h 675"/>
                <a:gd name="T48" fmla="*/ 49 w 1681"/>
                <a:gd name="T49" fmla="*/ 473 h 675"/>
                <a:gd name="T50" fmla="*/ 106 w 1681"/>
                <a:gd name="T51" fmla="*/ 420 h 675"/>
                <a:gd name="T52" fmla="*/ 181 w 1681"/>
                <a:gd name="T53" fmla="*/ 454 h 675"/>
                <a:gd name="T54" fmla="*/ 175 w 1681"/>
                <a:gd name="T55" fmla="*/ 392 h 675"/>
                <a:gd name="T56" fmla="*/ 171 w 1681"/>
                <a:gd name="T57" fmla="*/ 356 h 675"/>
                <a:gd name="T58" fmla="*/ 224 w 1681"/>
                <a:gd name="T59" fmla="*/ 302 h 675"/>
                <a:gd name="T60" fmla="*/ 293 w 1681"/>
                <a:gd name="T61" fmla="*/ 316 h 675"/>
                <a:gd name="T62" fmla="*/ 298 w 1681"/>
                <a:gd name="T63" fmla="*/ 259 h 675"/>
                <a:gd name="T64" fmla="*/ 388 w 1681"/>
                <a:gd name="T65" fmla="*/ 285 h 675"/>
                <a:gd name="T66" fmla="*/ 513 w 1681"/>
                <a:gd name="T67" fmla="*/ 306 h 675"/>
                <a:gd name="T68" fmla="*/ 424 w 1681"/>
                <a:gd name="T69" fmla="*/ 270 h 675"/>
                <a:gd name="T70" fmla="*/ 314 w 1681"/>
                <a:gd name="T71" fmla="*/ 209 h 675"/>
                <a:gd name="T72" fmla="*/ 373 w 1681"/>
                <a:gd name="T73" fmla="*/ 183 h 675"/>
                <a:gd name="T74" fmla="*/ 403 w 1681"/>
                <a:gd name="T75" fmla="*/ 192 h 675"/>
                <a:gd name="T76" fmla="*/ 443 w 1681"/>
                <a:gd name="T77" fmla="*/ 234 h 675"/>
                <a:gd name="T78" fmla="*/ 532 w 1681"/>
                <a:gd name="T79" fmla="*/ 196 h 675"/>
                <a:gd name="T80" fmla="*/ 494 w 1681"/>
                <a:gd name="T81" fmla="*/ 202 h 675"/>
                <a:gd name="T82" fmla="*/ 452 w 1681"/>
                <a:gd name="T83" fmla="*/ 93 h 675"/>
                <a:gd name="T84" fmla="*/ 508 w 1681"/>
                <a:gd name="T85" fmla="*/ 139 h 675"/>
                <a:gd name="T86" fmla="*/ 576 w 1681"/>
                <a:gd name="T87" fmla="*/ 167 h 675"/>
                <a:gd name="T88" fmla="*/ 606 w 1681"/>
                <a:gd name="T89" fmla="*/ 135 h 675"/>
                <a:gd name="T90" fmla="*/ 625 w 1681"/>
                <a:gd name="T91" fmla="*/ 103 h 675"/>
                <a:gd name="T92" fmla="*/ 660 w 1681"/>
                <a:gd name="T93" fmla="*/ 184 h 675"/>
                <a:gd name="T94" fmla="*/ 681 w 1681"/>
                <a:gd name="T95" fmla="*/ 152 h 675"/>
                <a:gd name="T96" fmla="*/ 658 w 1681"/>
                <a:gd name="T97" fmla="*/ 80 h 675"/>
                <a:gd name="T98" fmla="*/ 720 w 1681"/>
                <a:gd name="T99" fmla="*/ 99 h 675"/>
                <a:gd name="T100" fmla="*/ 827 w 1681"/>
                <a:gd name="T101" fmla="*/ 82 h 675"/>
                <a:gd name="T102" fmla="*/ 753 w 1681"/>
                <a:gd name="T103" fmla="*/ 55 h 675"/>
                <a:gd name="T104" fmla="*/ 711 w 1681"/>
                <a:gd name="T105" fmla="*/ 49 h 675"/>
                <a:gd name="T106" fmla="*/ 643 w 1681"/>
                <a:gd name="T107" fmla="*/ 34 h 675"/>
                <a:gd name="T108" fmla="*/ 586 w 1681"/>
                <a:gd name="T109" fmla="*/ 51 h 675"/>
                <a:gd name="T110" fmla="*/ 540 w 1681"/>
                <a:gd name="T111" fmla="*/ 42 h 675"/>
                <a:gd name="T112" fmla="*/ 508 w 1681"/>
                <a:gd name="T113" fmla="*/ 97 h 675"/>
                <a:gd name="T114" fmla="*/ 500 w 1681"/>
                <a:gd name="T115" fmla="*/ 44 h 675"/>
                <a:gd name="T116" fmla="*/ 608 w 1681"/>
                <a:gd name="T117" fmla="*/ 0 h 67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681"/>
                <a:gd name="T178" fmla="*/ 0 h 675"/>
                <a:gd name="T179" fmla="*/ 1681 w 1681"/>
                <a:gd name="T180" fmla="*/ 675 h 67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681" h="675">
                  <a:moveTo>
                    <a:pt x="608" y="0"/>
                  </a:moveTo>
                  <a:lnTo>
                    <a:pt x="827" y="46"/>
                  </a:lnTo>
                  <a:lnTo>
                    <a:pt x="863" y="25"/>
                  </a:lnTo>
                  <a:lnTo>
                    <a:pt x="903" y="23"/>
                  </a:lnTo>
                  <a:lnTo>
                    <a:pt x="985" y="34"/>
                  </a:lnTo>
                  <a:lnTo>
                    <a:pt x="992" y="57"/>
                  </a:lnTo>
                  <a:lnTo>
                    <a:pt x="1004" y="80"/>
                  </a:lnTo>
                  <a:lnTo>
                    <a:pt x="1025" y="61"/>
                  </a:lnTo>
                  <a:lnTo>
                    <a:pt x="1047" y="65"/>
                  </a:lnTo>
                  <a:lnTo>
                    <a:pt x="1074" y="108"/>
                  </a:lnTo>
                  <a:lnTo>
                    <a:pt x="1118" y="101"/>
                  </a:lnTo>
                  <a:lnTo>
                    <a:pt x="1163" y="118"/>
                  </a:lnTo>
                  <a:lnTo>
                    <a:pt x="1175" y="99"/>
                  </a:lnTo>
                  <a:lnTo>
                    <a:pt x="1190" y="93"/>
                  </a:lnTo>
                  <a:lnTo>
                    <a:pt x="1222" y="108"/>
                  </a:lnTo>
                  <a:lnTo>
                    <a:pt x="1257" y="124"/>
                  </a:lnTo>
                  <a:lnTo>
                    <a:pt x="1289" y="99"/>
                  </a:lnTo>
                  <a:lnTo>
                    <a:pt x="1323" y="118"/>
                  </a:lnTo>
                  <a:lnTo>
                    <a:pt x="1329" y="156"/>
                  </a:lnTo>
                  <a:lnTo>
                    <a:pt x="1338" y="190"/>
                  </a:lnTo>
                  <a:lnTo>
                    <a:pt x="1378" y="192"/>
                  </a:lnTo>
                  <a:lnTo>
                    <a:pt x="1390" y="215"/>
                  </a:lnTo>
                  <a:lnTo>
                    <a:pt x="1424" y="200"/>
                  </a:lnTo>
                  <a:lnTo>
                    <a:pt x="1460" y="222"/>
                  </a:lnTo>
                  <a:lnTo>
                    <a:pt x="1481" y="261"/>
                  </a:lnTo>
                  <a:lnTo>
                    <a:pt x="1479" y="280"/>
                  </a:lnTo>
                  <a:lnTo>
                    <a:pt x="1468" y="297"/>
                  </a:lnTo>
                  <a:lnTo>
                    <a:pt x="1489" y="319"/>
                  </a:lnTo>
                  <a:lnTo>
                    <a:pt x="1492" y="319"/>
                  </a:lnTo>
                  <a:lnTo>
                    <a:pt x="1527" y="308"/>
                  </a:lnTo>
                  <a:lnTo>
                    <a:pt x="1563" y="342"/>
                  </a:lnTo>
                  <a:lnTo>
                    <a:pt x="1601" y="390"/>
                  </a:lnTo>
                  <a:lnTo>
                    <a:pt x="1620" y="409"/>
                  </a:lnTo>
                  <a:lnTo>
                    <a:pt x="1639" y="422"/>
                  </a:lnTo>
                  <a:lnTo>
                    <a:pt x="1648" y="435"/>
                  </a:lnTo>
                  <a:lnTo>
                    <a:pt x="1665" y="439"/>
                  </a:lnTo>
                  <a:lnTo>
                    <a:pt x="1669" y="449"/>
                  </a:lnTo>
                  <a:lnTo>
                    <a:pt x="1681" y="453"/>
                  </a:lnTo>
                  <a:lnTo>
                    <a:pt x="1681" y="460"/>
                  </a:lnTo>
                  <a:lnTo>
                    <a:pt x="1460" y="411"/>
                  </a:lnTo>
                  <a:lnTo>
                    <a:pt x="1352" y="376"/>
                  </a:lnTo>
                  <a:lnTo>
                    <a:pt x="1245" y="340"/>
                  </a:lnTo>
                  <a:lnTo>
                    <a:pt x="1139" y="306"/>
                  </a:lnTo>
                  <a:lnTo>
                    <a:pt x="1030" y="276"/>
                  </a:lnTo>
                  <a:lnTo>
                    <a:pt x="924" y="253"/>
                  </a:lnTo>
                  <a:lnTo>
                    <a:pt x="812" y="242"/>
                  </a:lnTo>
                  <a:lnTo>
                    <a:pt x="707" y="293"/>
                  </a:lnTo>
                  <a:lnTo>
                    <a:pt x="667" y="331"/>
                  </a:lnTo>
                  <a:lnTo>
                    <a:pt x="652" y="386"/>
                  </a:lnTo>
                  <a:lnTo>
                    <a:pt x="627" y="388"/>
                  </a:lnTo>
                  <a:lnTo>
                    <a:pt x="635" y="392"/>
                  </a:lnTo>
                  <a:lnTo>
                    <a:pt x="701" y="340"/>
                  </a:lnTo>
                  <a:lnTo>
                    <a:pt x="739" y="310"/>
                  </a:lnTo>
                  <a:lnTo>
                    <a:pt x="791" y="289"/>
                  </a:lnTo>
                  <a:lnTo>
                    <a:pt x="804" y="287"/>
                  </a:lnTo>
                  <a:lnTo>
                    <a:pt x="806" y="276"/>
                  </a:lnTo>
                  <a:lnTo>
                    <a:pt x="816" y="276"/>
                  </a:lnTo>
                  <a:lnTo>
                    <a:pt x="810" y="295"/>
                  </a:lnTo>
                  <a:lnTo>
                    <a:pt x="795" y="308"/>
                  </a:lnTo>
                  <a:lnTo>
                    <a:pt x="751" y="333"/>
                  </a:lnTo>
                  <a:lnTo>
                    <a:pt x="705" y="361"/>
                  </a:lnTo>
                  <a:lnTo>
                    <a:pt x="679" y="407"/>
                  </a:lnTo>
                  <a:lnTo>
                    <a:pt x="597" y="430"/>
                  </a:lnTo>
                  <a:lnTo>
                    <a:pt x="513" y="449"/>
                  </a:lnTo>
                  <a:lnTo>
                    <a:pt x="340" y="479"/>
                  </a:lnTo>
                  <a:lnTo>
                    <a:pt x="13" y="563"/>
                  </a:lnTo>
                  <a:lnTo>
                    <a:pt x="34" y="620"/>
                  </a:lnTo>
                  <a:lnTo>
                    <a:pt x="40" y="675"/>
                  </a:lnTo>
                  <a:lnTo>
                    <a:pt x="4" y="614"/>
                  </a:lnTo>
                  <a:lnTo>
                    <a:pt x="0" y="559"/>
                  </a:lnTo>
                  <a:lnTo>
                    <a:pt x="6" y="534"/>
                  </a:lnTo>
                  <a:lnTo>
                    <a:pt x="23" y="517"/>
                  </a:lnTo>
                  <a:lnTo>
                    <a:pt x="93" y="508"/>
                  </a:lnTo>
                  <a:lnTo>
                    <a:pt x="49" y="492"/>
                  </a:lnTo>
                  <a:lnTo>
                    <a:pt x="49" y="473"/>
                  </a:lnTo>
                  <a:lnTo>
                    <a:pt x="63" y="453"/>
                  </a:lnTo>
                  <a:lnTo>
                    <a:pt x="84" y="434"/>
                  </a:lnTo>
                  <a:lnTo>
                    <a:pt x="106" y="420"/>
                  </a:lnTo>
                  <a:lnTo>
                    <a:pt x="152" y="424"/>
                  </a:lnTo>
                  <a:lnTo>
                    <a:pt x="163" y="451"/>
                  </a:lnTo>
                  <a:lnTo>
                    <a:pt x="181" y="454"/>
                  </a:lnTo>
                  <a:lnTo>
                    <a:pt x="215" y="428"/>
                  </a:lnTo>
                  <a:lnTo>
                    <a:pt x="224" y="390"/>
                  </a:lnTo>
                  <a:lnTo>
                    <a:pt x="175" y="392"/>
                  </a:lnTo>
                  <a:lnTo>
                    <a:pt x="154" y="392"/>
                  </a:lnTo>
                  <a:lnTo>
                    <a:pt x="160" y="371"/>
                  </a:lnTo>
                  <a:lnTo>
                    <a:pt x="171" y="356"/>
                  </a:lnTo>
                  <a:lnTo>
                    <a:pt x="211" y="342"/>
                  </a:lnTo>
                  <a:lnTo>
                    <a:pt x="213" y="299"/>
                  </a:lnTo>
                  <a:lnTo>
                    <a:pt x="224" y="302"/>
                  </a:lnTo>
                  <a:lnTo>
                    <a:pt x="243" y="327"/>
                  </a:lnTo>
                  <a:lnTo>
                    <a:pt x="268" y="348"/>
                  </a:lnTo>
                  <a:lnTo>
                    <a:pt x="293" y="316"/>
                  </a:lnTo>
                  <a:lnTo>
                    <a:pt x="279" y="281"/>
                  </a:lnTo>
                  <a:lnTo>
                    <a:pt x="266" y="261"/>
                  </a:lnTo>
                  <a:lnTo>
                    <a:pt x="298" y="259"/>
                  </a:lnTo>
                  <a:lnTo>
                    <a:pt x="323" y="278"/>
                  </a:lnTo>
                  <a:lnTo>
                    <a:pt x="355" y="278"/>
                  </a:lnTo>
                  <a:lnTo>
                    <a:pt x="388" y="285"/>
                  </a:lnTo>
                  <a:lnTo>
                    <a:pt x="407" y="325"/>
                  </a:lnTo>
                  <a:lnTo>
                    <a:pt x="498" y="323"/>
                  </a:lnTo>
                  <a:lnTo>
                    <a:pt x="513" y="306"/>
                  </a:lnTo>
                  <a:lnTo>
                    <a:pt x="506" y="293"/>
                  </a:lnTo>
                  <a:lnTo>
                    <a:pt x="481" y="276"/>
                  </a:lnTo>
                  <a:lnTo>
                    <a:pt x="424" y="270"/>
                  </a:lnTo>
                  <a:lnTo>
                    <a:pt x="375" y="240"/>
                  </a:lnTo>
                  <a:lnTo>
                    <a:pt x="316" y="226"/>
                  </a:lnTo>
                  <a:lnTo>
                    <a:pt x="314" y="209"/>
                  </a:lnTo>
                  <a:lnTo>
                    <a:pt x="344" y="184"/>
                  </a:lnTo>
                  <a:lnTo>
                    <a:pt x="346" y="169"/>
                  </a:lnTo>
                  <a:lnTo>
                    <a:pt x="373" y="183"/>
                  </a:lnTo>
                  <a:lnTo>
                    <a:pt x="388" y="207"/>
                  </a:lnTo>
                  <a:lnTo>
                    <a:pt x="392" y="207"/>
                  </a:lnTo>
                  <a:lnTo>
                    <a:pt x="403" y="192"/>
                  </a:lnTo>
                  <a:lnTo>
                    <a:pt x="420" y="181"/>
                  </a:lnTo>
                  <a:lnTo>
                    <a:pt x="416" y="221"/>
                  </a:lnTo>
                  <a:lnTo>
                    <a:pt x="443" y="234"/>
                  </a:lnTo>
                  <a:lnTo>
                    <a:pt x="528" y="222"/>
                  </a:lnTo>
                  <a:lnTo>
                    <a:pt x="538" y="207"/>
                  </a:lnTo>
                  <a:lnTo>
                    <a:pt x="532" y="196"/>
                  </a:lnTo>
                  <a:lnTo>
                    <a:pt x="500" y="186"/>
                  </a:lnTo>
                  <a:lnTo>
                    <a:pt x="498" y="202"/>
                  </a:lnTo>
                  <a:lnTo>
                    <a:pt x="494" y="202"/>
                  </a:lnTo>
                  <a:lnTo>
                    <a:pt x="452" y="156"/>
                  </a:lnTo>
                  <a:lnTo>
                    <a:pt x="426" y="101"/>
                  </a:lnTo>
                  <a:lnTo>
                    <a:pt x="452" y="93"/>
                  </a:lnTo>
                  <a:lnTo>
                    <a:pt x="483" y="108"/>
                  </a:lnTo>
                  <a:lnTo>
                    <a:pt x="509" y="135"/>
                  </a:lnTo>
                  <a:lnTo>
                    <a:pt x="508" y="139"/>
                  </a:lnTo>
                  <a:lnTo>
                    <a:pt x="475" y="135"/>
                  </a:lnTo>
                  <a:lnTo>
                    <a:pt x="475" y="154"/>
                  </a:lnTo>
                  <a:lnTo>
                    <a:pt x="576" y="167"/>
                  </a:lnTo>
                  <a:lnTo>
                    <a:pt x="587" y="194"/>
                  </a:lnTo>
                  <a:lnTo>
                    <a:pt x="601" y="175"/>
                  </a:lnTo>
                  <a:lnTo>
                    <a:pt x="606" y="135"/>
                  </a:lnTo>
                  <a:lnTo>
                    <a:pt x="593" y="97"/>
                  </a:lnTo>
                  <a:lnTo>
                    <a:pt x="593" y="82"/>
                  </a:lnTo>
                  <a:lnTo>
                    <a:pt x="625" y="103"/>
                  </a:lnTo>
                  <a:lnTo>
                    <a:pt x="641" y="148"/>
                  </a:lnTo>
                  <a:lnTo>
                    <a:pt x="648" y="169"/>
                  </a:lnTo>
                  <a:lnTo>
                    <a:pt x="660" y="184"/>
                  </a:lnTo>
                  <a:lnTo>
                    <a:pt x="709" y="173"/>
                  </a:lnTo>
                  <a:lnTo>
                    <a:pt x="703" y="154"/>
                  </a:lnTo>
                  <a:lnTo>
                    <a:pt x="681" y="152"/>
                  </a:lnTo>
                  <a:lnTo>
                    <a:pt x="677" y="120"/>
                  </a:lnTo>
                  <a:lnTo>
                    <a:pt x="652" y="105"/>
                  </a:lnTo>
                  <a:lnTo>
                    <a:pt x="658" y="80"/>
                  </a:lnTo>
                  <a:lnTo>
                    <a:pt x="679" y="65"/>
                  </a:lnTo>
                  <a:lnTo>
                    <a:pt x="692" y="101"/>
                  </a:lnTo>
                  <a:lnTo>
                    <a:pt x="720" y="99"/>
                  </a:lnTo>
                  <a:lnTo>
                    <a:pt x="751" y="91"/>
                  </a:lnTo>
                  <a:lnTo>
                    <a:pt x="776" y="110"/>
                  </a:lnTo>
                  <a:lnTo>
                    <a:pt x="827" y="82"/>
                  </a:lnTo>
                  <a:lnTo>
                    <a:pt x="760" y="40"/>
                  </a:lnTo>
                  <a:lnTo>
                    <a:pt x="753" y="40"/>
                  </a:lnTo>
                  <a:lnTo>
                    <a:pt x="753" y="55"/>
                  </a:lnTo>
                  <a:lnTo>
                    <a:pt x="762" y="70"/>
                  </a:lnTo>
                  <a:lnTo>
                    <a:pt x="760" y="74"/>
                  </a:lnTo>
                  <a:lnTo>
                    <a:pt x="711" y="49"/>
                  </a:lnTo>
                  <a:lnTo>
                    <a:pt x="633" y="57"/>
                  </a:lnTo>
                  <a:lnTo>
                    <a:pt x="612" y="48"/>
                  </a:lnTo>
                  <a:lnTo>
                    <a:pt x="643" y="34"/>
                  </a:lnTo>
                  <a:lnTo>
                    <a:pt x="643" y="30"/>
                  </a:lnTo>
                  <a:lnTo>
                    <a:pt x="610" y="30"/>
                  </a:lnTo>
                  <a:lnTo>
                    <a:pt x="586" y="51"/>
                  </a:lnTo>
                  <a:lnTo>
                    <a:pt x="567" y="65"/>
                  </a:lnTo>
                  <a:lnTo>
                    <a:pt x="546" y="40"/>
                  </a:lnTo>
                  <a:lnTo>
                    <a:pt x="540" y="42"/>
                  </a:lnTo>
                  <a:lnTo>
                    <a:pt x="553" y="78"/>
                  </a:lnTo>
                  <a:lnTo>
                    <a:pt x="532" y="97"/>
                  </a:lnTo>
                  <a:lnTo>
                    <a:pt x="508" y="97"/>
                  </a:lnTo>
                  <a:lnTo>
                    <a:pt x="515" y="78"/>
                  </a:lnTo>
                  <a:lnTo>
                    <a:pt x="515" y="70"/>
                  </a:lnTo>
                  <a:lnTo>
                    <a:pt x="500" y="44"/>
                  </a:lnTo>
                  <a:lnTo>
                    <a:pt x="527" y="23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5" name="Freeform 93"/>
            <p:cNvSpPr>
              <a:spLocks/>
            </p:cNvSpPr>
            <p:nvPr/>
          </p:nvSpPr>
          <p:spPr bwMode="auto">
            <a:xfrm>
              <a:off x="1629" y="1346"/>
              <a:ext cx="15" cy="14"/>
            </a:xfrm>
            <a:custGeom>
              <a:avLst/>
              <a:gdLst>
                <a:gd name="T0" fmla="*/ 6 w 31"/>
                <a:gd name="T1" fmla="*/ 0 h 27"/>
                <a:gd name="T2" fmla="*/ 29 w 31"/>
                <a:gd name="T3" fmla="*/ 4 h 27"/>
                <a:gd name="T4" fmla="*/ 31 w 31"/>
                <a:gd name="T5" fmla="*/ 14 h 27"/>
                <a:gd name="T6" fmla="*/ 29 w 31"/>
                <a:gd name="T7" fmla="*/ 27 h 27"/>
                <a:gd name="T8" fmla="*/ 6 w 31"/>
                <a:gd name="T9" fmla="*/ 21 h 27"/>
                <a:gd name="T10" fmla="*/ 0 w 31"/>
                <a:gd name="T11" fmla="*/ 10 h 27"/>
                <a:gd name="T12" fmla="*/ 6 w 31"/>
                <a:gd name="T13" fmla="*/ 0 h 27"/>
                <a:gd name="T14" fmla="*/ 6 w 31"/>
                <a:gd name="T15" fmla="*/ 0 h 27"/>
                <a:gd name="T16" fmla="*/ 6 w 31"/>
                <a:gd name="T17" fmla="*/ 0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"/>
                <a:gd name="T28" fmla="*/ 0 h 27"/>
                <a:gd name="T29" fmla="*/ 31 w 31"/>
                <a:gd name="T30" fmla="*/ 27 h 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" h="27">
                  <a:moveTo>
                    <a:pt x="6" y="0"/>
                  </a:moveTo>
                  <a:lnTo>
                    <a:pt x="29" y="4"/>
                  </a:lnTo>
                  <a:lnTo>
                    <a:pt x="31" y="14"/>
                  </a:lnTo>
                  <a:lnTo>
                    <a:pt x="29" y="27"/>
                  </a:lnTo>
                  <a:lnTo>
                    <a:pt x="6" y="21"/>
                  </a:lnTo>
                  <a:lnTo>
                    <a:pt x="0" y="1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6" name="Freeform 94"/>
            <p:cNvSpPr>
              <a:spLocks/>
            </p:cNvSpPr>
            <p:nvPr/>
          </p:nvSpPr>
          <p:spPr bwMode="auto">
            <a:xfrm>
              <a:off x="1469" y="1405"/>
              <a:ext cx="2566" cy="1642"/>
            </a:xfrm>
            <a:custGeom>
              <a:avLst/>
              <a:gdLst>
                <a:gd name="T0" fmla="*/ 1051 w 5131"/>
                <a:gd name="T1" fmla="*/ 246 h 3284"/>
                <a:gd name="T2" fmla="*/ 1199 w 5131"/>
                <a:gd name="T3" fmla="*/ 312 h 3284"/>
                <a:gd name="T4" fmla="*/ 1462 w 5131"/>
                <a:gd name="T5" fmla="*/ 601 h 3284"/>
                <a:gd name="T6" fmla="*/ 1572 w 5131"/>
                <a:gd name="T7" fmla="*/ 267 h 3284"/>
                <a:gd name="T8" fmla="*/ 1604 w 5131"/>
                <a:gd name="T9" fmla="*/ 879 h 3284"/>
                <a:gd name="T10" fmla="*/ 954 w 5131"/>
                <a:gd name="T11" fmla="*/ 943 h 3284"/>
                <a:gd name="T12" fmla="*/ 1308 w 5131"/>
                <a:gd name="T13" fmla="*/ 1185 h 3284"/>
                <a:gd name="T14" fmla="*/ 1977 w 5131"/>
                <a:gd name="T15" fmla="*/ 1459 h 3284"/>
                <a:gd name="T16" fmla="*/ 2277 w 5131"/>
                <a:gd name="T17" fmla="*/ 1681 h 3284"/>
                <a:gd name="T18" fmla="*/ 2146 w 5131"/>
                <a:gd name="T19" fmla="*/ 1873 h 3284"/>
                <a:gd name="T20" fmla="*/ 2053 w 5131"/>
                <a:gd name="T21" fmla="*/ 1852 h 3284"/>
                <a:gd name="T22" fmla="*/ 2215 w 5131"/>
                <a:gd name="T23" fmla="*/ 2345 h 3284"/>
                <a:gd name="T24" fmla="*/ 2475 w 5131"/>
                <a:gd name="T25" fmla="*/ 2520 h 3284"/>
                <a:gd name="T26" fmla="*/ 2148 w 5131"/>
                <a:gd name="T27" fmla="*/ 2858 h 3284"/>
                <a:gd name="T28" fmla="*/ 2635 w 5131"/>
                <a:gd name="T29" fmla="*/ 2506 h 3284"/>
                <a:gd name="T30" fmla="*/ 2435 w 5131"/>
                <a:gd name="T31" fmla="*/ 1603 h 3284"/>
                <a:gd name="T32" fmla="*/ 1937 w 5131"/>
                <a:gd name="T33" fmla="*/ 1168 h 3284"/>
                <a:gd name="T34" fmla="*/ 1992 w 5131"/>
                <a:gd name="T35" fmla="*/ 1044 h 3284"/>
                <a:gd name="T36" fmla="*/ 2492 w 5131"/>
                <a:gd name="T37" fmla="*/ 1288 h 3284"/>
                <a:gd name="T38" fmla="*/ 2832 w 5131"/>
                <a:gd name="T39" fmla="*/ 1307 h 3284"/>
                <a:gd name="T40" fmla="*/ 3030 w 5131"/>
                <a:gd name="T41" fmla="*/ 768 h 3284"/>
                <a:gd name="T42" fmla="*/ 3277 w 5131"/>
                <a:gd name="T43" fmla="*/ 1217 h 3284"/>
                <a:gd name="T44" fmla="*/ 3368 w 5131"/>
                <a:gd name="T45" fmla="*/ 692 h 3284"/>
                <a:gd name="T46" fmla="*/ 2745 w 5131"/>
                <a:gd name="T47" fmla="*/ 660 h 3284"/>
                <a:gd name="T48" fmla="*/ 3159 w 5131"/>
                <a:gd name="T49" fmla="*/ 472 h 3284"/>
                <a:gd name="T50" fmla="*/ 3775 w 5131"/>
                <a:gd name="T51" fmla="*/ 1269 h 3284"/>
                <a:gd name="T52" fmla="*/ 3228 w 5131"/>
                <a:gd name="T53" fmla="*/ 1565 h 3284"/>
                <a:gd name="T54" fmla="*/ 2652 w 5131"/>
                <a:gd name="T55" fmla="*/ 1700 h 3284"/>
                <a:gd name="T56" fmla="*/ 2734 w 5131"/>
                <a:gd name="T57" fmla="*/ 2082 h 3284"/>
                <a:gd name="T58" fmla="*/ 2724 w 5131"/>
                <a:gd name="T59" fmla="*/ 2415 h 3284"/>
                <a:gd name="T60" fmla="*/ 2813 w 5131"/>
                <a:gd name="T61" fmla="*/ 2651 h 3284"/>
                <a:gd name="T62" fmla="*/ 3087 w 5131"/>
                <a:gd name="T63" fmla="*/ 2639 h 3284"/>
                <a:gd name="T64" fmla="*/ 3194 w 5131"/>
                <a:gd name="T65" fmla="*/ 2801 h 3284"/>
                <a:gd name="T66" fmla="*/ 2652 w 5131"/>
                <a:gd name="T67" fmla="*/ 3120 h 3284"/>
                <a:gd name="T68" fmla="*/ 3530 w 5131"/>
                <a:gd name="T69" fmla="*/ 3012 h 3284"/>
                <a:gd name="T70" fmla="*/ 3477 w 5131"/>
                <a:gd name="T71" fmla="*/ 2858 h 3284"/>
                <a:gd name="T72" fmla="*/ 4057 w 5131"/>
                <a:gd name="T73" fmla="*/ 2145 h 3284"/>
                <a:gd name="T74" fmla="*/ 4135 w 5131"/>
                <a:gd name="T75" fmla="*/ 2227 h 3284"/>
                <a:gd name="T76" fmla="*/ 3956 w 5131"/>
                <a:gd name="T77" fmla="*/ 2560 h 3284"/>
                <a:gd name="T78" fmla="*/ 4237 w 5131"/>
                <a:gd name="T79" fmla="*/ 2736 h 3284"/>
                <a:gd name="T80" fmla="*/ 4718 w 5131"/>
                <a:gd name="T81" fmla="*/ 2987 h 3284"/>
                <a:gd name="T82" fmla="*/ 4294 w 5131"/>
                <a:gd name="T83" fmla="*/ 2421 h 3284"/>
                <a:gd name="T84" fmla="*/ 4452 w 5131"/>
                <a:gd name="T85" fmla="*/ 2130 h 3284"/>
                <a:gd name="T86" fmla="*/ 4910 w 5131"/>
                <a:gd name="T87" fmla="*/ 2158 h 3284"/>
                <a:gd name="T88" fmla="*/ 4895 w 5131"/>
                <a:gd name="T89" fmla="*/ 3101 h 3284"/>
                <a:gd name="T90" fmla="*/ 4114 w 5131"/>
                <a:gd name="T91" fmla="*/ 3092 h 3284"/>
                <a:gd name="T92" fmla="*/ 2353 w 5131"/>
                <a:gd name="T93" fmla="*/ 3274 h 3284"/>
                <a:gd name="T94" fmla="*/ 1220 w 5131"/>
                <a:gd name="T95" fmla="*/ 3117 h 3284"/>
                <a:gd name="T96" fmla="*/ 1180 w 5131"/>
                <a:gd name="T97" fmla="*/ 2843 h 3284"/>
                <a:gd name="T98" fmla="*/ 1606 w 5131"/>
                <a:gd name="T99" fmla="*/ 2523 h 3284"/>
                <a:gd name="T100" fmla="*/ 1199 w 5131"/>
                <a:gd name="T101" fmla="*/ 2461 h 3284"/>
                <a:gd name="T102" fmla="*/ 1243 w 5131"/>
                <a:gd name="T103" fmla="*/ 2191 h 3284"/>
                <a:gd name="T104" fmla="*/ 1300 w 5131"/>
                <a:gd name="T105" fmla="*/ 2069 h 3284"/>
                <a:gd name="T106" fmla="*/ 1836 w 5131"/>
                <a:gd name="T107" fmla="*/ 1860 h 3284"/>
                <a:gd name="T108" fmla="*/ 1570 w 5131"/>
                <a:gd name="T109" fmla="*/ 1242 h 3284"/>
                <a:gd name="T110" fmla="*/ 1791 w 5131"/>
                <a:gd name="T111" fmla="*/ 1544 h 3284"/>
                <a:gd name="T112" fmla="*/ 1517 w 5131"/>
                <a:gd name="T113" fmla="*/ 1364 h 3284"/>
                <a:gd name="T114" fmla="*/ 673 w 5131"/>
                <a:gd name="T115" fmla="*/ 970 h 3284"/>
                <a:gd name="T116" fmla="*/ 593 w 5131"/>
                <a:gd name="T117" fmla="*/ 985 h 3284"/>
                <a:gd name="T118" fmla="*/ 198 w 5131"/>
                <a:gd name="T119" fmla="*/ 314 h 3284"/>
                <a:gd name="T120" fmla="*/ 709 w 5131"/>
                <a:gd name="T121" fmla="*/ 177 h 328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131"/>
                <a:gd name="T184" fmla="*/ 0 h 3284"/>
                <a:gd name="T185" fmla="*/ 5131 w 5131"/>
                <a:gd name="T186" fmla="*/ 3284 h 328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131" h="3284">
                  <a:moveTo>
                    <a:pt x="793" y="0"/>
                  </a:moveTo>
                  <a:lnTo>
                    <a:pt x="840" y="23"/>
                  </a:lnTo>
                  <a:lnTo>
                    <a:pt x="872" y="57"/>
                  </a:lnTo>
                  <a:lnTo>
                    <a:pt x="903" y="156"/>
                  </a:lnTo>
                  <a:lnTo>
                    <a:pt x="901" y="268"/>
                  </a:lnTo>
                  <a:lnTo>
                    <a:pt x="884" y="373"/>
                  </a:lnTo>
                  <a:lnTo>
                    <a:pt x="878" y="424"/>
                  </a:lnTo>
                  <a:lnTo>
                    <a:pt x="891" y="459"/>
                  </a:lnTo>
                  <a:lnTo>
                    <a:pt x="916" y="483"/>
                  </a:lnTo>
                  <a:lnTo>
                    <a:pt x="952" y="498"/>
                  </a:lnTo>
                  <a:lnTo>
                    <a:pt x="1120" y="529"/>
                  </a:lnTo>
                  <a:lnTo>
                    <a:pt x="1080" y="346"/>
                  </a:lnTo>
                  <a:lnTo>
                    <a:pt x="1063" y="308"/>
                  </a:lnTo>
                  <a:lnTo>
                    <a:pt x="1036" y="278"/>
                  </a:lnTo>
                  <a:lnTo>
                    <a:pt x="998" y="257"/>
                  </a:lnTo>
                  <a:lnTo>
                    <a:pt x="948" y="251"/>
                  </a:lnTo>
                  <a:lnTo>
                    <a:pt x="943" y="238"/>
                  </a:lnTo>
                  <a:lnTo>
                    <a:pt x="1051" y="246"/>
                  </a:lnTo>
                  <a:lnTo>
                    <a:pt x="1087" y="225"/>
                  </a:lnTo>
                  <a:lnTo>
                    <a:pt x="1099" y="160"/>
                  </a:lnTo>
                  <a:lnTo>
                    <a:pt x="1112" y="120"/>
                  </a:lnTo>
                  <a:lnTo>
                    <a:pt x="1055" y="99"/>
                  </a:lnTo>
                  <a:lnTo>
                    <a:pt x="990" y="88"/>
                  </a:lnTo>
                  <a:lnTo>
                    <a:pt x="935" y="67"/>
                  </a:lnTo>
                  <a:lnTo>
                    <a:pt x="901" y="23"/>
                  </a:lnTo>
                  <a:lnTo>
                    <a:pt x="1097" y="90"/>
                  </a:lnTo>
                  <a:lnTo>
                    <a:pt x="1163" y="154"/>
                  </a:lnTo>
                  <a:lnTo>
                    <a:pt x="1175" y="261"/>
                  </a:lnTo>
                  <a:lnTo>
                    <a:pt x="1158" y="540"/>
                  </a:lnTo>
                  <a:lnTo>
                    <a:pt x="1369" y="580"/>
                  </a:lnTo>
                  <a:lnTo>
                    <a:pt x="1348" y="495"/>
                  </a:lnTo>
                  <a:lnTo>
                    <a:pt x="1325" y="411"/>
                  </a:lnTo>
                  <a:lnTo>
                    <a:pt x="1306" y="373"/>
                  </a:lnTo>
                  <a:lnTo>
                    <a:pt x="1281" y="344"/>
                  </a:lnTo>
                  <a:lnTo>
                    <a:pt x="1247" y="322"/>
                  </a:lnTo>
                  <a:lnTo>
                    <a:pt x="1199" y="312"/>
                  </a:lnTo>
                  <a:lnTo>
                    <a:pt x="1205" y="301"/>
                  </a:lnTo>
                  <a:lnTo>
                    <a:pt x="1258" y="314"/>
                  </a:lnTo>
                  <a:lnTo>
                    <a:pt x="1300" y="310"/>
                  </a:lnTo>
                  <a:lnTo>
                    <a:pt x="1327" y="284"/>
                  </a:lnTo>
                  <a:lnTo>
                    <a:pt x="1336" y="228"/>
                  </a:lnTo>
                  <a:lnTo>
                    <a:pt x="1329" y="185"/>
                  </a:lnTo>
                  <a:lnTo>
                    <a:pt x="1287" y="166"/>
                  </a:lnTo>
                  <a:lnTo>
                    <a:pt x="1188" y="135"/>
                  </a:lnTo>
                  <a:lnTo>
                    <a:pt x="1182" y="122"/>
                  </a:lnTo>
                  <a:lnTo>
                    <a:pt x="1262" y="126"/>
                  </a:lnTo>
                  <a:lnTo>
                    <a:pt x="1321" y="152"/>
                  </a:lnTo>
                  <a:lnTo>
                    <a:pt x="1359" y="198"/>
                  </a:lnTo>
                  <a:lnTo>
                    <a:pt x="1384" y="257"/>
                  </a:lnTo>
                  <a:lnTo>
                    <a:pt x="1397" y="400"/>
                  </a:lnTo>
                  <a:lnTo>
                    <a:pt x="1388" y="542"/>
                  </a:lnTo>
                  <a:lnTo>
                    <a:pt x="1393" y="569"/>
                  </a:lnTo>
                  <a:lnTo>
                    <a:pt x="1408" y="586"/>
                  </a:lnTo>
                  <a:lnTo>
                    <a:pt x="1462" y="601"/>
                  </a:lnTo>
                  <a:lnTo>
                    <a:pt x="1576" y="628"/>
                  </a:lnTo>
                  <a:lnTo>
                    <a:pt x="1564" y="546"/>
                  </a:lnTo>
                  <a:lnTo>
                    <a:pt x="1545" y="464"/>
                  </a:lnTo>
                  <a:lnTo>
                    <a:pt x="1528" y="428"/>
                  </a:lnTo>
                  <a:lnTo>
                    <a:pt x="1505" y="400"/>
                  </a:lnTo>
                  <a:lnTo>
                    <a:pt x="1471" y="381"/>
                  </a:lnTo>
                  <a:lnTo>
                    <a:pt x="1429" y="371"/>
                  </a:lnTo>
                  <a:lnTo>
                    <a:pt x="1437" y="362"/>
                  </a:lnTo>
                  <a:lnTo>
                    <a:pt x="1496" y="379"/>
                  </a:lnTo>
                  <a:lnTo>
                    <a:pt x="1532" y="362"/>
                  </a:lnTo>
                  <a:lnTo>
                    <a:pt x="1547" y="318"/>
                  </a:lnTo>
                  <a:lnTo>
                    <a:pt x="1549" y="257"/>
                  </a:lnTo>
                  <a:lnTo>
                    <a:pt x="1515" y="232"/>
                  </a:lnTo>
                  <a:lnTo>
                    <a:pt x="1471" y="221"/>
                  </a:lnTo>
                  <a:lnTo>
                    <a:pt x="1399" y="181"/>
                  </a:lnTo>
                  <a:lnTo>
                    <a:pt x="1479" y="189"/>
                  </a:lnTo>
                  <a:lnTo>
                    <a:pt x="1534" y="219"/>
                  </a:lnTo>
                  <a:lnTo>
                    <a:pt x="1572" y="267"/>
                  </a:lnTo>
                  <a:lnTo>
                    <a:pt x="1595" y="329"/>
                  </a:lnTo>
                  <a:lnTo>
                    <a:pt x="1608" y="474"/>
                  </a:lnTo>
                  <a:lnTo>
                    <a:pt x="1604" y="618"/>
                  </a:lnTo>
                  <a:lnTo>
                    <a:pt x="1618" y="637"/>
                  </a:lnTo>
                  <a:lnTo>
                    <a:pt x="1644" y="639"/>
                  </a:lnTo>
                  <a:lnTo>
                    <a:pt x="1650" y="641"/>
                  </a:lnTo>
                  <a:lnTo>
                    <a:pt x="1621" y="668"/>
                  </a:lnTo>
                  <a:lnTo>
                    <a:pt x="1589" y="687"/>
                  </a:lnTo>
                  <a:lnTo>
                    <a:pt x="1521" y="723"/>
                  </a:lnTo>
                  <a:lnTo>
                    <a:pt x="1460" y="767"/>
                  </a:lnTo>
                  <a:lnTo>
                    <a:pt x="1428" y="837"/>
                  </a:lnTo>
                  <a:lnTo>
                    <a:pt x="1441" y="831"/>
                  </a:lnTo>
                  <a:lnTo>
                    <a:pt x="1450" y="818"/>
                  </a:lnTo>
                  <a:lnTo>
                    <a:pt x="1488" y="839"/>
                  </a:lnTo>
                  <a:lnTo>
                    <a:pt x="1528" y="820"/>
                  </a:lnTo>
                  <a:lnTo>
                    <a:pt x="1542" y="839"/>
                  </a:lnTo>
                  <a:lnTo>
                    <a:pt x="1559" y="854"/>
                  </a:lnTo>
                  <a:lnTo>
                    <a:pt x="1604" y="879"/>
                  </a:lnTo>
                  <a:lnTo>
                    <a:pt x="1688" y="934"/>
                  </a:lnTo>
                  <a:lnTo>
                    <a:pt x="1678" y="941"/>
                  </a:lnTo>
                  <a:lnTo>
                    <a:pt x="1625" y="907"/>
                  </a:lnTo>
                  <a:lnTo>
                    <a:pt x="1568" y="884"/>
                  </a:lnTo>
                  <a:lnTo>
                    <a:pt x="1447" y="864"/>
                  </a:lnTo>
                  <a:lnTo>
                    <a:pt x="1323" y="873"/>
                  </a:lnTo>
                  <a:lnTo>
                    <a:pt x="1205" y="903"/>
                  </a:lnTo>
                  <a:lnTo>
                    <a:pt x="1180" y="860"/>
                  </a:lnTo>
                  <a:lnTo>
                    <a:pt x="1167" y="841"/>
                  </a:lnTo>
                  <a:lnTo>
                    <a:pt x="1144" y="831"/>
                  </a:lnTo>
                  <a:lnTo>
                    <a:pt x="1135" y="843"/>
                  </a:lnTo>
                  <a:lnTo>
                    <a:pt x="1148" y="881"/>
                  </a:lnTo>
                  <a:lnTo>
                    <a:pt x="1169" y="917"/>
                  </a:lnTo>
                  <a:lnTo>
                    <a:pt x="1093" y="943"/>
                  </a:lnTo>
                  <a:lnTo>
                    <a:pt x="1011" y="962"/>
                  </a:lnTo>
                  <a:lnTo>
                    <a:pt x="848" y="955"/>
                  </a:lnTo>
                  <a:lnTo>
                    <a:pt x="855" y="947"/>
                  </a:lnTo>
                  <a:lnTo>
                    <a:pt x="954" y="943"/>
                  </a:lnTo>
                  <a:lnTo>
                    <a:pt x="962" y="938"/>
                  </a:lnTo>
                  <a:lnTo>
                    <a:pt x="935" y="921"/>
                  </a:lnTo>
                  <a:lnTo>
                    <a:pt x="910" y="911"/>
                  </a:lnTo>
                  <a:lnTo>
                    <a:pt x="855" y="917"/>
                  </a:lnTo>
                  <a:lnTo>
                    <a:pt x="800" y="926"/>
                  </a:lnTo>
                  <a:lnTo>
                    <a:pt x="749" y="917"/>
                  </a:lnTo>
                  <a:lnTo>
                    <a:pt x="705" y="957"/>
                  </a:lnTo>
                  <a:lnTo>
                    <a:pt x="661" y="995"/>
                  </a:lnTo>
                  <a:lnTo>
                    <a:pt x="694" y="1027"/>
                  </a:lnTo>
                  <a:lnTo>
                    <a:pt x="726" y="1056"/>
                  </a:lnTo>
                  <a:lnTo>
                    <a:pt x="762" y="1080"/>
                  </a:lnTo>
                  <a:lnTo>
                    <a:pt x="798" y="1101"/>
                  </a:lnTo>
                  <a:lnTo>
                    <a:pt x="872" y="1135"/>
                  </a:lnTo>
                  <a:lnTo>
                    <a:pt x="950" y="1158"/>
                  </a:lnTo>
                  <a:lnTo>
                    <a:pt x="1110" y="1168"/>
                  </a:lnTo>
                  <a:lnTo>
                    <a:pt x="1272" y="1135"/>
                  </a:lnTo>
                  <a:lnTo>
                    <a:pt x="1285" y="1168"/>
                  </a:lnTo>
                  <a:lnTo>
                    <a:pt x="1308" y="1185"/>
                  </a:lnTo>
                  <a:lnTo>
                    <a:pt x="1350" y="1183"/>
                  </a:lnTo>
                  <a:lnTo>
                    <a:pt x="1374" y="1149"/>
                  </a:lnTo>
                  <a:lnTo>
                    <a:pt x="1369" y="1122"/>
                  </a:lnTo>
                  <a:lnTo>
                    <a:pt x="1350" y="1096"/>
                  </a:lnTo>
                  <a:lnTo>
                    <a:pt x="1357" y="1090"/>
                  </a:lnTo>
                  <a:lnTo>
                    <a:pt x="1374" y="1111"/>
                  </a:lnTo>
                  <a:lnTo>
                    <a:pt x="1395" y="1120"/>
                  </a:lnTo>
                  <a:lnTo>
                    <a:pt x="1448" y="1120"/>
                  </a:lnTo>
                  <a:lnTo>
                    <a:pt x="1505" y="1122"/>
                  </a:lnTo>
                  <a:lnTo>
                    <a:pt x="1555" y="1154"/>
                  </a:lnTo>
                  <a:lnTo>
                    <a:pt x="1612" y="1191"/>
                  </a:lnTo>
                  <a:lnTo>
                    <a:pt x="1671" y="1229"/>
                  </a:lnTo>
                  <a:lnTo>
                    <a:pt x="1730" y="1269"/>
                  </a:lnTo>
                  <a:lnTo>
                    <a:pt x="1787" y="1307"/>
                  </a:lnTo>
                  <a:lnTo>
                    <a:pt x="1844" y="1348"/>
                  </a:lnTo>
                  <a:lnTo>
                    <a:pt x="1899" y="1390"/>
                  </a:lnTo>
                  <a:lnTo>
                    <a:pt x="1952" y="1436"/>
                  </a:lnTo>
                  <a:lnTo>
                    <a:pt x="1977" y="1459"/>
                  </a:lnTo>
                  <a:lnTo>
                    <a:pt x="2000" y="1481"/>
                  </a:lnTo>
                  <a:lnTo>
                    <a:pt x="2009" y="1647"/>
                  </a:lnTo>
                  <a:lnTo>
                    <a:pt x="2019" y="1685"/>
                  </a:lnTo>
                  <a:lnTo>
                    <a:pt x="2034" y="1712"/>
                  </a:lnTo>
                  <a:lnTo>
                    <a:pt x="2062" y="1727"/>
                  </a:lnTo>
                  <a:lnTo>
                    <a:pt x="2102" y="1723"/>
                  </a:lnTo>
                  <a:lnTo>
                    <a:pt x="2093" y="1559"/>
                  </a:lnTo>
                  <a:lnTo>
                    <a:pt x="2093" y="1520"/>
                  </a:lnTo>
                  <a:lnTo>
                    <a:pt x="2093" y="1480"/>
                  </a:lnTo>
                  <a:lnTo>
                    <a:pt x="2106" y="1405"/>
                  </a:lnTo>
                  <a:lnTo>
                    <a:pt x="2156" y="1413"/>
                  </a:lnTo>
                  <a:lnTo>
                    <a:pt x="2186" y="1440"/>
                  </a:lnTo>
                  <a:lnTo>
                    <a:pt x="2199" y="1527"/>
                  </a:lnTo>
                  <a:lnTo>
                    <a:pt x="2203" y="1734"/>
                  </a:lnTo>
                  <a:lnTo>
                    <a:pt x="2247" y="1721"/>
                  </a:lnTo>
                  <a:lnTo>
                    <a:pt x="2283" y="1702"/>
                  </a:lnTo>
                  <a:lnTo>
                    <a:pt x="2235" y="1683"/>
                  </a:lnTo>
                  <a:lnTo>
                    <a:pt x="2277" y="1681"/>
                  </a:lnTo>
                  <a:lnTo>
                    <a:pt x="2281" y="1668"/>
                  </a:lnTo>
                  <a:lnTo>
                    <a:pt x="2237" y="1651"/>
                  </a:lnTo>
                  <a:lnTo>
                    <a:pt x="2241" y="1639"/>
                  </a:lnTo>
                  <a:lnTo>
                    <a:pt x="2294" y="1624"/>
                  </a:lnTo>
                  <a:lnTo>
                    <a:pt x="2327" y="1580"/>
                  </a:lnTo>
                  <a:lnTo>
                    <a:pt x="2351" y="1651"/>
                  </a:lnTo>
                  <a:lnTo>
                    <a:pt x="2353" y="1736"/>
                  </a:lnTo>
                  <a:lnTo>
                    <a:pt x="2351" y="1911"/>
                  </a:lnTo>
                  <a:lnTo>
                    <a:pt x="2346" y="1991"/>
                  </a:lnTo>
                  <a:lnTo>
                    <a:pt x="2336" y="1989"/>
                  </a:lnTo>
                  <a:lnTo>
                    <a:pt x="2329" y="1677"/>
                  </a:lnTo>
                  <a:lnTo>
                    <a:pt x="2306" y="1721"/>
                  </a:lnTo>
                  <a:lnTo>
                    <a:pt x="2272" y="1748"/>
                  </a:lnTo>
                  <a:lnTo>
                    <a:pt x="2180" y="1765"/>
                  </a:lnTo>
                  <a:lnTo>
                    <a:pt x="2182" y="1822"/>
                  </a:lnTo>
                  <a:lnTo>
                    <a:pt x="2175" y="1845"/>
                  </a:lnTo>
                  <a:lnTo>
                    <a:pt x="2144" y="1860"/>
                  </a:lnTo>
                  <a:lnTo>
                    <a:pt x="2146" y="1873"/>
                  </a:lnTo>
                  <a:lnTo>
                    <a:pt x="2310" y="1894"/>
                  </a:lnTo>
                  <a:lnTo>
                    <a:pt x="2313" y="1907"/>
                  </a:lnTo>
                  <a:lnTo>
                    <a:pt x="2279" y="1936"/>
                  </a:lnTo>
                  <a:lnTo>
                    <a:pt x="2264" y="1970"/>
                  </a:lnTo>
                  <a:lnTo>
                    <a:pt x="2266" y="2012"/>
                  </a:lnTo>
                  <a:lnTo>
                    <a:pt x="2279" y="2058"/>
                  </a:lnTo>
                  <a:lnTo>
                    <a:pt x="2298" y="2103"/>
                  </a:lnTo>
                  <a:lnTo>
                    <a:pt x="2317" y="2153"/>
                  </a:lnTo>
                  <a:lnTo>
                    <a:pt x="2340" y="2240"/>
                  </a:lnTo>
                  <a:lnTo>
                    <a:pt x="2357" y="2290"/>
                  </a:lnTo>
                  <a:lnTo>
                    <a:pt x="2348" y="2299"/>
                  </a:lnTo>
                  <a:lnTo>
                    <a:pt x="2254" y="2278"/>
                  </a:lnTo>
                  <a:lnTo>
                    <a:pt x="2186" y="2229"/>
                  </a:lnTo>
                  <a:lnTo>
                    <a:pt x="2144" y="2155"/>
                  </a:lnTo>
                  <a:lnTo>
                    <a:pt x="2123" y="2061"/>
                  </a:lnTo>
                  <a:lnTo>
                    <a:pt x="2095" y="1982"/>
                  </a:lnTo>
                  <a:lnTo>
                    <a:pt x="2070" y="1890"/>
                  </a:lnTo>
                  <a:lnTo>
                    <a:pt x="2053" y="1852"/>
                  </a:lnTo>
                  <a:lnTo>
                    <a:pt x="2026" y="1828"/>
                  </a:lnTo>
                  <a:lnTo>
                    <a:pt x="1945" y="1829"/>
                  </a:lnTo>
                  <a:lnTo>
                    <a:pt x="1908" y="1854"/>
                  </a:lnTo>
                  <a:lnTo>
                    <a:pt x="1876" y="1886"/>
                  </a:lnTo>
                  <a:lnTo>
                    <a:pt x="1874" y="1894"/>
                  </a:lnTo>
                  <a:lnTo>
                    <a:pt x="1941" y="1890"/>
                  </a:lnTo>
                  <a:lnTo>
                    <a:pt x="1988" y="1909"/>
                  </a:lnTo>
                  <a:lnTo>
                    <a:pt x="2017" y="1947"/>
                  </a:lnTo>
                  <a:lnTo>
                    <a:pt x="2040" y="1997"/>
                  </a:lnTo>
                  <a:lnTo>
                    <a:pt x="2062" y="2115"/>
                  </a:lnTo>
                  <a:lnTo>
                    <a:pt x="2078" y="2172"/>
                  </a:lnTo>
                  <a:lnTo>
                    <a:pt x="2097" y="2223"/>
                  </a:lnTo>
                  <a:lnTo>
                    <a:pt x="2112" y="2250"/>
                  </a:lnTo>
                  <a:lnTo>
                    <a:pt x="2133" y="2267"/>
                  </a:lnTo>
                  <a:lnTo>
                    <a:pt x="2194" y="2282"/>
                  </a:lnTo>
                  <a:lnTo>
                    <a:pt x="2258" y="2295"/>
                  </a:lnTo>
                  <a:lnTo>
                    <a:pt x="2311" y="2339"/>
                  </a:lnTo>
                  <a:lnTo>
                    <a:pt x="2215" y="2345"/>
                  </a:lnTo>
                  <a:lnTo>
                    <a:pt x="2114" y="2358"/>
                  </a:lnTo>
                  <a:lnTo>
                    <a:pt x="2078" y="2366"/>
                  </a:lnTo>
                  <a:lnTo>
                    <a:pt x="2129" y="2544"/>
                  </a:lnTo>
                  <a:lnTo>
                    <a:pt x="2140" y="2736"/>
                  </a:lnTo>
                  <a:lnTo>
                    <a:pt x="2167" y="2717"/>
                  </a:lnTo>
                  <a:lnTo>
                    <a:pt x="2194" y="2704"/>
                  </a:lnTo>
                  <a:lnTo>
                    <a:pt x="2254" y="2689"/>
                  </a:lnTo>
                  <a:lnTo>
                    <a:pt x="2389" y="2685"/>
                  </a:lnTo>
                  <a:lnTo>
                    <a:pt x="2388" y="2696"/>
                  </a:lnTo>
                  <a:lnTo>
                    <a:pt x="2353" y="2715"/>
                  </a:lnTo>
                  <a:lnTo>
                    <a:pt x="2311" y="2719"/>
                  </a:lnTo>
                  <a:lnTo>
                    <a:pt x="2226" y="2723"/>
                  </a:lnTo>
                  <a:lnTo>
                    <a:pt x="2266" y="2746"/>
                  </a:lnTo>
                  <a:lnTo>
                    <a:pt x="2311" y="2757"/>
                  </a:lnTo>
                  <a:lnTo>
                    <a:pt x="2399" y="2744"/>
                  </a:lnTo>
                  <a:lnTo>
                    <a:pt x="2462" y="2685"/>
                  </a:lnTo>
                  <a:lnTo>
                    <a:pt x="2475" y="2590"/>
                  </a:lnTo>
                  <a:lnTo>
                    <a:pt x="2475" y="2520"/>
                  </a:lnTo>
                  <a:lnTo>
                    <a:pt x="2462" y="2493"/>
                  </a:lnTo>
                  <a:lnTo>
                    <a:pt x="2443" y="2468"/>
                  </a:lnTo>
                  <a:lnTo>
                    <a:pt x="2418" y="2449"/>
                  </a:lnTo>
                  <a:lnTo>
                    <a:pt x="2391" y="2430"/>
                  </a:lnTo>
                  <a:lnTo>
                    <a:pt x="2338" y="2390"/>
                  </a:lnTo>
                  <a:lnTo>
                    <a:pt x="2346" y="2377"/>
                  </a:lnTo>
                  <a:lnTo>
                    <a:pt x="2427" y="2409"/>
                  </a:lnTo>
                  <a:lnTo>
                    <a:pt x="2498" y="2470"/>
                  </a:lnTo>
                  <a:lnTo>
                    <a:pt x="2542" y="2552"/>
                  </a:lnTo>
                  <a:lnTo>
                    <a:pt x="2540" y="2649"/>
                  </a:lnTo>
                  <a:lnTo>
                    <a:pt x="2543" y="2746"/>
                  </a:lnTo>
                  <a:lnTo>
                    <a:pt x="2526" y="2784"/>
                  </a:lnTo>
                  <a:lnTo>
                    <a:pt x="2500" y="2814"/>
                  </a:lnTo>
                  <a:lnTo>
                    <a:pt x="2465" y="2837"/>
                  </a:lnTo>
                  <a:lnTo>
                    <a:pt x="2424" y="2852"/>
                  </a:lnTo>
                  <a:lnTo>
                    <a:pt x="2330" y="2850"/>
                  </a:lnTo>
                  <a:lnTo>
                    <a:pt x="2234" y="2835"/>
                  </a:lnTo>
                  <a:lnTo>
                    <a:pt x="2148" y="2858"/>
                  </a:lnTo>
                  <a:lnTo>
                    <a:pt x="2081" y="2917"/>
                  </a:lnTo>
                  <a:lnTo>
                    <a:pt x="2043" y="3008"/>
                  </a:lnTo>
                  <a:lnTo>
                    <a:pt x="2009" y="3056"/>
                  </a:lnTo>
                  <a:lnTo>
                    <a:pt x="2007" y="3109"/>
                  </a:lnTo>
                  <a:lnTo>
                    <a:pt x="2015" y="3126"/>
                  </a:lnTo>
                  <a:lnTo>
                    <a:pt x="2026" y="3132"/>
                  </a:lnTo>
                  <a:lnTo>
                    <a:pt x="2074" y="3094"/>
                  </a:lnTo>
                  <a:lnTo>
                    <a:pt x="2108" y="3023"/>
                  </a:lnTo>
                  <a:lnTo>
                    <a:pt x="2137" y="2953"/>
                  </a:lnTo>
                  <a:lnTo>
                    <a:pt x="2156" y="2925"/>
                  </a:lnTo>
                  <a:lnTo>
                    <a:pt x="2180" y="2904"/>
                  </a:lnTo>
                  <a:lnTo>
                    <a:pt x="2258" y="2892"/>
                  </a:lnTo>
                  <a:lnTo>
                    <a:pt x="2355" y="2869"/>
                  </a:lnTo>
                  <a:lnTo>
                    <a:pt x="2460" y="2868"/>
                  </a:lnTo>
                  <a:lnTo>
                    <a:pt x="2675" y="2868"/>
                  </a:lnTo>
                  <a:lnTo>
                    <a:pt x="2648" y="2788"/>
                  </a:lnTo>
                  <a:lnTo>
                    <a:pt x="2640" y="2695"/>
                  </a:lnTo>
                  <a:lnTo>
                    <a:pt x="2635" y="2506"/>
                  </a:lnTo>
                  <a:lnTo>
                    <a:pt x="2637" y="2322"/>
                  </a:lnTo>
                  <a:lnTo>
                    <a:pt x="2629" y="2282"/>
                  </a:lnTo>
                  <a:lnTo>
                    <a:pt x="2614" y="2246"/>
                  </a:lnTo>
                  <a:lnTo>
                    <a:pt x="2585" y="2215"/>
                  </a:lnTo>
                  <a:lnTo>
                    <a:pt x="2540" y="2196"/>
                  </a:lnTo>
                  <a:lnTo>
                    <a:pt x="2517" y="2175"/>
                  </a:lnTo>
                  <a:lnTo>
                    <a:pt x="2488" y="2155"/>
                  </a:lnTo>
                  <a:lnTo>
                    <a:pt x="2431" y="2118"/>
                  </a:lnTo>
                  <a:lnTo>
                    <a:pt x="2348" y="2027"/>
                  </a:lnTo>
                  <a:lnTo>
                    <a:pt x="2391" y="2018"/>
                  </a:lnTo>
                  <a:lnTo>
                    <a:pt x="2412" y="1991"/>
                  </a:lnTo>
                  <a:lnTo>
                    <a:pt x="2414" y="1905"/>
                  </a:lnTo>
                  <a:lnTo>
                    <a:pt x="2424" y="1905"/>
                  </a:lnTo>
                  <a:lnTo>
                    <a:pt x="2435" y="2008"/>
                  </a:lnTo>
                  <a:lnTo>
                    <a:pt x="2448" y="2012"/>
                  </a:lnTo>
                  <a:lnTo>
                    <a:pt x="2458" y="1803"/>
                  </a:lnTo>
                  <a:lnTo>
                    <a:pt x="2450" y="1698"/>
                  </a:lnTo>
                  <a:lnTo>
                    <a:pt x="2435" y="1603"/>
                  </a:lnTo>
                  <a:lnTo>
                    <a:pt x="2424" y="1719"/>
                  </a:lnTo>
                  <a:lnTo>
                    <a:pt x="2426" y="1837"/>
                  </a:lnTo>
                  <a:lnTo>
                    <a:pt x="2405" y="1641"/>
                  </a:lnTo>
                  <a:lnTo>
                    <a:pt x="2391" y="1592"/>
                  </a:lnTo>
                  <a:lnTo>
                    <a:pt x="2369" y="1548"/>
                  </a:lnTo>
                  <a:lnTo>
                    <a:pt x="2353" y="1527"/>
                  </a:lnTo>
                  <a:lnTo>
                    <a:pt x="2334" y="1510"/>
                  </a:lnTo>
                  <a:lnTo>
                    <a:pt x="2283" y="1480"/>
                  </a:lnTo>
                  <a:lnTo>
                    <a:pt x="2247" y="1447"/>
                  </a:lnTo>
                  <a:lnTo>
                    <a:pt x="2213" y="1415"/>
                  </a:lnTo>
                  <a:lnTo>
                    <a:pt x="2178" y="1385"/>
                  </a:lnTo>
                  <a:lnTo>
                    <a:pt x="2142" y="1352"/>
                  </a:lnTo>
                  <a:lnTo>
                    <a:pt x="2108" y="1322"/>
                  </a:lnTo>
                  <a:lnTo>
                    <a:pt x="2074" y="1291"/>
                  </a:lnTo>
                  <a:lnTo>
                    <a:pt x="2042" y="1261"/>
                  </a:lnTo>
                  <a:lnTo>
                    <a:pt x="2005" y="1230"/>
                  </a:lnTo>
                  <a:lnTo>
                    <a:pt x="1971" y="1198"/>
                  </a:lnTo>
                  <a:lnTo>
                    <a:pt x="1937" y="1168"/>
                  </a:lnTo>
                  <a:lnTo>
                    <a:pt x="1903" y="1137"/>
                  </a:lnTo>
                  <a:lnTo>
                    <a:pt x="1869" y="1107"/>
                  </a:lnTo>
                  <a:lnTo>
                    <a:pt x="1834" y="1075"/>
                  </a:lnTo>
                  <a:lnTo>
                    <a:pt x="1802" y="1042"/>
                  </a:lnTo>
                  <a:lnTo>
                    <a:pt x="1768" y="1010"/>
                  </a:lnTo>
                  <a:lnTo>
                    <a:pt x="1734" y="978"/>
                  </a:lnTo>
                  <a:lnTo>
                    <a:pt x="1739" y="974"/>
                  </a:lnTo>
                  <a:lnTo>
                    <a:pt x="1783" y="995"/>
                  </a:lnTo>
                  <a:lnTo>
                    <a:pt x="1831" y="1010"/>
                  </a:lnTo>
                  <a:lnTo>
                    <a:pt x="1927" y="1021"/>
                  </a:lnTo>
                  <a:lnTo>
                    <a:pt x="1916" y="993"/>
                  </a:lnTo>
                  <a:lnTo>
                    <a:pt x="1891" y="970"/>
                  </a:lnTo>
                  <a:lnTo>
                    <a:pt x="1888" y="961"/>
                  </a:lnTo>
                  <a:lnTo>
                    <a:pt x="1927" y="981"/>
                  </a:lnTo>
                  <a:lnTo>
                    <a:pt x="1950" y="1019"/>
                  </a:lnTo>
                  <a:lnTo>
                    <a:pt x="1983" y="1105"/>
                  </a:lnTo>
                  <a:lnTo>
                    <a:pt x="2000" y="1103"/>
                  </a:lnTo>
                  <a:lnTo>
                    <a:pt x="1992" y="1044"/>
                  </a:lnTo>
                  <a:lnTo>
                    <a:pt x="2007" y="995"/>
                  </a:lnTo>
                  <a:lnTo>
                    <a:pt x="2023" y="981"/>
                  </a:lnTo>
                  <a:lnTo>
                    <a:pt x="2042" y="980"/>
                  </a:lnTo>
                  <a:lnTo>
                    <a:pt x="2093" y="1025"/>
                  </a:lnTo>
                  <a:lnTo>
                    <a:pt x="2220" y="1029"/>
                  </a:lnTo>
                  <a:lnTo>
                    <a:pt x="2260" y="1065"/>
                  </a:lnTo>
                  <a:lnTo>
                    <a:pt x="2272" y="1134"/>
                  </a:lnTo>
                  <a:lnTo>
                    <a:pt x="2292" y="1160"/>
                  </a:lnTo>
                  <a:lnTo>
                    <a:pt x="2321" y="1175"/>
                  </a:lnTo>
                  <a:lnTo>
                    <a:pt x="2395" y="1192"/>
                  </a:lnTo>
                  <a:lnTo>
                    <a:pt x="2471" y="1213"/>
                  </a:lnTo>
                  <a:lnTo>
                    <a:pt x="2528" y="1270"/>
                  </a:lnTo>
                  <a:lnTo>
                    <a:pt x="2570" y="1308"/>
                  </a:lnTo>
                  <a:lnTo>
                    <a:pt x="2574" y="1348"/>
                  </a:lnTo>
                  <a:lnTo>
                    <a:pt x="2566" y="1362"/>
                  </a:lnTo>
                  <a:lnTo>
                    <a:pt x="2549" y="1367"/>
                  </a:lnTo>
                  <a:lnTo>
                    <a:pt x="2503" y="1337"/>
                  </a:lnTo>
                  <a:lnTo>
                    <a:pt x="2492" y="1288"/>
                  </a:lnTo>
                  <a:lnTo>
                    <a:pt x="2456" y="1248"/>
                  </a:lnTo>
                  <a:lnTo>
                    <a:pt x="2408" y="1225"/>
                  </a:lnTo>
                  <a:lnTo>
                    <a:pt x="2357" y="1221"/>
                  </a:lnTo>
                  <a:lnTo>
                    <a:pt x="2348" y="1229"/>
                  </a:lnTo>
                  <a:lnTo>
                    <a:pt x="2389" y="1265"/>
                  </a:lnTo>
                  <a:lnTo>
                    <a:pt x="2429" y="1299"/>
                  </a:lnTo>
                  <a:lnTo>
                    <a:pt x="2469" y="1333"/>
                  </a:lnTo>
                  <a:lnTo>
                    <a:pt x="2507" y="1369"/>
                  </a:lnTo>
                  <a:lnTo>
                    <a:pt x="2547" y="1402"/>
                  </a:lnTo>
                  <a:lnTo>
                    <a:pt x="2587" y="1436"/>
                  </a:lnTo>
                  <a:lnTo>
                    <a:pt x="2629" y="1466"/>
                  </a:lnTo>
                  <a:lnTo>
                    <a:pt x="2673" y="1497"/>
                  </a:lnTo>
                  <a:lnTo>
                    <a:pt x="2690" y="1455"/>
                  </a:lnTo>
                  <a:lnTo>
                    <a:pt x="2714" y="1421"/>
                  </a:lnTo>
                  <a:lnTo>
                    <a:pt x="2743" y="1392"/>
                  </a:lnTo>
                  <a:lnTo>
                    <a:pt x="2775" y="1364"/>
                  </a:lnTo>
                  <a:lnTo>
                    <a:pt x="2806" y="1337"/>
                  </a:lnTo>
                  <a:lnTo>
                    <a:pt x="2832" y="1307"/>
                  </a:lnTo>
                  <a:lnTo>
                    <a:pt x="2868" y="1225"/>
                  </a:lnTo>
                  <a:lnTo>
                    <a:pt x="2903" y="1151"/>
                  </a:lnTo>
                  <a:lnTo>
                    <a:pt x="2903" y="1113"/>
                  </a:lnTo>
                  <a:lnTo>
                    <a:pt x="2886" y="1075"/>
                  </a:lnTo>
                  <a:lnTo>
                    <a:pt x="2918" y="1065"/>
                  </a:lnTo>
                  <a:lnTo>
                    <a:pt x="2910" y="1029"/>
                  </a:lnTo>
                  <a:lnTo>
                    <a:pt x="2916" y="981"/>
                  </a:lnTo>
                  <a:lnTo>
                    <a:pt x="2920" y="877"/>
                  </a:lnTo>
                  <a:lnTo>
                    <a:pt x="2920" y="812"/>
                  </a:lnTo>
                  <a:lnTo>
                    <a:pt x="2918" y="774"/>
                  </a:lnTo>
                  <a:lnTo>
                    <a:pt x="2920" y="736"/>
                  </a:lnTo>
                  <a:lnTo>
                    <a:pt x="2935" y="683"/>
                  </a:lnTo>
                  <a:lnTo>
                    <a:pt x="2986" y="700"/>
                  </a:lnTo>
                  <a:lnTo>
                    <a:pt x="3030" y="681"/>
                  </a:lnTo>
                  <a:lnTo>
                    <a:pt x="3053" y="671"/>
                  </a:lnTo>
                  <a:lnTo>
                    <a:pt x="3078" y="683"/>
                  </a:lnTo>
                  <a:lnTo>
                    <a:pt x="3053" y="753"/>
                  </a:lnTo>
                  <a:lnTo>
                    <a:pt x="3030" y="768"/>
                  </a:lnTo>
                  <a:lnTo>
                    <a:pt x="2996" y="748"/>
                  </a:lnTo>
                  <a:lnTo>
                    <a:pt x="3000" y="801"/>
                  </a:lnTo>
                  <a:lnTo>
                    <a:pt x="2996" y="860"/>
                  </a:lnTo>
                  <a:lnTo>
                    <a:pt x="2990" y="976"/>
                  </a:lnTo>
                  <a:lnTo>
                    <a:pt x="2998" y="1029"/>
                  </a:lnTo>
                  <a:lnTo>
                    <a:pt x="3017" y="1073"/>
                  </a:lnTo>
                  <a:lnTo>
                    <a:pt x="3032" y="1092"/>
                  </a:lnTo>
                  <a:lnTo>
                    <a:pt x="3053" y="1107"/>
                  </a:lnTo>
                  <a:lnTo>
                    <a:pt x="3108" y="1126"/>
                  </a:lnTo>
                  <a:lnTo>
                    <a:pt x="3123" y="1134"/>
                  </a:lnTo>
                  <a:lnTo>
                    <a:pt x="3127" y="1107"/>
                  </a:lnTo>
                  <a:lnTo>
                    <a:pt x="3142" y="1094"/>
                  </a:lnTo>
                  <a:lnTo>
                    <a:pt x="3178" y="1092"/>
                  </a:lnTo>
                  <a:lnTo>
                    <a:pt x="3205" y="1120"/>
                  </a:lnTo>
                  <a:lnTo>
                    <a:pt x="3195" y="1166"/>
                  </a:lnTo>
                  <a:lnTo>
                    <a:pt x="3213" y="1280"/>
                  </a:lnTo>
                  <a:lnTo>
                    <a:pt x="3275" y="1274"/>
                  </a:lnTo>
                  <a:lnTo>
                    <a:pt x="3277" y="1217"/>
                  </a:lnTo>
                  <a:lnTo>
                    <a:pt x="3292" y="1166"/>
                  </a:lnTo>
                  <a:lnTo>
                    <a:pt x="3317" y="1118"/>
                  </a:lnTo>
                  <a:lnTo>
                    <a:pt x="3346" y="1069"/>
                  </a:lnTo>
                  <a:lnTo>
                    <a:pt x="3310" y="1052"/>
                  </a:lnTo>
                  <a:lnTo>
                    <a:pt x="3271" y="1044"/>
                  </a:lnTo>
                  <a:lnTo>
                    <a:pt x="3195" y="1052"/>
                  </a:lnTo>
                  <a:lnTo>
                    <a:pt x="3119" y="1063"/>
                  </a:lnTo>
                  <a:lnTo>
                    <a:pt x="3053" y="1050"/>
                  </a:lnTo>
                  <a:lnTo>
                    <a:pt x="3079" y="1027"/>
                  </a:lnTo>
                  <a:lnTo>
                    <a:pt x="3116" y="1010"/>
                  </a:lnTo>
                  <a:lnTo>
                    <a:pt x="3197" y="989"/>
                  </a:lnTo>
                  <a:lnTo>
                    <a:pt x="3277" y="964"/>
                  </a:lnTo>
                  <a:lnTo>
                    <a:pt x="3327" y="915"/>
                  </a:lnTo>
                  <a:lnTo>
                    <a:pt x="3271" y="780"/>
                  </a:lnTo>
                  <a:lnTo>
                    <a:pt x="3294" y="757"/>
                  </a:lnTo>
                  <a:lnTo>
                    <a:pt x="3317" y="732"/>
                  </a:lnTo>
                  <a:lnTo>
                    <a:pt x="3342" y="710"/>
                  </a:lnTo>
                  <a:lnTo>
                    <a:pt x="3368" y="692"/>
                  </a:lnTo>
                  <a:lnTo>
                    <a:pt x="3424" y="683"/>
                  </a:lnTo>
                  <a:lnTo>
                    <a:pt x="3483" y="730"/>
                  </a:lnTo>
                  <a:lnTo>
                    <a:pt x="3505" y="875"/>
                  </a:lnTo>
                  <a:lnTo>
                    <a:pt x="3500" y="651"/>
                  </a:lnTo>
                  <a:lnTo>
                    <a:pt x="3224" y="654"/>
                  </a:lnTo>
                  <a:lnTo>
                    <a:pt x="3091" y="647"/>
                  </a:lnTo>
                  <a:lnTo>
                    <a:pt x="2975" y="599"/>
                  </a:lnTo>
                  <a:lnTo>
                    <a:pt x="2962" y="561"/>
                  </a:lnTo>
                  <a:lnTo>
                    <a:pt x="2948" y="552"/>
                  </a:lnTo>
                  <a:lnTo>
                    <a:pt x="2920" y="582"/>
                  </a:lnTo>
                  <a:lnTo>
                    <a:pt x="2903" y="605"/>
                  </a:lnTo>
                  <a:lnTo>
                    <a:pt x="2884" y="624"/>
                  </a:lnTo>
                  <a:lnTo>
                    <a:pt x="2834" y="607"/>
                  </a:lnTo>
                  <a:lnTo>
                    <a:pt x="2787" y="626"/>
                  </a:lnTo>
                  <a:lnTo>
                    <a:pt x="2732" y="594"/>
                  </a:lnTo>
                  <a:lnTo>
                    <a:pt x="2722" y="594"/>
                  </a:lnTo>
                  <a:lnTo>
                    <a:pt x="2732" y="628"/>
                  </a:lnTo>
                  <a:lnTo>
                    <a:pt x="2745" y="660"/>
                  </a:lnTo>
                  <a:lnTo>
                    <a:pt x="2716" y="639"/>
                  </a:lnTo>
                  <a:lnTo>
                    <a:pt x="2707" y="618"/>
                  </a:lnTo>
                  <a:lnTo>
                    <a:pt x="2711" y="594"/>
                  </a:lnTo>
                  <a:lnTo>
                    <a:pt x="2726" y="571"/>
                  </a:lnTo>
                  <a:lnTo>
                    <a:pt x="2749" y="546"/>
                  </a:lnTo>
                  <a:lnTo>
                    <a:pt x="2775" y="521"/>
                  </a:lnTo>
                  <a:lnTo>
                    <a:pt x="2802" y="498"/>
                  </a:lnTo>
                  <a:lnTo>
                    <a:pt x="2827" y="476"/>
                  </a:lnTo>
                  <a:lnTo>
                    <a:pt x="2844" y="455"/>
                  </a:lnTo>
                  <a:lnTo>
                    <a:pt x="2857" y="447"/>
                  </a:lnTo>
                  <a:lnTo>
                    <a:pt x="2876" y="462"/>
                  </a:lnTo>
                  <a:lnTo>
                    <a:pt x="2895" y="493"/>
                  </a:lnTo>
                  <a:lnTo>
                    <a:pt x="2924" y="502"/>
                  </a:lnTo>
                  <a:lnTo>
                    <a:pt x="2931" y="472"/>
                  </a:lnTo>
                  <a:lnTo>
                    <a:pt x="2950" y="457"/>
                  </a:lnTo>
                  <a:lnTo>
                    <a:pt x="3013" y="457"/>
                  </a:lnTo>
                  <a:lnTo>
                    <a:pt x="3091" y="472"/>
                  </a:lnTo>
                  <a:lnTo>
                    <a:pt x="3159" y="472"/>
                  </a:lnTo>
                  <a:lnTo>
                    <a:pt x="3777" y="483"/>
                  </a:lnTo>
                  <a:lnTo>
                    <a:pt x="3787" y="537"/>
                  </a:lnTo>
                  <a:lnTo>
                    <a:pt x="3775" y="580"/>
                  </a:lnTo>
                  <a:lnTo>
                    <a:pt x="3751" y="614"/>
                  </a:lnTo>
                  <a:lnTo>
                    <a:pt x="3718" y="647"/>
                  </a:lnTo>
                  <a:lnTo>
                    <a:pt x="3663" y="717"/>
                  </a:lnTo>
                  <a:lnTo>
                    <a:pt x="3652" y="761"/>
                  </a:lnTo>
                  <a:lnTo>
                    <a:pt x="3665" y="818"/>
                  </a:lnTo>
                  <a:lnTo>
                    <a:pt x="3697" y="1248"/>
                  </a:lnTo>
                  <a:lnTo>
                    <a:pt x="3728" y="1134"/>
                  </a:lnTo>
                  <a:lnTo>
                    <a:pt x="3732" y="1073"/>
                  </a:lnTo>
                  <a:lnTo>
                    <a:pt x="3728" y="1012"/>
                  </a:lnTo>
                  <a:lnTo>
                    <a:pt x="3707" y="768"/>
                  </a:lnTo>
                  <a:lnTo>
                    <a:pt x="3716" y="765"/>
                  </a:lnTo>
                  <a:lnTo>
                    <a:pt x="3694" y="1282"/>
                  </a:lnTo>
                  <a:lnTo>
                    <a:pt x="3703" y="1289"/>
                  </a:lnTo>
                  <a:lnTo>
                    <a:pt x="3739" y="1276"/>
                  </a:lnTo>
                  <a:lnTo>
                    <a:pt x="3775" y="1269"/>
                  </a:lnTo>
                  <a:lnTo>
                    <a:pt x="3771" y="978"/>
                  </a:lnTo>
                  <a:lnTo>
                    <a:pt x="3768" y="692"/>
                  </a:lnTo>
                  <a:lnTo>
                    <a:pt x="3781" y="685"/>
                  </a:lnTo>
                  <a:lnTo>
                    <a:pt x="3802" y="1170"/>
                  </a:lnTo>
                  <a:lnTo>
                    <a:pt x="3817" y="1656"/>
                  </a:lnTo>
                  <a:lnTo>
                    <a:pt x="3260" y="1664"/>
                  </a:lnTo>
                  <a:lnTo>
                    <a:pt x="3249" y="1704"/>
                  </a:lnTo>
                  <a:lnTo>
                    <a:pt x="3281" y="1717"/>
                  </a:lnTo>
                  <a:lnTo>
                    <a:pt x="3372" y="1715"/>
                  </a:lnTo>
                  <a:lnTo>
                    <a:pt x="3382" y="1723"/>
                  </a:lnTo>
                  <a:lnTo>
                    <a:pt x="3336" y="1731"/>
                  </a:lnTo>
                  <a:lnTo>
                    <a:pt x="3319" y="1759"/>
                  </a:lnTo>
                  <a:lnTo>
                    <a:pt x="3300" y="1788"/>
                  </a:lnTo>
                  <a:lnTo>
                    <a:pt x="3249" y="1788"/>
                  </a:lnTo>
                  <a:lnTo>
                    <a:pt x="3245" y="1791"/>
                  </a:lnTo>
                  <a:lnTo>
                    <a:pt x="3228" y="1746"/>
                  </a:lnTo>
                  <a:lnTo>
                    <a:pt x="3224" y="1689"/>
                  </a:lnTo>
                  <a:lnTo>
                    <a:pt x="3228" y="1565"/>
                  </a:lnTo>
                  <a:lnTo>
                    <a:pt x="3222" y="1512"/>
                  </a:lnTo>
                  <a:lnTo>
                    <a:pt x="3203" y="1474"/>
                  </a:lnTo>
                  <a:lnTo>
                    <a:pt x="3165" y="1457"/>
                  </a:lnTo>
                  <a:lnTo>
                    <a:pt x="3098" y="1466"/>
                  </a:lnTo>
                  <a:lnTo>
                    <a:pt x="2886" y="1472"/>
                  </a:lnTo>
                  <a:lnTo>
                    <a:pt x="2686" y="1504"/>
                  </a:lnTo>
                  <a:lnTo>
                    <a:pt x="2661" y="1548"/>
                  </a:lnTo>
                  <a:lnTo>
                    <a:pt x="2933" y="1550"/>
                  </a:lnTo>
                  <a:lnTo>
                    <a:pt x="3197" y="1556"/>
                  </a:lnTo>
                  <a:lnTo>
                    <a:pt x="3173" y="1575"/>
                  </a:lnTo>
                  <a:lnTo>
                    <a:pt x="3142" y="1584"/>
                  </a:lnTo>
                  <a:lnTo>
                    <a:pt x="3066" y="1588"/>
                  </a:lnTo>
                  <a:lnTo>
                    <a:pt x="2912" y="1590"/>
                  </a:lnTo>
                  <a:lnTo>
                    <a:pt x="2825" y="1596"/>
                  </a:lnTo>
                  <a:lnTo>
                    <a:pt x="2730" y="1592"/>
                  </a:lnTo>
                  <a:lnTo>
                    <a:pt x="2659" y="1615"/>
                  </a:lnTo>
                  <a:lnTo>
                    <a:pt x="2646" y="1647"/>
                  </a:lnTo>
                  <a:lnTo>
                    <a:pt x="2652" y="1700"/>
                  </a:lnTo>
                  <a:lnTo>
                    <a:pt x="2659" y="1843"/>
                  </a:lnTo>
                  <a:lnTo>
                    <a:pt x="2673" y="1869"/>
                  </a:lnTo>
                  <a:lnTo>
                    <a:pt x="2694" y="1886"/>
                  </a:lnTo>
                  <a:lnTo>
                    <a:pt x="2772" y="1883"/>
                  </a:lnTo>
                  <a:lnTo>
                    <a:pt x="2905" y="1877"/>
                  </a:lnTo>
                  <a:lnTo>
                    <a:pt x="3026" y="1894"/>
                  </a:lnTo>
                  <a:lnTo>
                    <a:pt x="3026" y="1905"/>
                  </a:lnTo>
                  <a:lnTo>
                    <a:pt x="2676" y="1926"/>
                  </a:lnTo>
                  <a:lnTo>
                    <a:pt x="2678" y="1940"/>
                  </a:lnTo>
                  <a:lnTo>
                    <a:pt x="3188" y="1940"/>
                  </a:lnTo>
                  <a:lnTo>
                    <a:pt x="3230" y="1991"/>
                  </a:lnTo>
                  <a:lnTo>
                    <a:pt x="3252" y="2014"/>
                  </a:lnTo>
                  <a:lnTo>
                    <a:pt x="3277" y="2035"/>
                  </a:lnTo>
                  <a:lnTo>
                    <a:pt x="3355" y="2130"/>
                  </a:lnTo>
                  <a:lnTo>
                    <a:pt x="3078" y="2147"/>
                  </a:lnTo>
                  <a:lnTo>
                    <a:pt x="2802" y="2137"/>
                  </a:lnTo>
                  <a:lnTo>
                    <a:pt x="2768" y="2109"/>
                  </a:lnTo>
                  <a:lnTo>
                    <a:pt x="2734" y="2082"/>
                  </a:lnTo>
                  <a:lnTo>
                    <a:pt x="2699" y="2058"/>
                  </a:lnTo>
                  <a:lnTo>
                    <a:pt x="2663" y="2035"/>
                  </a:lnTo>
                  <a:lnTo>
                    <a:pt x="2587" y="2014"/>
                  </a:lnTo>
                  <a:lnTo>
                    <a:pt x="2502" y="2025"/>
                  </a:lnTo>
                  <a:lnTo>
                    <a:pt x="2372" y="2033"/>
                  </a:lnTo>
                  <a:lnTo>
                    <a:pt x="2376" y="2042"/>
                  </a:lnTo>
                  <a:lnTo>
                    <a:pt x="2414" y="2069"/>
                  </a:lnTo>
                  <a:lnTo>
                    <a:pt x="2450" y="2101"/>
                  </a:lnTo>
                  <a:lnTo>
                    <a:pt x="2488" y="2132"/>
                  </a:lnTo>
                  <a:lnTo>
                    <a:pt x="2526" y="2162"/>
                  </a:lnTo>
                  <a:lnTo>
                    <a:pt x="2564" y="2189"/>
                  </a:lnTo>
                  <a:lnTo>
                    <a:pt x="2606" y="2214"/>
                  </a:lnTo>
                  <a:lnTo>
                    <a:pt x="2646" y="2231"/>
                  </a:lnTo>
                  <a:lnTo>
                    <a:pt x="2690" y="2240"/>
                  </a:lnTo>
                  <a:lnTo>
                    <a:pt x="2718" y="2274"/>
                  </a:lnTo>
                  <a:lnTo>
                    <a:pt x="2722" y="2320"/>
                  </a:lnTo>
                  <a:lnTo>
                    <a:pt x="2718" y="2369"/>
                  </a:lnTo>
                  <a:lnTo>
                    <a:pt x="2724" y="2415"/>
                  </a:lnTo>
                  <a:lnTo>
                    <a:pt x="2732" y="2417"/>
                  </a:lnTo>
                  <a:lnTo>
                    <a:pt x="2745" y="2328"/>
                  </a:lnTo>
                  <a:lnTo>
                    <a:pt x="2751" y="2282"/>
                  </a:lnTo>
                  <a:lnTo>
                    <a:pt x="2777" y="2244"/>
                  </a:lnTo>
                  <a:lnTo>
                    <a:pt x="2764" y="2217"/>
                  </a:lnTo>
                  <a:lnTo>
                    <a:pt x="2764" y="2214"/>
                  </a:lnTo>
                  <a:lnTo>
                    <a:pt x="2804" y="2212"/>
                  </a:lnTo>
                  <a:lnTo>
                    <a:pt x="2825" y="2229"/>
                  </a:lnTo>
                  <a:lnTo>
                    <a:pt x="2834" y="2297"/>
                  </a:lnTo>
                  <a:lnTo>
                    <a:pt x="2846" y="2459"/>
                  </a:lnTo>
                  <a:lnTo>
                    <a:pt x="2851" y="2489"/>
                  </a:lnTo>
                  <a:lnTo>
                    <a:pt x="2840" y="2506"/>
                  </a:lnTo>
                  <a:lnTo>
                    <a:pt x="2787" y="2514"/>
                  </a:lnTo>
                  <a:lnTo>
                    <a:pt x="2737" y="2522"/>
                  </a:lnTo>
                  <a:lnTo>
                    <a:pt x="2728" y="2535"/>
                  </a:lnTo>
                  <a:lnTo>
                    <a:pt x="2737" y="2563"/>
                  </a:lnTo>
                  <a:lnTo>
                    <a:pt x="2830" y="2582"/>
                  </a:lnTo>
                  <a:lnTo>
                    <a:pt x="2813" y="2651"/>
                  </a:lnTo>
                  <a:lnTo>
                    <a:pt x="2811" y="2687"/>
                  </a:lnTo>
                  <a:lnTo>
                    <a:pt x="2815" y="2721"/>
                  </a:lnTo>
                  <a:lnTo>
                    <a:pt x="2779" y="2725"/>
                  </a:lnTo>
                  <a:lnTo>
                    <a:pt x="2768" y="2753"/>
                  </a:lnTo>
                  <a:lnTo>
                    <a:pt x="2775" y="2830"/>
                  </a:lnTo>
                  <a:lnTo>
                    <a:pt x="3060" y="2822"/>
                  </a:lnTo>
                  <a:lnTo>
                    <a:pt x="3059" y="2757"/>
                  </a:lnTo>
                  <a:lnTo>
                    <a:pt x="2912" y="2771"/>
                  </a:lnTo>
                  <a:lnTo>
                    <a:pt x="2912" y="2750"/>
                  </a:lnTo>
                  <a:lnTo>
                    <a:pt x="2924" y="2738"/>
                  </a:lnTo>
                  <a:lnTo>
                    <a:pt x="2964" y="2729"/>
                  </a:lnTo>
                  <a:lnTo>
                    <a:pt x="3053" y="2717"/>
                  </a:lnTo>
                  <a:lnTo>
                    <a:pt x="3062" y="2714"/>
                  </a:lnTo>
                  <a:lnTo>
                    <a:pt x="3002" y="2702"/>
                  </a:lnTo>
                  <a:lnTo>
                    <a:pt x="2990" y="2664"/>
                  </a:lnTo>
                  <a:lnTo>
                    <a:pt x="3002" y="2647"/>
                  </a:lnTo>
                  <a:lnTo>
                    <a:pt x="3022" y="2634"/>
                  </a:lnTo>
                  <a:lnTo>
                    <a:pt x="3087" y="2639"/>
                  </a:lnTo>
                  <a:lnTo>
                    <a:pt x="3114" y="2605"/>
                  </a:lnTo>
                  <a:lnTo>
                    <a:pt x="3083" y="2588"/>
                  </a:lnTo>
                  <a:lnTo>
                    <a:pt x="2988" y="2571"/>
                  </a:lnTo>
                  <a:lnTo>
                    <a:pt x="2971" y="2196"/>
                  </a:lnTo>
                  <a:lnTo>
                    <a:pt x="3165" y="2191"/>
                  </a:lnTo>
                  <a:lnTo>
                    <a:pt x="3237" y="2225"/>
                  </a:lnTo>
                  <a:lnTo>
                    <a:pt x="3252" y="2263"/>
                  </a:lnTo>
                  <a:lnTo>
                    <a:pt x="3251" y="2322"/>
                  </a:lnTo>
                  <a:lnTo>
                    <a:pt x="3256" y="2442"/>
                  </a:lnTo>
                  <a:lnTo>
                    <a:pt x="3268" y="2573"/>
                  </a:lnTo>
                  <a:lnTo>
                    <a:pt x="3264" y="2634"/>
                  </a:lnTo>
                  <a:lnTo>
                    <a:pt x="3249" y="2689"/>
                  </a:lnTo>
                  <a:lnTo>
                    <a:pt x="3235" y="2714"/>
                  </a:lnTo>
                  <a:lnTo>
                    <a:pt x="3218" y="2734"/>
                  </a:lnTo>
                  <a:lnTo>
                    <a:pt x="3194" y="2752"/>
                  </a:lnTo>
                  <a:lnTo>
                    <a:pt x="3165" y="2767"/>
                  </a:lnTo>
                  <a:lnTo>
                    <a:pt x="3173" y="2792"/>
                  </a:lnTo>
                  <a:lnTo>
                    <a:pt x="3194" y="2801"/>
                  </a:lnTo>
                  <a:lnTo>
                    <a:pt x="3254" y="2801"/>
                  </a:lnTo>
                  <a:lnTo>
                    <a:pt x="3306" y="2803"/>
                  </a:lnTo>
                  <a:lnTo>
                    <a:pt x="3313" y="2816"/>
                  </a:lnTo>
                  <a:lnTo>
                    <a:pt x="3302" y="2843"/>
                  </a:lnTo>
                  <a:lnTo>
                    <a:pt x="3291" y="2869"/>
                  </a:lnTo>
                  <a:lnTo>
                    <a:pt x="3275" y="2894"/>
                  </a:lnTo>
                  <a:lnTo>
                    <a:pt x="3252" y="2913"/>
                  </a:lnTo>
                  <a:lnTo>
                    <a:pt x="3228" y="2930"/>
                  </a:lnTo>
                  <a:lnTo>
                    <a:pt x="3171" y="2959"/>
                  </a:lnTo>
                  <a:lnTo>
                    <a:pt x="3116" y="2985"/>
                  </a:lnTo>
                  <a:lnTo>
                    <a:pt x="2969" y="2984"/>
                  </a:lnTo>
                  <a:lnTo>
                    <a:pt x="2844" y="2934"/>
                  </a:lnTo>
                  <a:lnTo>
                    <a:pt x="2815" y="2970"/>
                  </a:lnTo>
                  <a:lnTo>
                    <a:pt x="2787" y="3006"/>
                  </a:lnTo>
                  <a:lnTo>
                    <a:pt x="2754" y="3039"/>
                  </a:lnTo>
                  <a:lnTo>
                    <a:pt x="2722" y="3067"/>
                  </a:lnTo>
                  <a:lnTo>
                    <a:pt x="2688" y="3096"/>
                  </a:lnTo>
                  <a:lnTo>
                    <a:pt x="2652" y="3120"/>
                  </a:lnTo>
                  <a:lnTo>
                    <a:pt x="2614" y="3145"/>
                  </a:lnTo>
                  <a:lnTo>
                    <a:pt x="2576" y="3166"/>
                  </a:lnTo>
                  <a:lnTo>
                    <a:pt x="2726" y="3193"/>
                  </a:lnTo>
                  <a:lnTo>
                    <a:pt x="2798" y="3200"/>
                  </a:lnTo>
                  <a:lnTo>
                    <a:pt x="2872" y="3174"/>
                  </a:lnTo>
                  <a:lnTo>
                    <a:pt x="2908" y="3202"/>
                  </a:lnTo>
                  <a:lnTo>
                    <a:pt x="2943" y="3214"/>
                  </a:lnTo>
                  <a:lnTo>
                    <a:pt x="3013" y="3197"/>
                  </a:lnTo>
                  <a:lnTo>
                    <a:pt x="3089" y="3168"/>
                  </a:lnTo>
                  <a:lnTo>
                    <a:pt x="3169" y="3170"/>
                  </a:lnTo>
                  <a:lnTo>
                    <a:pt x="3304" y="3191"/>
                  </a:lnTo>
                  <a:lnTo>
                    <a:pt x="3437" y="3185"/>
                  </a:lnTo>
                  <a:lnTo>
                    <a:pt x="3572" y="3172"/>
                  </a:lnTo>
                  <a:lnTo>
                    <a:pt x="3711" y="3170"/>
                  </a:lnTo>
                  <a:lnTo>
                    <a:pt x="3631" y="3115"/>
                  </a:lnTo>
                  <a:lnTo>
                    <a:pt x="3598" y="3081"/>
                  </a:lnTo>
                  <a:lnTo>
                    <a:pt x="3564" y="3044"/>
                  </a:lnTo>
                  <a:lnTo>
                    <a:pt x="3530" y="3012"/>
                  </a:lnTo>
                  <a:lnTo>
                    <a:pt x="3494" y="2985"/>
                  </a:lnTo>
                  <a:lnTo>
                    <a:pt x="3454" y="2966"/>
                  </a:lnTo>
                  <a:lnTo>
                    <a:pt x="3406" y="2959"/>
                  </a:lnTo>
                  <a:lnTo>
                    <a:pt x="3348" y="2904"/>
                  </a:lnTo>
                  <a:lnTo>
                    <a:pt x="3342" y="2839"/>
                  </a:lnTo>
                  <a:lnTo>
                    <a:pt x="3357" y="2812"/>
                  </a:lnTo>
                  <a:lnTo>
                    <a:pt x="3386" y="2795"/>
                  </a:lnTo>
                  <a:lnTo>
                    <a:pt x="3467" y="2799"/>
                  </a:lnTo>
                  <a:lnTo>
                    <a:pt x="3559" y="2765"/>
                  </a:lnTo>
                  <a:lnTo>
                    <a:pt x="3608" y="2753"/>
                  </a:lnTo>
                  <a:lnTo>
                    <a:pt x="3667" y="2759"/>
                  </a:lnTo>
                  <a:lnTo>
                    <a:pt x="3703" y="2782"/>
                  </a:lnTo>
                  <a:lnTo>
                    <a:pt x="3690" y="2811"/>
                  </a:lnTo>
                  <a:lnTo>
                    <a:pt x="3650" y="2828"/>
                  </a:lnTo>
                  <a:lnTo>
                    <a:pt x="3602" y="2822"/>
                  </a:lnTo>
                  <a:lnTo>
                    <a:pt x="3502" y="2820"/>
                  </a:lnTo>
                  <a:lnTo>
                    <a:pt x="3408" y="2833"/>
                  </a:lnTo>
                  <a:lnTo>
                    <a:pt x="3477" y="2858"/>
                  </a:lnTo>
                  <a:lnTo>
                    <a:pt x="3562" y="2862"/>
                  </a:lnTo>
                  <a:lnTo>
                    <a:pt x="3733" y="2856"/>
                  </a:lnTo>
                  <a:lnTo>
                    <a:pt x="3756" y="2552"/>
                  </a:lnTo>
                  <a:lnTo>
                    <a:pt x="3804" y="2550"/>
                  </a:lnTo>
                  <a:lnTo>
                    <a:pt x="3838" y="2531"/>
                  </a:lnTo>
                  <a:lnTo>
                    <a:pt x="3872" y="2459"/>
                  </a:lnTo>
                  <a:lnTo>
                    <a:pt x="3897" y="2366"/>
                  </a:lnTo>
                  <a:lnTo>
                    <a:pt x="3916" y="2324"/>
                  </a:lnTo>
                  <a:lnTo>
                    <a:pt x="3944" y="2290"/>
                  </a:lnTo>
                  <a:lnTo>
                    <a:pt x="3965" y="2259"/>
                  </a:lnTo>
                  <a:lnTo>
                    <a:pt x="3988" y="2229"/>
                  </a:lnTo>
                  <a:lnTo>
                    <a:pt x="4013" y="2202"/>
                  </a:lnTo>
                  <a:lnTo>
                    <a:pt x="4041" y="2175"/>
                  </a:lnTo>
                  <a:lnTo>
                    <a:pt x="4045" y="2166"/>
                  </a:lnTo>
                  <a:lnTo>
                    <a:pt x="3876" y="2162"/>
                  </a:lnTo>
                  <a:lnTo>
                    <a:pt x="3927" y="2145"/>
                  </a:lnTo>
                  <a:lnTo>
                    <a:pt x="3992" y="2147"/>
                  </a:lnTo>
                  <a:lnTo>
                    <a:pt x="4057" y="2145"/>
                  </a:lnTo>
                  <a:lnTo>
                    <a:pt x="4114" y="2120"/>
                  </a:lnTo>
                  <a:lnTo>
                    <a:pt x="4116" y="2113"/>
                  </a:lnTo>
                  <a:lnTo>
                    <a:pt x="4060" y="2109"/>
                  </a:lnTo>
                  <a:lnTo>
                    <a:pt x="4066" y="2096"/>
                  </a:lnTo>
                  <a:lnTo>
                    <a:pt x="4207" y="2065"/>
                  </a:lnTo>
                  <a:lnTo>
                    <a:pt x="4344" y="2025"/>
                  </a:lnTo>
                  <a:lnTo>
                    <a:pt x="4486" y="2004"/>
                  </a:lnTo>
                  <a:lnTo>
                    <a:pt x="4631" y="2021"/>
                  </a:lnTo>
                  <a:lnTo>
                    <a:pt x="4629" y="2033"/>
                  </a:lnTo>
                  <a:lnTo>
                    <a:pt x="4507" y="2039"/>
                  </a:lnTo>
                  <a:lnTo>
                    <a:pt x="4393" y="2077"/>
                  </a:lnTo>
                  <a:lnTo>
                    <a:pt x="4338" y="2103"/>
                  </a:lnTo>
                  <a:lnTo>
                    <a:pt x="4285" y="2130"/>
                  </a:lnTo>
                  <a:lnTo>
                    <a:pt x="4232" y="2156"/>
                  </a:lnTo>
                  <a:lnTo>
                    <a:pt x="4182" y="2181"/>
                  </a:lnTo>
                  <a:lnTo>
                    <a:pt x="4182" y="2202"/>
                  </a:lnTo>
                  <a:lnTo>
                    <a:pt x="4171" y="2214"/>
                  </a:lnTo>
                  <a:lnTo>
                    <a:pt x="4135" y="2227"/>
                  </a:lnTo>
                  <a:lnTo>
                    <a:pt x="4106" y="2242"/>
                  </a:lnTo>
                  <a:lnTo>
                    <a:pt x="4119" y="2284"/>
                  </a:lnTo>
                  <a:lnTo>
                    <a:pt x="4114" y="2291"/>
                  </a:lnTo>
                  <a:lnTo>
                    <a:pt x="4066" y="2295"/>
                  </a:lnTo>
                  <a:lnTo>
                    <a:pt x="4064" y="2335"/>
                  </a:lnTo>
                  <a:lnTo>
                    <a:pt x="4062" y="2379"/>
                  </a:lnTo>
                  <a:lnTo>
                    <a:pt x="4047" y="2392"/>
                  </a:lnTo>
                  <a:lnTo>
                    <a:pt x="4013" y="2394"/>
                  </a:lnTo>
                  <a:lnTo>
                    <a:pt x="4005" y="2415"/>
                  </a:lnTo>
                  <a:lnTo>
                    <a:pt x="4017" y="2430"/>
                  </a:lnTo>
                  <a:lnTo>
                    <a:pt x="4045" y="2463"/>
                  </a:lnTo>
                  <a:lnTo>
                    <a:pt x="4041" y="2472"/>
                  </a:lnTo>
                  <a:lnTo>
                    <a:pt x="4003" y="2464"/>
                  </a:lnTo>
                  <a:lnTo>
                    <a:pt x="3984" y="2485"/>
                  </a:lnTo>
                  <a:lnTo>
                    <a:pt x="3986" y="2516"/>
                  </a:lnTo>
                  <a:lnTo>
                    <a:pt x="4019" y="2539"/>
                  </a:lnTo>
                  <a:lnTo>
                    <a:pt x="3979" y="2541"/>
                  </a:lnTo>
                  <a:lnTo>
                    <a:pt x="3956" y="2560"/>
                  </a:lnTo>
                  <a:lnTo>
                    <a:pt x="3956" y="2588"/>
                  </a:lnTo>
                  <a:lnTo>
                    <a:pt x="3990" y="2611"/>
                  </a:lnTo>
                  <a:lnTo>
                    <a:pt x="3960" y="2634"/>
                  </a:lnTo>
                  <a:lnTo>
                    <a:pt x="3956" y="2660"/>
                  </a:lnTo>
                  <a:lnTo>
                    <a:pt x="3981" y="2719"/>
                  </a:lnTo>
                  <a:lnTo>
                    <a:pt x="3948" y="2746"/>
                  </a:lnTo>
                  <a:lnTo>
                    <a:pt x="3954" y="2778"/>
                  </a:lnTo>
                  <a:lnTo>
                    <a:pt x="3969" y="2854"/>
                  </a:lnTo>
                  <a:lnTo>
                    <a:pt x="4000" y="2858"/>
                  </a:lnTo>
                  <a:lnTo>
                    <a:pt x="4011" y="2837"/>
                  </a:lnTo>
                  <a:lnTo>
                    <a:pt x="4011" y="2763"/>
                  </a:lnTo>
                  <a:lnTo>
                    <a:pt x="4020" y="2693"/>
                  </a:lnTo>
                  <a:lnTo>
                    <a:pt x="4043" y="2677"/>
                  </a:lnTo>
                  <a:lnTo>
                    <a:pt x="4089" y="2685"/>
                  </a:lnTo>
                  <a:lnTo>
                    <a:pt x="4146" y="2679"/>
                  </a:lnTo>
                  <a:lnTo>
                    <a:pt x="4211" y="2695"/>
                  </a:lnTo>
                  <a:lnTo>
                    <a:pt x="4245" y="2723"/>
                  </a:lnTo>
                  <a:lnTo>
                    <a:pt x="4237" y="2736"/>
                  </a:lnTo>
                  <a:lnTo>
                    <a:pt x="4207" y="2752"/>
                  </a:lnTo>
                  <a:lnTo>
                    <a:pt x="4148" y="2740"/>
                  </a:lnTo>
                  <a:lnTo>
                    <a:pt x="4097" y="2757"/>
                  </a:lnTo>
                  <a:lnTo>
                    <a:pt x="4100" y="2771"/>
                  </a:lnTo>
                  <a:lnTo>
                    <a:pt x="4251" y="2778"/>
                  </a:lnTo>
                  <a:lnTo>
                    <a:pt x="4254" y="2795"/>
                  </a:lnTo>
                  <a:lnTo>
                    <a:pt x="4218" y="2805"/>
                  </a:lnTo>
                  <a:lnTo>
                    <a:pt x="4184" y="2814"/>
                  </a:lnTo>
                  <a:lnTo>
                    <a:pt x="4182" y="2830"/>
                  </a:lnTo>
                  <a:lnTo>
                    <a:pt x="4228" y="2831"/>
                  </a:lnTo>
                  <a:lnTo>
                    <a:pt x="4266" y="2849"/>
                  </a:lnTo>
                  <a:lnTo>
                    <a:pt x="4323" y="2919"/>
                  </a:lnTo>
                  <a:lnTo>
                    <a:pt x="4351" y="2959"/>
                  </a:lnTo>
                  <a:lnTo>
                    <a:pt x="4382" y="2993"/>
                  </a:lnTo>
                  <a:lnTo>
                    <a:pt x="4422" y="3020"/>
                  </a:lnTo>
                  <a:lnTo>
                    <a:pt x="4471" y="3031"/>
                  </a:lnTo>
                  <a:lnTo>
                    <a:pt x="4606" y="3037"/>
                  </a:lnTo>
                  <a:lnTo>
                    <a:pt x="4718" y="2987"/>
                  </a:lnTo>
                  <a:lnTo>
                    <a:pt x="4762" y="2947"/>
                  </a:lnTo>
                  <a:lnTo>
                    <a:pt x="4800" y="2900"/>
                  </a:lnTo>
                  <a:lnTo>
                    <a:pt x="4849" y="2786"/>
                  </a:lnTo>
                  <a:lnTo>
                    <a:pt x="4861" y="2662"/>
                  </a:lnTo>
                  <a:lnTo>
                    <a:pt x="4853" y="2599"/>
                  </a:lnTo>
                  <a:lnTo>
                    <a:pt x="4834" y="2542"/>
                  </a:lnTo>
                  <a:lnTo>
                    <a:pt x="4804" y="2489"/>
                  </a:lnTo>
                  <a:lnTo>
                    <a:pt x="4764" y="2442"/>
                  </a:lnTo>
                  <a:lnTo>
                    <a:pt x="4737" y="2423"/>
                  </a:lnTo>
                  <a:lnTo>
                    <a:pt x="4709" y="2404"/>
                  </a:lnTo>
                  <a:lnTo>
                    <a:pt x="4644" y="2377"/>
                  </a:lnTo>
                  <a:lnTo>
                    <a:pt x="4566" y="2358"/>
                  </a:lnTo>
                  <a:lnTo>
                    <a:pt x="4490" y="2371"/>
                  </a:lnTo>
                  <a:lnTo>
                    <a:pt x="4416" y="2398"/>
                  </a:lnTo>
                  <a:lnTo>
                    <a:pt x="4344" y="2417"/>
                  </a:lnTo>
                  <a:lnTo>
                    <a:pt x="4334" y="2466"/>
                  </a:lnTo>
                  <a:lnTo>
                    <a:pt x="4317" y="2440"/>
                  </a:lnTo>
                  <a:lnTo>
                    <a:pt x="4294" y="2421"/>
                  </a:lnTo>
                  <a:lnTo>
                    <a:pt x="4243" y="2390"/>
                  </a:lnTo>
                  <a:lnTo>
                    <a:pt x="4148" y="2307"/>
                  </a:lnTo>
                  <a:lnTo>
                    <a:pt x="4154" y="2299"/>
                  </a:lnTo>
                  <a:lnTo>
                    <a:pt x="4182" y="2310"/>
                  </a:lnTo>
                  <a:lnTo>
                    <a:pt x="4201" y="2297"/>
                  </a:lnTo>
                  <a:lnTo>
                    <a:pt x="4211" y="2272"/>
                  </a:lnTo>
                  <a:lnTo>
                    <a:pt x="4199" y="2246"/>
                  </a:lnTo>
                  <a:lnTo>
                    <a:pt x="4211" y="2236"/>
                  </a:lnTo>
                  <a:lnTo>
                    <a:pt x="4247" y="2259"/>
                  </a:lnTo>
                  <a:lnTo>
                    <a:pt x="4270" y="2248"/>
                  </a:lnTo>
                  <a:lnTo>
                    <a:pt x="4275" y="2183"/>
                  </a:lnTo>
                  <a:lnTo>
                    <a:pt x="4330" y="2189"/>
                  </a:lnTo>
                  <a:lnTo>
                    <a:pt x="4347" y="2137"/>
                  </a:lnTo>
                  <a:lnTo>
                    <a:pt x="4397" y="2153"/>
                  </a:lnTo>
                  <a:lnTo>
                    <a:pt x="4418" y="2145"/>
                  </a:lnTo>
                  <a:lnTo>
                    <a:pt x="4422" y="2113"/>
                  </a:lnTo>
                  <a:lnTo>
                    <a:pt x="4427" y="2113"/>
                  </a:lnTo>
                  <a:lnTo>
                    <a:pt x="4452" y="2130"/>
                  </a:lnTo>
                  <a:lnTo>
                    <a:pt x="4475" y="2128"/>
                  </a:lnTo>
                  <a:lnTo>
                    <a:pt x="4500" y="2084"/>
                  </a:lnTo>
                  <a:lnTo>
                    <a:pt x="4528" y="2094"/>
                  </a:lnTo>
                  <a:lnTo>
                    <a:pt x="4553" y="2118"/>
                  </a:lnTo>
                  <a:lnTo>
                    <a:pt x="4577" y="2128"/>
                  </a:lnTo>
                  <a:lnTo>
                    <a:pt x="4606" y="2103"/>
                  </a:lnTo>
                  <a:lnTo>
                    <a:pt x="4642" y="2120"/>
                  </a:lnTo>
                  <a:lnTo>
                    <a:pt x="4673" y="2115"/>
                  </a:lnTo>
                  <a:lnTo>
                    <a:pt x="4688" y="2092"/>
                  </a:lnTo>
                  <a:lnTo>
                    <a:pt x="4684" y="2048"/>
                  </a:lnTo>
                  <a:lnTo>
                    <a:pt x="4692" y="2040"/>
                  </a:lnTo>
                  <a:lnTo>
                    <a:pt x="4769" y="2075"/>
                  </a:lnTo>
                  <a:lnTo>
                    <a:pt x="4844" y="2113"/>
                  </a:lnTo>
                  <a:lnTo>
                    <a:pt x="4922" y="2141"/>
                  </a:lnTo>
                  <a:lnTo>
                    <a:pt x="5011" y="2145"/>
                  </a:lnTo>
                  <a:lnTo>
                    <a:pt x="5013" y="2153"/>
                  </a:lnTo>
                  <a:lnTo>
                    <a:pt x="4912" y="2149"/>
                  </a:lnTo>
                  <a:lnTo>
                    <a:pt x="4910" y="2158"/>
                  </a:lnTo>
                  <a:lnTo>
                    <a:pt x="4935" y="2181"/>
                  </a:lnTo>
                  <a:lnTo>
                    <a:pt x="4960" y="2206"/>
                  </a:lnTo>
                  <a:lnTo>
                    <a:pt x="5000" y="2242"/>
                  </a:lnTo>
                  <a:lnTo>
                    <a:pt x="5032" y="2280"/>
                  </a:lnTo>
                  <a:lnTo>
                    <a:pt x="5058" y="2320"/>
                  </a:lnTo>
                  <a:lnTo>
                    <a:pt x="5081" y="2364"/>
                  </a:lnTo>
                  <a:lnTo>
                    <a:pt x="5131" y="2550"/>
                  </a:lnTo>
                  <a:lnTo>
                    <a:pt x="5087" y="2550"/>
                  </a:lnTo>
                  <a:lnTo>
                    <a:pt x="5060" y="2569"/>
                  </a:lnTo>
                  <a:lnTo>
                    <a:pt x="5043" y="2643"/>
                  </a:lnTo>
                  <a:lnTo>
                    <a:pt x="5030" y="2820"/>
                  </a:lnTo>
                  <a:lnTo>
                    <a:pt x="5011" y="2883"/>
                  </a:lnTo>
                  <a:lnTo>
                    <a:pt x="4992" y="2944"/>
                  </a:lnTo>
                  <a:lnTo>
                    <a:pt x="4963" y="2999"/>
                  </a:lnTo>
                  <a:lnTo>
                    <a:pt x="4944" y="3020"/>
                  </a:lnTo>
                  <a:lnTo>
                    <a:pt x="4920" y="3035"/>
                  </a:lnTo>
                  <a:lnTo>
                    <a:pt x="4916" y="3071"/>
                  </a:lnTo>
                  <a:lnTo>
                    <a:pt x="4895" y="3101"/>
                  </a:lnTo>
                  <a:lnTo>
                    <a:pt x="4855" y="3162"/>
                  </a:lnTo>
                  <a:lnTo>
                    <a:pt x="4838" y="3189"/>
                  </a:lnTo>
                  <a:lnTo>
                    <a:pt x="4819" y="3208"/>
                  </a:lnTo>
                  <a:lnTo>
                    <a:pt x="4771" y="3235"/>
                  </a:lnTo>
                  <a:lnTo>
                    <a:pt x="4654" y="3242"/>
                  </a:lnTo>
                  <a:lnTo>
                    <a:pt x="4526" y="3221"/>
                  </a:lnTo>
                  <a:lnTo>
                    <a:pt x="4403" y="3210"/>
                  </a:lnTo>
                  <a:lnTo>
                    <a:pt x="4346" y="3212"/>
                  </a:lnTo>
                  <a:lnTo>
                    <a:pt x="4292" y="3233"/>
                  </a:lnTo>
                  <a:lnTo>
                    <a:pt x="4249" y="3238"/>
                  </a:lnTo>
                  <a:lnTo>
                    <a:pt x="4218" y="3191"/>
                  </a:lnTo>
                  <a:lnTo>
                    <a:pt x="4188" y="3202"/>
                  </a:lnTo>
                  <a:lnTo>
                    <a:pt x="4165" y="3187"/>
                  </a:lnTo>
                  <a:lnTo>
                    <a:pt x="4159" y="3158"/>
                  </a:lnTo>
                  <a:lnTo>
                    <a:pt x="4182" y="3132"/>
                  </a:lnTo>
                  <a:lnTo>
                    <a:pt x="4171" y="3128"/>
                  </a:lnTo>
                  <a:lnTo>
                    <a:pt x="4121" y="3130"/>
                  </a:lnTo>
                  <a:lnTo>
                    <a:pt x="4114" y="3092"/>
                  </a:lnTo>
                  <a:lnTo>
                    <a:pt x="4110" y="3046"/>
                  </a:lnTo>
                  <a:lnTo>
                    <a:pt x="4095" y="3031"/>
                  </a:lnTo>
                  <a:lnTo>
                    <a:pt x="4066" y="3023"/>
                  </a:lnTo>
                  <a:lnTo>
                    <a:pt x="4041" y="3056"/>
                  </a:lnTo>
                  <a:lnTo>
                    <a:pt x="4057" y="3092"/>
                  </a:lnTo>
                  <a:lnTo>
                    <a:pt x="4081" y="3172"/>
                  </a:lnTo>
                  <a:lnTo>
                    <a:pt x="4129" y="3202"/>
                  </a:lnTo>
                  <a:lnTo>
                    <a:pt x="4150" y="3242"/>
                  </a:lnTo>
                  <a:lnTo>
                    <a:pt x="4135" y="3273"/>
                  </a:lnTo>
                  <a:lnTo>
                    <a:pt x="4078" y="3273"/>
                  </a:lnTo>
                  <a:lnTo>
                    <a:pt x="3895" y="3284"/>
                  </a:lnTo>
                  <a:lnTo>
                    <a:pt x="3718" y="3261"/>
                  </a:lnTo>
                  <a:lnTo>
                    <a:pt x="3547" y="3246"/>
                  </a:lnTo>
                  <a:lnTo>
                    <a:pt x="3378" y="3278"/>
                  </a:lnTo>
                  <a:lnTo>
                    <a:pt x="3108" y="3255"/>
                  </a:lnTo>
                  <a:lnTo>
                    <a:pt x="2840" y="3280"/>
                  </a:lnTo>
                  <a:lnTo>
                    <a:pt x="2597" y="3263"/>
                  </a:lnTo>
                  <a:lnTo>
                    <a:pt x="2353" y="3274"/>
                  </a:lnTo>
                  <a:lnTo>
                    <a:pt x="2129" y="3255"/>
                  </a:lnTo>
                  <a:lnTo>
                    <a:pt x="1907" y="3254"/>
                  </a:lnTo>
                  <a:lnTo>
                    <a:pt x="1815" y="3235"/>
                  </a:lnTo>
                  <a:lnTo>
                    <a:pt x="1722" y="3238"/>
                  </a:lnTo>
                  <a:lnTo>
                    <a:pt x="1629" y="3250"/>
                  </a:lnTo>
                  <a:lnTo>
                    <a:pt x="1542" y="3248"/>
                  </a:lnTo>
                  <a:lnTo>
                    <a:pt x="1553" y="3225"/>
                  </a:lnTo>
                  <a:lnTo>
                    <a:pt x="1545" y="3212"/>
                  </a:lnTo>
                  <a:lnTo>
                    <a:pt x="1504" y="3223"/>
                  </a:lnTo>
                  <a:lnTo>
                    <a:pt x="1475" y="3248"/>
                  </a:lnTo>
                  <a:lnTo>
                    <a:pt x="1447" y="3261"/>
                  </a:lnTo>
                  <a:lnTo>
                    <a:pt x="1405" y="3242"/>
                  </a:lnTo>
                  <a:lnTo>
                    <a:pt x="1355" y="3238"/>
                  </a:lnTo>
                  <a:lnTo>
                    <a:pt x="1321" y="3210"/>
                  </a:lnTo>
                  <a:lnTo>
                    <a:pt x="1289" y="3177"/>
                  </a:lnTo>
                  <a:lnTo>
                    <a:pt x="1245" y="3170"/>
                  </a:lnTo>
                  <a:lnTo>
                    <a:pt x="1239" y="3138"/>
                  </a:lnTo>
                  <a:lnTo>
                    <a:pt x="1220" y="3117"/>
                  </a:lnTo>
                  <a:lnTo>
                    <a:pt x="1165" y="3103"/>
                  </a:lnTo>
                  <a:lnTo>
                    <a:pt x="1158" y="3052"/>
                  </a:lnTo>
                  <a:lnTo>
                    <a:pt x="1140" y="2999"/>
                  </a:lnTo>
                  <a:lnTo>
                    <a:pt x="1116" y="2953"/>
                  </a:lnTo>
                  <a:lnTo>
                    <a:pt x="1091" y="2915"/>
                  </a:lnTo>
                  <a:lnTo>
                    <a:pt x="1095" y="2873"/>
                  </a:lnTo>
                  <a:lnTo>
                    <a:pt x="1076" y="2839"/>
                  </a:lnTo>
                  <a:lnTo>
                    <a:pt x="1061" y="2807"/>
                  </a:lnTo>
                  <a:lnTo>
                    <a:pt x="1076" y="2767"/>
                  </a:lnTo>
                  <a:lnTo>
                    <a:pt x="1076" y="2752"/>
                  </a:lnTo>
                  <a:lnTo>
                    <a:pt x="1118" y="2753"/>
                  </a:lnTo>
                  <a:lnTo>
                    <a:pt x="1161" y="2746"/>
                  </a:lnTo>
                  <a:lnTo>
                    <a:pt x="1167" y="2769"/>
                  </a:lnTo>
                  <a:lnTo>
                    <a:pt x="1158" y="2780"/>
                  </a:lnTo>
                  <a:lnTo>
                    <a:pt x="1121" y="2793"/>
                  </a:lnTo>
                  <a:lnTo>
                    <a:pt x="1121" y="2809"/>
                  </a:lnTo>
                  <a:lnTo>
                    <a:pt x="1178" y="2824"/>
                  </a:lnTo>
                  <a:lnTo>
                    <a:pt x="1180" y="2843"/>
                  </a:lnTo>
                  <a:lnTo>
                    <a:pt x="1156" y="2868"/>
                  </a:lnTo>
                  <a:lnTo>
                    <a:pt x="1159" y="2883"/>
                  </a:lnTo>
                  <a:lnTo>
                    <a:pt x="1194" y="2875"/>
                  </a:lnTo>
                  <a:lnTo>
                    <a:pt x="1226" y="2888"/>
                  </a:lnTo>
                  <a:lnTo>
                    <a:pt x="1209" y="2900"/>
                  </a:lnTo>
                  <a:lnTo>
                    <a:pt x="1196" y="2915"/>
                  </a:lnTo>
                  <a:lnTo>
                    <a:pt x="1201" y="2930"/>
                  </a:lnTo>
                  <a:lnTo>
                    <a:pt x="1253" y="2928"/>
                  </a:lnTo>
                  <a:lnTo>
                    <a:pt x="1302" y="2955"/>
                  </a:lnTo>
                  <a:lnTo>
                    <a:pt x="1353" y="2987"/>
                  </a:lnTo>
                  <a:lnTo>
                    <a:pt x="1412" y="2991"/>
                  </a:lnTo>
                  <a:lnTo>
                    <a:pt x="1526" y="2951"/>
                  </a:lnTo>
                  <a:lnTo>
                    <a:pt x="1602" y="2868"/>
                  </a:lnTo>
                  <a:lnTo>
                    <a:pt x="1639" y="2757"/>
                  </a:lnTo>
                  <a:lnTo>
                    <a:pt x="1642" y="2696"/>
                  </a:lnTo>
                  <a:lnTo>
                    <a:pt x="1639" y="2638"/>
                  </a:lnTo>
                  <a:lnTo>
                    <a:pt x="1627" y="2579"/>
                  </a:lnTo>
                  <a:lnTo>
                    <a:pt x="1606" y="2523"/>
                  </a:lnTo>
                  <a:lnTo>
                    <a:pt x="1576" y="2474"/>
                  </a:lnTo>
                  <a:lnTo>
                    <a:pt x="1559" y="2451"/>
                  </a:lnTo>
                  <a:lnTo>
                    <a:pt x="1540" y="2432"/>
                  </a:lnTo>
                  <a:lnTo>
                    <a:pt x="1494" y="2400"/>
                  </a:lnTo>
                  <a:lnTo>
                    <a:pt x="1441" y="2379"/>
                  </a:lnTo>
                  <a:lnTo>
                    <a:pt x="1313" y="2385"/>
                  </a:lnTo>
                  <a:lnTo>
                    <a:pt x="1285" y="2366"/>
                  </a:lnTo>
                  <a:lnTo>
                    <a:pt x="1255" y="2375"/>
                  </a:lnTo>
                  <a:lnTo>
                    <a:pt x="1264" y="2392"/>
                  </a:lnTo>
                  <a:lnTo>
                    <a:pt x="1274" y="2409"/>
                  </a:lnTo>
                  <a:lnTo>
                    <a:pt x="1222" y="2406"/>
                  </a:lnTo>
                  <a:lnTo>
                    <a:pt x="1173" y="2390"/>
                  </a:lnTo>
                  <a:lnTo>
                    <a:pt x="1161" y="2398"/>
                  </a:lnTo>
                  <a:lnTo>
                    <a:pt x="1171" y="2415"/>
                  </a:lnTo>
                  <a:lnTo>
                    <a:pt x="1188" y="2425"/>
                  </a:lnTo>
                  <a:lnTo>
                    <a:pt x="1228" y="2442"/>
                  </a:lnTo>
                  <a:lnTo>
                    <a:pt x="1228" y="2449"/>
                  </a:lnTo>
                  <a:lnTo>
                    <a:pt x="1199" y="2461"/>
                  </a:lnTo>
                  <a:lnTo>
                    <a:pt x="1171" y="2453"/>
                  </a:lnTo>
                  <a:lnTo>
                    <a:pt x="1118" y="2434"/>
                  </a:lnTo>
                  <a:lnTo>
                    <a:pt x="1112" y="2449"/>
                  </a:lnTo>
                  <a:lnTo>
                    <a:pt x="1127" y="2466"/>
                  </a:lnTo>
                  <a:lnTo>
                    <a:pt x="1148" y="2476"/>
                  </a:lnTo>
                  <a:lnTo>
                    <a:pt x="1194" y="2487"/>
                  </a:lnTo>
                  <a:lnTo>
                    <a:pt x="1180" y="2514"/>
                  </a:lnTo>
                  <a:lnTo>
                    <a:pt x="1163" y="2527"/>
                  </a:lnTo>
                  <a:lnTo>
                    <a:pt x="1123" y="2518"/>
                  </a:lnTo>
                  <a:lnTo>
                    <a:pt x="1082" y="2483"/>
                  </a:lnTo>
                  <a:lnTo>
                    <a:pt x="1053" y="2444"/>
                  </a:lnTo>
                  <a:lnTo>
                    <a:pt x="1080" y="2381"/>
                  </a:lnTo>
                  <a:lnTo>
                    <a:pt x="1101" y="2352"/>
                  </a:lnTo>
                  <a:lnTo>
                    <a:pt x="1123" y="2326"/>
                  </a:lnTo>
                  <a:lnTo>
                    <a:pt x="1167" y="2274"/>
                  </a:lnTo>
                  <a:lnTo>
                    <a:pt x="1201" y="2217"/>
                  </a:lnTo>
                  <a:lnTo>
                    <a:pt x="1228" y="2210"/>
                  </a:lnTo>
                  <a:lnTo>
                    <a:pt x="1243" y="2191"/>
                  </a:lnTo>
                  <a:lnTo>
                    <a:pt x="1260" y="2139"/>
                  </a:lnTo>
                  <a:lnTo>
                    <a:pt x="1272" y="2139"/>
                  </a:lnTo>
                  <a:lnTo>
                    <a:pt x="1302" y="2174"/>
                  </a:lnTo>
                  <a:lnTo>
                    <a:pt x="1325" y="2155"/>
                  </a:lnTo>
                  <a:lnTo>
                    <a:pt x="1346" y="2120"/>
                  </a:lnTo>
                  <a:lnTo>
                    <a:pt x="1374" y="2101"/>
                  </a:lnTo>
                  <a:lnTo>
                    <a:pt x="1378" y="2139"/>
                  </a:lnTo>
                  <a:lnTo>
                    <a:pt x="1405" y="2153"/>
                  </a:lnTo>
                  <a:lnTo>
                    <a:pt x="1435" y="2137"/>
                  </a:lnTo>
                  <a:lnTo>
                    <a:pt x="1450" y="2101"/>
                  </a:lnTo>
                  <a:lnTo>
                    <a:pt x="1542" y="2120"/>
                  </a:lnTo>
                  <a:lnTo>
                    <a:pt x="1635" y="2122"/>
                  </a:lnTo>
                  <a:lnTo>
                    <a:pt x="1629" y="2088"/>
                  </a:lnTo>
                  <a:lnTo>
                    <a:pt x="1610" y="2067"/>
                  </a:lnTo>
                  <a:lnTo>
                    <a:pt x="1543" y="2042"/>
                  </a:lnTo>
                  <a:lnTo>
                    <a:pt x="1388" y="2035"/>
                  </a:lnTo>
                  <a:lnTo>
                    <a:pt x="1329" y="2054"/>
                  </a:lnTo>
                  <a:lnTo>
                    <a:pt x="1300" y="2069"/>
                  </a:lnTo>
                  <a:lnTo>
                    <a:pt x="1272" y="2061"/>
                  </a:lnTo>
                  <a:lnTo>
                    <a:pt x="1304" y="2042"/>
                  </a:lnTo>
                  <a:lnTo>
                    <a:pt x="1338" y="2025"/>
                  </a:lnTo>
                  <a:lnTo>
                    <a:pt x="1414" y="2001"/>
                  </a:lnTo>
                  <a:lnTo>
                    <a:pt x="1574" y="1989"/>
                  </a:lnTo>
                  <a:lnTo>
                    <a:pt x="1732" y="2025"/>
                  </a:lnTo>
                  <a:lnTo>
                    <a:pt x="1804" y="2059"/>
                  </a:lnTo>
                  <a:lnTo>
                    <a:pt x="1869" y="2109"/>
                  </a:lnTo>
                  <a:lnTo>
                    <a:pt x="1931" y="2052"/>
                  </a:lnTo>
                  <a:lnTo>
                    <a:pt x="1962" y="2021"/>
                  </a:lnTo>
                  <a:lnTo>
                    <a:pt x="1994" y="1991"/>
                  </a:lnTo>
                  <a:lnTo>
                    <a:pt x="1992" y="1980"/>
                  </a:lnTo>
                  <a:lnTo>
                    <a:pt x="1658" y="1980"/>
                  </a:lnTo>
                  <a:lnTo>
                    <a:pt x="1658" y="1944"/>
                  </a:lnTo>
                  <a:lnTo>
                    <a:pt x="1669" y="1921"/>
                  </a:lnTo>
                  <a:lnTo>
                    <a:pt x="1720" y="1902"/>
                  </a:lnTo>
                  <a:lnTo>
                    <a:pt x="1851" y="1898"/>
                  </a:lnTo>
                  <a:lnTo>
                    <a:pt x="1836" y="1860"/>
                  </a:lnTo>
                  <a:lnTo>
                    <a:pt x="1848" y="1828"/>
                  </a:lnTo>
                  <a:lnTo>
                    <a:pt x="1874" y="1799"/>
                  </a:lnTo>
                  <a:lnTo>
                    <a:pt x="1908" y="1772"/>
                  </a:lnTo>
                  <a:lnTo>
                    <a:pt x="1965" y="1717"/>
                  </a:lnTo>
                  <a:lnTo>
                    <a:pt x="1971" y="1683"/>
                  </a:lnTo>
                  <a:lnTo>
                    <a:pt x="1950" y="1639"/>
                  </a:lnTo>
                  <a:lnTo>
                    <a:pt x="1954" y="1603"/>
                  </a:lnTo>
                  <a:lnTo>
                    <a:pt x="1950" y="1571"/>
                  </a:lnTo>
                  <a:lnTo>
                    <a:pt x="1929" y="1512"/>
                  </a:lnTo>
                  <a:lnTo>
                    <a:pt x="1912" y="1485"/>
                  </a:lnTo>
                  <a:lnTo>
                    <a:pt x="1891" y="1462"/>
                  </a:lnTo>
                  <a:lnTo>
                    <a:pt x="1867" y="1442"/>
                  </a:lnTo>
                  <a:lnTo>
                    <a:pt x="1840" y="1421"/>
                  </a:lnTo>
                  <a:lnTo>
                    <a:pt x="1783" y="1383"/>
                  </a:lnTo>
                  <a:lnTo>
                    <a:pt x="1724" y="1346"/>
                  </a:lnTo>
                  <a:lnTo>
                    <a:pt x="1665" y="1310"/>
                  </a:lnTo>
                  <a:lnTo>
                    <a:pt x="1616" y="1270"/>
                  </a:lnTo>
                  <a:lnTo>
                    <a:pt x="1570" y="1242"/>
                  </a:lnTo>
                  <a:lnTo>
                    <a:pt x="1526" y="1208"/>
                  </a:lnTo>
                  <a:lnTo>
                    <a:pt x="1481" y="1185"/>
                  </a:lnTo>
                  <a:lnTo>
                    <a:pt x="1433" y="1183"/>
                  </a:lnTo>
                  <a:lnTo>
                    <a:pt x="1456" y="1206"/>
                  </a:lnTo>
                  <a:lnTo>
                    <a:pt x="1477" y="1229"/>
                  </a:lnTo>
                  <a:lnTo>
                    <a:pt x="1500" y="1251"/>
                  </a:lnTo>
                  <a:lnTo>
                    <a:pt x="1523" y="1274"/>
                  </a:lnTo>
                  <a:lnTo>
                    <a:pt x="1543" y="1297"/>
                  </a:lnTo>
                  <a:lnTo>
                    <a:pt x="1566" y="1320"/>
                  </a:lnTo>
                  <a:lnTo>
                    <a:pt x="1589" y="1343"/>
                  </a:lnTo>
                  <a:lnTo>
                    <a:pt x="1612" y="1367"/>
                  </a:lnTo>
                  <a:lnTo>
                    <a:pt x="1635" y="1390"/>
                  </a:lnTo>
                  <a:lnTo>
                    <a:pt x="1658" y="1413"/>
                  </a:lnTo>
                  <a:lnTo>
                    <a:pt x="1678" y="1436"/>
                  </a:lnTo>
                  <a:lnTo>
                    <a:pt x="1701" y="1457"/>
                  </a:lnTo>
                  <a:lnTo>
                    <a:pt x="1724" y="1480"/>
                  </a:lnTo>
                  <a:lnTo>
                    <a:pt x="1747" y="1502"/>
                  </a:lnTo>
                  <a:lnTo>
                    <a:pt x="1791" y="1544"/>
                  </a:lnTo>
                  <a:lnTo>
                    <a:pt x="1851" y="1575"/>
                  </a:lnTo>
                  <a:lnTo>
                    <a:pt x="1886" y="1603"/>
                  </a:lnTo>
                  <a:lnTo>
                    <a:pt x="1914" y="1635"/>
                  </a:lnTo>
                  <a:lnTo>
                    <a:pt x="1939" y="1704"/>
                  </a:lnTo>
                  <a:lnTo>
                    <a:pt x="1926" y="1736"/>
                  </a:lnTo>
                  <a:lnTo>
                    <a:pt x="1888" y="1761"/>
                  </a:lnTo>
                  <a:lnTo>
                    <a:pt x="1840" y="1772"/>
                  </a:lnTo>
                  <a:lnTo>
                    <a:pt x="1794" y="1734"/>
                  </a:lnTo>
                  <a:lnTo>
                    <a:pt x="1753" y="1681"/>
                  </a:lnTo>
                  <a:lnTo>
                    <a:pt x="1732" y="1658"/>
                  </a:lnTo>
                  <a:lnTo>
                    <a:pt x="1711" y="1645"/>
                  </a:lnTo>
                  <a:lnTo>
                    <a:pt x="1711" y="1603"/>
                  </a:lnTo>
                  <a:lnTo>
                    <a:pt x="1696" y="1565"/>
                  </a:lnTo>
                  <a:lnTo>
                    <a:pt x="1673" y="1529"/>
                  </a:lnTo>
                  <a:lnTo>
                    <a:pt x="1642" y="1497"/>
                  </a:lnTo>
                  <a:lnTo>
                    <a:pt x="1608" y="1462"/>
                  </a:lnTo>
                  <a:lnTo>
                    <a:pt x="1574" y="1430"/>
                  </a:lnTo>
                  <a:lnTo>
                    <a:pt x="1517" y="1364"/>
                  </a:lnTo>
                  <a:lnTo>
                    <a:pt x="1475" y="1320"/>
                  </a:lnTo>
                  <a:lnTo>
                    <a:pt x="1454" y="1299"/>
                  </a:lnTo>
                  <a:lnTo>
                    <a:pt x="1435" y="1282"/>
                  </a:lnTo>
                  <a:lnTo>
                    <a:pt x="1397" y="1272"/>
                  </a:lnTo>
                  <a:lnTo>
                    <a:pt x="1361" y="1320"/>
                  </a:lnTo>
                  <a:lnTo>
                    <a:pt x="1331" y="1339"/>
                  </a:lnTo>
                  <a:lnTo>
                    <a:pt x="1294" y="1348"/>
                  </a:lnTo>
                  <a:lnTo>
                    <a:pt x="1218" y="1333"/>
                  </a:lnTo>
                  <a:lnTo>
                    <a:pt x="1175" y="1286"/>
                  </a:lnTo>
                  <a:lnTo>
                    <a:pt x="1175" y="1251"/>
                  </a:lnTo>
                  <a:lnTo>
                    <a:pt x="1199" y="1213"/>
                  </a:lnTo>
                  <a:lnTo>
                    <a:pt x="1040" y="1232"/>
                  </a:lnTo>
                  <a:lnTo>
                    <a:pt x="882" y="1210"/>
                  </a:lnTo>
                  <a:lnTo>
                    <a:pt x="737" y="1139"/>
                  </a:lnTo>
                  <a:lnTo>
                    <a:pt x="678" y="1086"/>
                  </a:lnTo>
                  <a:lnTo>
                    <a:pt x="627" y="1019"/>
                  </a:lnTo>
                  <a:lnTo>
                    <a:pt x="650" y="995"/>
                  </a:lnTo>
                  <a:lnTo>
                    <a:pt x="673" y="970"/>
                  </a:lnTo>
                  <a:lnTo>
                    <a:pt x="698" y="947"/>
                  </a:lnTo>
                  <a:lnTo>
                    <a:pt x="722" y="926"/>
                  </a:lnTo>
                  <a:lnTo>
                    <a:pt x="774" y="886"/>
                  </a:lnTo>
                  <a:lnTo>
                    <a:pt x="821" y="845"/>
                  </a:lnTo>
                  <a:lnTo>
                    <a:pt x="893" y="753"/>
                  </a:lnTo>
                  <a:lnTo>
                    <a:pt x="916" y="628"/>
                  </a:lnTo>
                  <a:lnTo>
                    <a:pt x="916" y="597"/>
                  </a:lnTo>
                  <a:lnTo>
                    <a:pt x="901" y="595"/>
                  </a:lnTo>
                  <a:lnTo>
                    <a:pt x="886" y="658"/>
                  </a:lnTo>
                  <a:lnTo>
                    <a:pt x="863" y="715"/>
                  </a:lnTo>
                  <a:lnTo>
                    <a:pt x="831" y="767"/>
                  </a:lnTo>
                  <a:lnTo>
                    <a:pt x="793" y="814"/>
                  </a:lnTo>
                  <a:lnTo>
                    <a:pt x="772" y="837"/>
                  </a:lnTo>
                  <a:lnTo>
                    <a:pt x="747" y="860"/>
                  </a:lnTo>
                  <a:lnTo>
                    <a:pt x="724" y="881"/>
                  </a:lnTo>
                  <a:lnTo>
                    <a:pt x="699" y="903"/>
                  </a:lnTo>
                  <a:lnTo>
                    <a:pt x="648" y="945"/>
                  </a:lnTo>
                  <a:lnTo>
                    <a:pt x="593" y="985"/>
                  </a:lnTo>
                  <a:lnTo>
                    <a:pt x="559" y="957"/>
                  </a:lnTo>
                  <a:lnTo>
                    <a:pt x="525" y="922"/>
                  </a:lnTo>
                  <a:lnTo>
                    <a:pt x="490" y="886"/>
                  </a:lnTo>
                  <a:lnTo>
                    <a:pt x="454" y="852"/>
                  </a:lnTo>
                  <a:lnTo>
                    <a:pt x="418" y="824"/>
                  </a:lnTo>
                  <a:lnTo>
                    <a:pt x="378" y="805"/>
                  </a:lnTo>
                  <a:lnTo>
                    <a:pt x="287" y="803"/>
                  </a:lnTo>
                  <a:lnTo>
                    <a:pt x="182" y="753"/>
                  </a:lnTo>
                  <a:lnTo>
                    <a:pt x="108" y="662"/>
                  </a:lnTo>
                  <a:lnTo>
                    <a:pt x="80" y="609"/>
                  </a:lnTo>
                  <a:lnTo>
                    <a:pt x="53" y="552"/>
                  </a:lnTo>
                  <a:lnTo>
                    <a:pt x="26" y="498"/>
                  </a:lnTo>
                  <a:lnTo>
                    <a:pt x="0" y="449"/>
                  </a:lnTo>
                  <a:lnTo>
                    <a:pt x="26" y="415"/>
                  </a:lnTo>
                  <a:lnTo>
                    <a:pt x="57" y="386"/>
                  </a:lnTo>
                  <a:lnTo>
                    <a:pt x="89" y="363"/>
                  </a:lnTo>
                  <a:lnTo>
                    <a:pt x="123" y="344"/>
                  </a:lnTo>
                  <a:lnTo>
                    <a:pt x="198" y="314"/>
                  </a:lnTo>
                  <a:lnTo>
                    <a:pt x="275" y="297"/>
                  </a:lnTo>
                  <a:lnTo>
                    <a:pt x="601" y="249"/>
                  </a:lnTo>
                  <a:lnTo>
                    <a:pt x="620" y="255"/>
                  </a:lnTo>
                  <a:lnTo>
                    <a:pt x="629" y="187"/>
                  </a:lnTo>
                  <a:lnTo>
                    <a:pt x="639" y="181"/>
                  </a:lnTo>
                  <a:lnTo>
                    <a:pt x="665" y="377"/>
                  </a:lnTo>
                  <a:lnTo>
                    <a:pt x="682" y="417"/>
                  </a:lnTo>
                  <a:lnTo>
                    <a:pt x="709" y="447"/>
                  </a:lnTo>
                  <a:lnTo>
                    <a:pt x="749" y="464"/>
                  </a:lnTo>
                  <a:lnTo>
                    <a:pt x="808" y="466"/>
                  </a:lnTo>
                  <a:lnTo>
                    <a:pt x="832" y="474"/>
                  </a:lnTo>
                  <a:lnTo>
                    <a:pt x="859" y="470"/>
                  </a:lnTo>
                  <a:lnTo>
                    <a:pt x="836" y="369"/>
                  </a:lnTo>
                  <a:lnTo>
                    <a:pt x="823" y="320"/>
                  </a:lnTo>
                  <a:lnTo>
                    <a:pt x="806" y="274"/>
                  </a:lnTo>
                  <a:lnTo>
                    <a:pt x="783" y="232"/>
                  </a:lnTo>
                  <a:lnTo>
                    <a:pt x="751" y="200"/>
                  </a:lnTo>
                  <a:lnTo>
                    <a:pt x="709" y="177"/>
                  </a:lnTo>
                  <a:lnTo>
                    <a:pt x="654" y="168"/>
                  </a:lnTo>
                  <a:lnTo>
                    <a:pt x="658" y="158"/>
                  </a:lnTo>
                  <a:lnTo>
                    <a:pt x="764" y="171"/>
                  </a:lnTo>
                  <a:lnTo>
                    <a:pt x="798" y="151"/>
                  </a:lnTo>
                  <a:lnTo>
                    <a:pt x="808" y="90"/>
                  </a:lnTo>
                  <a:lnTo>
                    <a:pt x="815" y="65"/>
                  </a:lnTo>
                  <a:lnTo>
                    <a:pt x="806" y="40"/>
                  </a:lnTo>
                  <a:lnTo>
                    <a:pt x="79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7" name="Freeform 95"/>
            <p:cNvSpPr>
              <a:spLocks/>
            </p:cNvSpPr>
            <p:nvPr/>
          </p:nvSpPr>
          <p:spPr bwMode="auto">
            <a:xfrm>
              <a:off x="2273" y="1522"/>
              <a:ext cx="70" cy="165"/>
            </a:xfrm>
            <a:custGeom>
              <a:avLst/>
              <a:gdLst>
                <a:gd name="T0" fmla="*/ 0 w 141"/>
                <a:gd name="T1" fmla="*/ 0 h 329"/>
                <a:gd name="T2" fmla="*/ 69 w 141"/>
                <a:gd name="T3" fmla="*/ 42 h 329"/>
                <a:gd name="T4" fmla="*/ 110 w 141"/>
                <a:gd name="T5" fmla="*/ 107 h 329"/>
                <a:gd name="T6" fmla="*/ 129 w 141"/>
                <a:gd name="T7" fmla="*/ 185 h 329"/>
                <a:gd name="T8" fmla="*/ 135 w 141"/>
                <a:gd name="T9" fmla="*/ 268 h 329"/>
                <a:gd name="T10" fmla="*/ 141 w 141"/>
                <a:gd name="T11" fmla="*/ 306 h 329"/>
                <a:gd name="T12" fmla="*/ 135 w 141"/>
                <a:gd name="T13" fmla="*/ 322 h 329"/>
                <a:gd name="T14" fmla="*/ 114 w 141"/>
                <a:gd name="T15" fmla="*/ 329 h 329"/>
                <a:gd name="T16" fmla="*/ 110 w 141"/>
                <a:gd name="T17" fmla="*/ 278 h 329"/>
                <a:gd name="T18" fmla="*/ 95 w 141"/>
                <a:gd name="T19" fmla="*/ 238 h 329"/>
                <a:gd name="T20" fmla="*/ 67 w 141"/>
                <a:gd name="T21" fmla="*/ 207 h 329"/>
                <a:gd name="T22" fmla="*/ 27 w 141"/>
                <a:gd name="T23" fmla="*/ 183 h 329"/>
                <a:gd name="T24" fmla="*/ 29 w 141"/>
                <a:gd name="T25" fmla="*/ 177 h 329"/>
                <a:gd name="T26" fmla="*/ 88 w 141"/>
                <a:gd name="T27" fmla="*/ 192 h 329"/>
                <a:gd name="T28" fmla="*/ 78 w 141"/>
                <a:gd name="T29" fmla="*/ 139 h 329"/>
                <a:gd name="T30" fmla="*/ 44 w 141"/>
                <a:gd name="T31" fmla="*/ 95 h 329"/>
                <a:gd name="T32" fmla="*/ 10 w 141"/>
                <a:gd name="T33" fmla="*/ 53 h 329"/>
                <a:gd name="T34" fmla="*/ 0 w 141"/>
                <a:gd name="T35" fmla="*/ 0 h 329"/>
                <a:gd name="T36" fmla="*/ 0 w 141"/>
                <a:gd name="T37" fmla="*/ 0 h 329"/>
                <a:gd name="T38" fmla="*/ 0 w 141"/>
                <a:gd name="T39" fmla="*/ 0 h 32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1"/>
                <a:gd name="T61" fmla="*/ 0 h 329"/>
                <a:gd name="T62" fmla="*/ 141 w 141"/>
                <a:gd name="T63" fmla="*/ 329 h 32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1" h="329">
                  <a:moveTo>
                    <a:pt x="0" y="0"/>
                  </a:moveTo>
                  <a:lnTo>
                    <a:pt x="69" y="42"/>
                  </a:lnTo>
                  <a:lnTo>
                    <a:pt x="110" y="107"/>
                  </a:lnTo>
                  <a:lnTo>
                    <a:pt x="129" y="185"/>
                  </a:lnTo>
                  <a:lnTo>
                    <a:pt x="135" y="268"/>
                  </a:lnTo>
                  <a:lnTo>
                    <a:pt x="141" y="306"/>
                  </a:lnTo>
                  <a:lnTo>
                    <a:pt x="135" y="322"/>
                  </a:lnTo>
                  <a:lnTo>
                    <a:pt x="114" y="329"/>
                  </a:lnTo>
                  <a:lnTo>
                    <a:pt x="110" y="278"/>
                  </a:lnTo>
                  <a:lnTo>
                    <a:pt x="95" y="238"/>
                  </a:lnTo>
                  <a:lnTo>
                    <a:pt x="67" y="207"/>
                  </a:lnTo>
                  <a:lnTo>
                    <a:pt x="27" y="183"/>
                  </a:lnTo>
                  <a:lnTo>
                    <a:pt x="29" y="177"/>
                  </a:lnTo>
                  <a:lnTo>
                    <a:pt x="88" y="192"/>
                  </a:lnTo>
                  <a:lnTo>
                    <a:pt x="78" y="139"/>
                  </a:lnTo>
                  <a:lnTo>
                    <a:pt x="44" y="95"/>
                  </a:lnTo>
                  <a:lnTo>
                    <a:pt x="10" y="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8" name="Freeform 96"/>
            <p:cNvSpPr>
              <a:spLocks/>
            </p:cNvSpPr>
            <p:nvPr/>
          </p:nvSpPr>
          <p:spPr bwMode="auto">
            <a:xfrm>
              <a:off x="1530" y="1543"/>
              <a:ext cx="261" cy="254"/>
            </a:xfrm>
            <a:custGeom>
              <a:avLst/>
              <a:gdLst>
                <a:gd name="T0" fmla="*/ 472 w 521"/>
                <a:gd name="T1" fmla="*/ 0 h 508"/>
                <a:gd name="T2" fmla="*/ 510 w 521"/>
                <a:gd name="T3" fmla="*/ 27 h 508"/>
                <a:gd name="T4" fmla="*/ 521 w 521"/>
                <a:gd name="T5" fmla="*/ 87 h 508"/>
                <a:gd name="T6" fmla="*/ 518 w 521"/>
                <a:gd name="T7" fmla="*/ 158 h 508"/>
                <a:gd name="T8" fmla="*/ 500 w 521"/>
                <a:gd name="T9" fmla="*/ 213 h 508"/>
                <a:gd name="T10" fmla="*/ 481 w 521"/>
                <a:gd name="T11" fmla="*/ 243 h 508"/>
                <a:gd name="T12" fmla="*/ 461 w 521"/>
                <a:gd name="T13" fmla="*/ 276 h 508"/>
                <a:gd name="T14" fmla="*/ 438 w 521"/>
                <a:gd name="T15" fmla="*/ 308 h 508"/>
                <a:gd name="T16" fmla="*/ 413 w 521"/>
                <a:gd name="T17" fmla="*/ 342 h 508"/>
                <a:gd name="T18" fmla="*/ 386 w 521"/>
                <a:gd name="T19" fmla="*/ 375 h 508"/>
                <a:gd name="T20" fmla="*/ 360 w 521"/>
                <a:gd name="T21" fmla="*/ 407 h 508"/>
                <a:gd name="T22" fmla="*/ 331 w 521"/>
                <a:gd name="T23" fmla="*/ 435 h 508"/>
                <a:gd name="T24" fmla="*/ 299 w 521"/>
                <a:gd name="T25" fmla="*/ 460 h 508"/>
                <a:gd name="T26" fmla="*/ 269 w 521"/>
                <a:gd name="T27" fmla="*/ 481 h 508"/>
                <a:gd name="T28" fmla="*/ 236 w 521"/>
                <a:gd name="T29" fmla="*/ 498 h 508"/>
                <a:gd name="T30" fmla="*/ 170 w 521"/>
                <a:gd name="T31" fmla="*/ 508 h 508"/>
                <a:gd name="T32" fmla="*/ 103 w 521"/>
                <a:gd name="T33" fmla="*/ 485 h 508"/>
                <a:gd name="T34" fmla="*/ 37 w 521"/>
                <a:gd name="T35" fmla="*/ 420 h 508"/>
                <a:gd name="T36" fmla="*/ 10 w 521"/>
                <a:gd name="T37" fmla="*/ 268 h 508"/>
                <a:gd name="T38" fmla="*/ 0 w 521"/>
                <a:gd name="T39" fmla="*/ 171 h 508"/>
                <a:gd name="T40" fmla="*/ 29 w 521"/>
                <a:gd name="T41" fmla="*/ 146 h 508"/>
                <a:gd name="T42" fmla="*/ 86 w 521"/>
                <a:gd name="T43" fmla="*/ 137 h 508"/>
                <a:gd name="T44" fmla="*/ 75 w 521"/>
                <a:gd name="T45" fmla="*/ 103 h 508"/>
                <a:gd name="T46" fmla="*/ 84 w 521"/>
                <a:gd name="T47" fmla="*/ 82 h 508"/>
                <a:gd name="T48" fmla="*/ 141 w 521"/>
                <a:gd name="T49" fmla="*/ 59 h 508"/>
                <a:gd name="T50" fmla="*/ 288 w 521"/>
                <a:gd name="T51" fmla="*/ 34 h 508"/>
                <a:gd name="T52" fmla="*/ 472 w 521"/>
                <a:gd name="T53" fmla="*/ 0 h 508"/>
                <a:gd name="T54" fmla="*/ 472 w 521"/>
                <a:gd name="T55" fmla="*/ 0 h 508"/>
                <a:gd name="T56" fmla="*/ 472 w 521"/>
                <a:gd name="T57" fmla="*/ 0 h 50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21"/>
                <a:gd name="T88" fmla="*/ 0 h 508"/>
                <a:gd name="T89" fmla="*/ 521 w 521"/>
                <a:gd name="T90" fmla="*/ 508 h 50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21" h="508">
                  <a:moveTo>
                    <a:pt x="472" y="0"/>
                  </a:moveTo>
                  <a:lnTo>
                    <a:pt x="510" y="27"/>
                  </a:lnTo>
                  <a:lnTo>
                    <a:pt x="521" y="87"/>
                  </a:lnTo>
                  <a:lnTo>
                    <a:pt x="518" y="158"/>
                  </a:lnTo>
                  <a:lnTo>
                    <a:pt x="500" y="213"/>
                  </a:lnTo>
                  <a:lnTo>
                    <a:pt x="481" y="243"/>
                  </a:lnTo>
                  <a:lnTo>
                    <a:pt x="461" y="276"/>
                  </a:lnTo>
                  <a:lnTo>
                    <a:pt x="438" y="308"/>
                  </a:lnTo>
                  <a:lnTo>
                    <a:pt x="413" y="342"/>
                  </a:lnTo>
                  <a:lnTo>
                    <a:pt x="386" y="375"/>
                  </a:lnTo>
                  <a:lnTo>
                    <a:pt x="360" y="407"/>
                  </a:lnTo>
                  <a:lnTo>
                    <a:pt x="331" y="435"/>
                  </a:lnTo>
                  <a:lnTo>
                    <a:pt x="299" y="460"/>
                  </a:lnTo>
                  <a:lnTo>
                    <a:pt x="269" y="481"/>
                  </a:lnTo>
                  <a:lnTo>
                    <a:pt x="236" y="498"/>
                  </a:lnTo>
                  <a:lnTo>
                    <a:pt x="170" y="508"/>
                  </a:lnTo>
                  <a:lnTo>
                    <a:pt x="103" y="485"/>
                  </a:lnTo>
                  <a:lnTo>
                    <a:pt x="37" y="420"/>
                  </a:lnTo>
                  <a:lnTo>
                    <a:pt x="10" y="268"/>
                  </a:lnTo>
                  <a:lnTo>
                    <a:pt x="0" y="171"/>
                  </a:lnTo>
                  <a:lnTo>
                    <a:pt x="29" y="146"/>
                  </a:lnTo>
                  <a:lnTo>
                    <a:pt x="86" y="137"/>
                  </a:lnTo>
                  <a:lnTo>
                    <a:pt x="75" y="103"/>
                  </a:lnTo>
                  <a:lnTo>
                    <a:pt x="84" y="82"/>
                  </a:lnTo>
                  <a:lnTo>
                    <a:pt x="141" y="59"/>
                  </a:lnTo>
                  <a:lnTo>
                    <a:pt x="288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29" name="Freeform 97"/>
            <p:cNvSpPr>
              <a:spLocks/>
            </p:cNvSpPr>
            <p:nvPr/>
          </p:nvSpPr>
          <p:spPr bwMode="auto">
            <a:xfrm>
              <a:off x="2930" y="1592"/>
              <a:ext cx="398" cy="24"/>
            </a:xfrm>
            <a:custGeom>
              <a:avLst/>
              <a:gdLst>
                <a:gd name="T0" fmla="*/ 38 w 794"/>
                <a:gd name="T1" fmla="*/ 0 h 47"/>
                <a:gd name="T2" fmla="*/ 794 w 794"/>
                <a:gd name="T3" fmla="*/ 11 h 47"/>
                <a:gd name="T4" fmla="*/ 754 w 794"/>
                <a:gd name="T5" fmla="*/ 32 h 47"/>
                <a:gd name="T6" fmla="*/ 711 w 794"/>
                <a:gd name="T7" fmla="*/ 44 h 47"/>
                <a:gd name="T8" fmla="*/ 616 w 794"/>
                <a:gd name="T9" fmla="*/ 47 h 47"/>
                <a:gd name="T10" fmla="*/ 420 w 794"/>
                <a:gd name="T11" fmla="*/ 40 h 47"/>
                <a:gd name="T12" fmla="*/ 0 w 794"/>
                <a:gd name="T13" fmla="*/ 21 h 47"/>
                <a:gd name="T14" fmla="*/ 15 w 794"/>
                <a:gd name="T15" fmla="*/ 7 h 47"/>
                <a:gd name="T16" fmla="*/ 38 w 794"/>
                <a:gd name="T17" fmla="*/ 0 h 47"/>
                <a:gd name="T18" fmla="*/ 38 w 794"/>
                <a:gd name="T19" fmla="*/ 0 h 47"/>
                <a:gd name="T20" fmla="*/ 38 w 794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94"/>
                <a:gd name="T34" fmla="*/ 0 h 47"/>
                <a:gd name="T35" fmla="*/ 794 w 794"/>
                <a:gd name="T36" fmla="*/ 47 h 4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94" h="47">
                  <a:moveTo>
                    <a:pt x="38" y="0"/>
                  </a:moveTo>
                  <a:lnTo>
                    <a:pt x="794" y="11"/>
                  </a:lnTo>
                  <a:lnTo>
                    <a:pt x="754" y="32"/>
                  </a:lnTo>
                  <a:lnTo>
                    <a:pt x="711" y="44"/>
                  </a:lnTo>
                  <a:lnTo>
                    <a:pt x="616" y="47"/>
                  </a:lnTo>
                  <a:lnTo>
                    <a:pt x="420" y="40"/>
                  </a:lnTo>
                  <a:lnTo>
                    <a:pt x="0" y="21"/>
                  </a:lnTo>
                  <a:lnTo>
                    <a:pt x="15" y="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0" name="Freeform 98"/>
            <p:cNvSpPr>
              <a:spLocks/>
            </p:cNvSpPr>
            <p:nvPr/>
          </p:nvSpPr>
          <p:spPr bwMode="auto">
            <a:xfrm>
              <a:off x="3368" y="1598"/>
              <a:ext cx="783" cy="618"/>
            </a:xfrm>
            <a:custGeom>
              <a:avLst/>
              <a:gdLst>
                <a:gd name="T0" fmla="*/ 95 w 1567"/>
                <a:gd name="T1" fmla="*/ 0 h 1236"/>
                <a:gd name="T2" fmla="*/ 196 w 1567"/>
                <a:gd name="T3" fmla="*/ 93 h 1236"/>
                <a:gd name="T4" fmla="*/ 196 w 1567"/>
                <a:gd name="T5" fmla="*/ 189 h 1236"/>
                <a:gd name="T6" fmla="*/ 181 w 1567"/>
                <a:gd name="T7" fmla="*/ 748 h 1236"/>
                <a:gd name="T8" fmla="*/ 209 w 1567"/>
                <a:gd name="T9" fmla="*/ 827 h 1236"/>
                <a:gd name="T10" fmla="*/ 297 w 1567"/>
                <a:gd name="T11" fmla="*/ 852 h 1236"/>
                <a:gd name="T12" fmla="*/ 259 w 1567"/>
                <a:gd name="T13" fmla="*/ 871 h 1236"/>
                <a:gd name="T14" fmla="*/ 207 w 1567"/>
                <a:gd name="T15" fmla="*/ 883 h 1236"/>
                <a:gd name="T16" fmla="*/ 287 w 1567"/>
                <a:gd name="T17" fmla="*/ 913 h 1236"/>
                <a:gd name="T18" fmla="*/ 1261 w 1567"/>
                <a:gd name="T19" fmla="*/ 1046 h 1236"/>
                <a:gd name="T20" fmla="*/ 1230 w 1567"/>
                <a:gd name="T21" fmla="*/ 1139 h 1236"/>
                <a:gd name="T22" fmla="*/ 1283 w 1567"/>
                <a:gd name="T23" fmla="*/ 1162 h 1236"/>
                <a:gd name="T24" fmla="*/ 1287 w 1567"/>
                <a:gd name="T25" fmla="*/ 1048 h 1236"/>
                <a:gd name="T26" fmla="*/ 1318 w 1567"/>
                <a:gd name="T27" fmla="*/ 1101 h 1236"/>
                <a:gd name="T28" fmla="*/ 1344 w 1567"/>
                <a:gd name="T29" fmla="*/ 1183 h 1236"/>
                <a:gd name="T30" fmla="*/ 1354 w 1567"/>
                <a:gd name="T31" fmla="*/ 1073 h 1236"/>
                <a:gd name="T32" fmla="*/ 1409 w 1567"/>
                <a:gd name="T33" fmla="*/ 1059 h 1236"/>
                <a:gd name="T34" fmla="*/ 1409 w 1567"/>
                <a:gd name="T35" fmla="*/ 1172 h 1236"/>
                <a:gd name="T36" fmla="*/ 1453 w 1567"/>
                <a:gd name="T37" fmla="*/ 1156 h 1236"/>
                <a:gd name="T38" fmla="*/ 1447 w 1567"/>
                <a:gd name="T39" fmla="*/ 1067 h 1236"/>
                <a:gd name="T40" fmla="*/ 1475 w 1567"/>
                <a:gd name="T41" fmla="*/ 1130 h 1236"/>
                <a:gd name="T42" fmla="*/ 1494 w 1567"/>
                <a:gd name="T43" fmla="*/ 1170 h 1236"/>
                <a:gd name="T44" fmla="*/ 1529 w 1567"/>
                <a:gd name="T45" fmla="*/ 1124 h 1236"/>
                <a:gd name="T46" fmla="*/ 1506 w 1567"/>
                <a:gd name="T47" fmla="*/ 1086 h 1236"/>
                <a:gd name="T48" fmla="*/ 1559 w 1567"/>
                <a:gd name="T49" fmla="*/ 1076 h 1236"/>
                <a:gd name="T50" fmla="*/ 1557 w 1567"/>
                <a:gd name="T51" fmla="*/ 1217 h 1236"/>
                <a:gd name="T52" fmla="*/ 1470 w 1567"/>
                <a:gd name="T53" fmla="*/ 1227 h 1236"/>
                <a:gd name="T54" fmla="*/ 557 w 1567"/>
                <a:gd name="T55" fmla="*/ 1230 h 1236"/>
                <a:gd name="T56" fmla="*/ 198 w 1567"/>
                <a:gd name="T57" fmla="*/ 1168 h 1236"/>
                <a:gd name="T58" fmla="*/ 179 w 1567"/>
                <a:gd name="T59" fmla="*/ 922 h 1236"/>
                <a:gd name="T60" fmla="*/ 137 w 1567"/>
                <a:gd name="T61" fmla="*/ 472 h 1236"/>
                <a:gd name="T62" fmla="*/ 44 w 1567"/>
                <a:gd name="T63" fmla="*/ 27 h 1236"/>
                <a:gd name="T64" fmla="*/ 0 w 1567"/>
                <a:gd name="T65" fmla="*/ 0 h 12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567"/>
                <a:gd name="T100" fmla="*/ 0 h 1236"/>
                <a:gd name="T101" fmla="*/ 1567 w 1567"/>
                <a:gd name="T102" fmla="*/ 1236 h 12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567" h="1236">
                  <a:moveTo>
                    <a:pt x="0" y="0"/>
                  </a:moveTo>
                  <a:lnTo>
                    <a:pt x="95" y="0"/>
                  </a:lnTo>
                  <a:lnTo>
                    <a:pt x="162" y="31"/>
                  </a:lnTo>
                  <a:lnTo>
                    <a:pt x="196" y="93"/>
                  </a:lnTo>
                  <a:lnTo>
                    <a:pt x="200" y="137"/>
                  </a:lnTo>
                  <a:lnTo>
                    <a:pt x="196" y="189"/>
                  </a:lnTo>
                  <a:lnTo>
                    <a:pt x="223" y="742"/>
                  </a:lnTo>
                  <a:lnTo>
                    <a:pt x="181" y="748"/>
                  </a:lnTo>
                  <a:lnTo>
                    <a:pt x="188" y="795"/>
                  </a:lnTo>
                  <a:lnTo>
                    <a:pt x="209" y="827"/>
                  </a:lnTo>
                  <a:lnTo>
                    <a:pt x="245" y="846"/>
                  </a:lnTo>
                  <a:lnTo>
                    <a:pt x="297" y="852"/>
                  </a:lnTo>
                  <a:lnTo>
                    <a:pt x="285" y="875"/>
                  </a:lnTo>
                  <a:lnTo>
                    <a:pt x="259" y="871"/>
                  </a:lnTo>
                  <a:lnTo>
                    <a:pt x="198" y="858"/>
                  </a:lnTo>
                  <a:lnTo>
                    <a:pt x="207" y="883"/>
                  </a:lnTo>
                  <a:lnTo>
                    <a:pt x="226" y="900"/>
                  </a:lnTo>
                  <a:lnTo>
                    <a:pt x="287" y="913"/>
                  </a:lnTo>
                  <a:lnTo>
                    <a:pt x="420" y="926"/>
                  </a:lnTo>
                  <a:lnTo>
                    <a:pt x="1261" y="1046"/>
                  </a:lnTo>
                  <a:lnTo>
                    <a:pt x="1245" y="1090"/>
                  </a:lnTo>
                  <a:lnTo>
                    <a:pt x="1230" y="1139"/>
                  </a:lnTo>
                  <a:lnTo>
                    <a:pt x="1236" y="1172"/>
                  </a:lnTo>
                  <a:lnTo>
                    <a:pt x="1283" y="1162"/>
                  </a:lnTo>
                  <a:lnTo>
                    <a:pt x="1276" y="1075"/>
                  </a:lnTo>
                  <a:lnTo>
                    <a:pt x="1287" y="1048"/>
                  </a:lnTo>
                  <a:lnTo>
                    <a:pt x="1333" y="1052"/>
                  </a:lnTo>
                  <a:lnTo>
                    <a:pt x="1318" y="1101"/>
                  </a:lnTo>
                  <a:lnTo>
                    <a:pt x="1323" y="1156"/>
                  </a:lnTo>
                  <a:lnTo>
                    <a:pt x="1344" y="1183"/>
                  </a:lnTo>
                  <a:lnTo>
                    <a:pt x="1373" y="1145"/>
                  </a:lnTo>
                  <a:lnTo>
                    <a:pt x="1354" y="1073"/>
                  </a:lnTo>
                  <a:lnTo>
                    <a:pt x="1367" y="1052"/>
                  </a:lnTo>
                  <a:lnTo>
                    <a:pt x="1409" y="1059"/>
                  </a:lnTo>
                  <a:lnTo>
                    <a:pt x="1403" y="1154"/>
                  </a:lnTo>
                  <a:lnTo>
                    <a:pt x="1409" y="1172"/>
                  </a:lnTo>
                  <a:lnTo>
                    <a:pt x="1420" y="1183"/>
                  </a:lnTo>
                  <a:lnTo>
                    <a:pt x="1453" y="1156"/>
                  </a:lnTo>
                  <a:lnTo>
                    <a:pt x="1435" y="1084"/>
                  </a:lnTo>
                  <a:lnTo>
                    <a:pt x="1447" y="1067"/>
                  </a:lnTo>
                  <a:lnTo>
                    <a:pt x="1489" y="1076"/>
                  </a:lnTo>
                  <a:lnTo>
                    <a:pt x="1475" y="1130"/>
                  </a:lnTo>
                  <a:lnTo>
                    <a:pt x="1481" y="1153"/>
                  </a:lnTo>
                  <a:lnTo>
                    <a:pt x="1494" y="1170"/>
                  </a:lnTo>
                  <a:lnTo>
                    <a:pt x="1523" y="1175"/>
                  </a:lnTo>
                  <a:lnTo>
                    <a:pt x="1529" y="1124"/>
                  </a:lnTo>
                  <a:lnTo>
                    <a:pt x="1504" y="1105"/>
                  </a:lnTo>
                  <a:lnTo>
                    <a:pt x="1506" y="1086"/>
                  </a:lnTo>
                  <a:lnTo>
                    <a:pt x="1529" y="1073"/>
                  </a:lnTo>
                  <a:lnTo>
                    <a:pt x="1559" y="1076"/>
                  </a:lnTo>
                  <a:lnTo>
                    <a:pt x="1567" y="1196"/>
                  </a:lnTo>
                  <a:lnTo>
                    <a:pt x="1557" y="1217"/>
                  </a:lnTo>
                  <a:lnTo>
                    <a:pt x="1540" y="1230"/>
                  </a:lnTo>
                  <a:lnTo>
                    <a:pt x="1470" y="1227"/>
                  </a:lnTo>
                  <a:lnTo>
                    <a:pt x="1458" y="1227"/>
                  </a:lnTo>
                  <a:lnTo>
                    <a:pt x="557" y="1230"/>
                  </a:lnTo>
                  <a:lnTo>
                    <a:pt x="219" y="1236"/>
                  </a:lnTo>
                  <a:lnTo>
                    <a:pt x="198" y="1168"/>
                  </a:lnTo>
                  <a:lnTo>
                    <a:pt x="190" y="1088"/>
                  </a:lnTo>
                  <a:lnTo>
                    <a:pt x="179" y="922"/>
                  </a:lnTo>
                  <a:lnTo>
                    <a:pt x="164" y="696"/>
                  </a:lnTo>
                  <a:lnTo>
                    <a:pt x="137" y="472"/>
                  </a:lnTo>
                  <a:lnTo>
                    <a:pt x="109" y="25"/>
                  </a:lnTo>
                  <a:lnTo>
                    <a:pt x="44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1" name="Freeform 99"/>
            <p:cNvSpPr>
              <a:spLocks/>
            </p:cNvSpPr>
            <p:nvPr/>
          </p:nvSpPr>
          <p:spPr bwMode="auto">
            <a:xfrm>
              <a:off x="2247" y="1628"/>
              <a:ext cx="309" cy="276"/>
            </a:xfrm>
            <a:custGeom>
              <a:avLst/>
              <a:gdLst>
                <a:gd name="T0" fmla="*/ 428 w 618"/>
                <a:gd name="T1" fmla="*/ 0 h 554"/>
                <a:gd name="T2" fmla="*/ 488 w 618"/>
                <a:gd name="T3" fmla="*/ 15 h 554"/>
                <a:gd name="T4" fmla="*/ 526 w 618"/>
                <a:gd name="T5" fmla="*/ 61 h 554"/>
                <a:gd name="T6" fmla="*/ 536 w 618"/>
                <a:gd name="T7" fmla="*/ 116 h 554"/>
                <a:gd name="T8" fmla="*/ 526 w 618"/>
                <a:gd name="T9" fmla="*/ 143 h 554"/>
                <a:gd name="T10" fmla="*/ 509 w 618"/>
                <a:gd name="T11" fmla="*/ 166 h 554"/>
                <a:gd name="T12" fmla="*/ 538 w 618"/>
                <a:gd name="T13" fmla="*/ 259 h 554"/>
                <a:gd name="T14" fmla="*/ 566 w 618"/>
                <a:gd name="T15" fmla="*/ 354 h 554"/>
                <a:gd name="T16" fmla="*/ 593 w 618"/>
                <a:gd name="T17" fmla="*/ 449 h 554"/>
                <a:gd name="T18" fmla="*/ 618 w 618"/>
                <a:gd name="T19" fmla="*/ 544 h 554"/>
                <a:gd name="T20" fmla="*/ 551 w 618"/>
                <a:gd name="T21" fmla="*/ 554 h 554"/>
                <a:gd name="T22" fmla="*/ 498 w 618"/>
                <a:gd name="T23" fmla="*/ 369 h 554"/>
                <a:gd name="T24" fmla="*/ 471 w 618"/>
                <a:gd name="T25" fmla="*/ 280 h 554"/>
                <a:gd name="T26" fmla="*/ 458 w 618"/>
                <a:gd name="T27" fmla="*/ 236 h 554"/>
                <a:gd name="T28" fmla="*/ 437 w 618"/>
                <a:gd name="T29" fmla="*/ 196 h 554"/>
                <a:gd name="T30" fmla="*/ 374 w 618"/>
                <a:gd name="T31" fmla="*/ 240 h 554"/>
                <a:gd name="T32" fmla="*/ 342 w 618"/>
                <a:gd name="T33" fmla="*/ 266 h 554"/>
                <a:gd name="T34" fmla="*/ 310 w 618"/>
                <a:gd name="T35" fmla="*/ 293 h 554"/>
                <a:gd name="T36" fmla="*/ 279 w 618"/>
                <a:gd name="T37" fmla="*/ 322 h 554"/>
                <a:gd name="T38" fmla="*/ 249 w 618"/>
                <a:gd name="T39" fmla="*/ 352 h 554"/>
                <a:gd name="T40" fmla="*/ 220 w 618"/>
                <a:gd name="T41" fmla="*/ 381 h 554"/>
                <a:gd name="T42" fmla="*/ 192 w 618"/>
                <a:gd name="T43" fmla="*/ 409 h 554"/>
                <a:gd name="T44" fmla="*/ 220 w 618"/>
                <a:gd name="T45" fmla="*/ 441 h 554"/>
                <a:gd name="T46" fmla="*/ 255 w 618"/>
                <a:gd name="T47" fmla="*/ 468 h 554"/>
                <a:gd name="T48" fmla="*/ 289 w 618"/>
                <a:gd name="T49" fmla="*/ 535 h 554"/>
                <a:gd name="T50" fmla="*/ 196 w 618"/>
                <a:gd name="T51" fmla="*/ 512 h 554"/>
                <a:gd name="T52" fmla="*/ 120 w 618"/>
                <a:gd name="T53" fmla="*/ 453 h 554"/>
                <a:gd name="T54" fmla="*/ 89 w 618"/>
                <a:gd name="T55" fmla="*/ 419 h 554"/>
                <a:gd name="T56" fmla="*/ 59 w 618"/>
                <a:gd name="T57" fmla="*/ 381 h 554"/>
                <a:gd name="T58" fmla="*/ 30 w 618"/>
                <a:gd name="T59" fmla="*/ 344 h 554"/>
                <a:gd name="T60" fmla="*/ 0 w 618"/>
                <a:gd name="T61" fmla="*/ 308 h 554"/>
                <a:gd name="T62" fmla="*/ 42 w 618"/>
                <a:gd name="T63" fmla="*/ 342 h 554"/>
                <a:gd name="T64" fmla="*/ 80 w 618"/>
                <a:gd name="T65" fmla="*/ 379 h 554"/>
                <a:gd name="T66" fmla="*/ 116 w 618"/>
                <a:gd name="T67" fmla="*/ 390 h 554"/>
                <a:gd name="T68" fmla="*/ 158 w 618"/>
                <a:gd name="T69" fmla="*/ 350 h 554"/>
                <a:gd name="T70" fmla="*/ 192 w 618"/>
                <a:gd name="T71" fmla="*/ 320 h 554"/>
                <a:gd name="T72" fmla="*/ 228 w 618"/>
                <a:gd name="T73" fmla="*/ 289 h 554"/>
                <a:gd name="T74" fmla="*/ 266 w 618"/>
                <a:gd name="T75" fmla="*/ 261 h 554"/>
                <a:gd name="T76" fmla="*/ 302 w 618"/>
                <a:gd name="T77" fmla="*/ 232 h 554"/>
                <a:gd name="T78" fmla="*/ 340 w 618"/>
                <a:gd name="T79" fmla="*/ 207 h 554"/>
                <a:gd name="T80" fmla="*/ 376 w 618"/>
                <a:gd name="T81" fmla="*/ 181 h 554"/>
                <a:gd name="T82" fmla="*/ 412 w 618"/>
                <a:gd name="T83" fmla="*/ 156 h 554"/>
                <a:gd name="T84" fmla="*/ 445 w 618"/>
                <a:gd name="T85" fmla="*/ 131 h 554"/>
                <a:gd name="T86" fmla="*/ 420 w 618"/>
                <a:gd name="T87" fmla="*/ 124 h 554"/>
                <a:gd name="T88" fmla="*/ 420 w 618"/>
                <a:gd name="T89" fmla="*/ 120 h 554"/>
                <a:gd name="T90" fmla="*/ 450 w 618"/>
                <a:gd name="T91" fmla="*/ 80 h 554"/>
                <a:gd name="T92" fmla="*/ 431 w 618"/>
                <a:gd name="T93" fmla="*/ 46 h 554"/>
                <a:gd name="T94" fmla="*/ 388 w 618"/>
                <a:gd name="T95" fmla="*/ 38 h 554"/>
                <a:gd name="T96" fmla="*/ 340 w 618"/>
                <a:gd name="T97" fmla="*/ 71 h 554"/>
                <a:gd name="T98" fmla="*/ 276 w 618"/>
                <a:gd name="T99" fmla="*/ 105 h 554"/>
                <a:gd name="T100" fmla="*/ 213 w 618"/>
                <a:gd name="T101" fmla="*/ 143 h 554"/>
                <a:gd name="T102" fmla="*/ 237 w 618"/>
                <a:gd name="T103" fmla="*/ 118 h 554"/>
                <a:gd name="T104" fmla="*/ 264 w 618"/>
                <a:gd name="T105" fmla="*/ 99 h 554"/>
                <a:gd name="T106" fmla="*/ 317 w 618"/>
                <a:gd name="T107" fmla="*/ 65 h 554"/>
                <a:gd name="T108" fmla="*/ 372 w 618"/>
                <a:gd name="T109" fmla="*/ 34 h 554"/>
                <a:gd name="T110" fmla="*/ 428 w 618"/>
                <a:gd name="T111" fmla="*/ 0 h 554"/>
                <a:gd name="T112" fmla="*/ 428 w 618"/>
                <a:gd name="T113" fmla="*/ 0 h 554"/>
                <a:gd name="T114" fmla="*/ 428 w 618"/>
                <a:gd name="T115" fmla="*/ 0 h 55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18"/>
                <a:gd name="T175" fmla="*/ 0 h 554"/>
                <a:gd name="T176" fmla="*/ 618 w 618"/>
                <a:gd name="T177" fmla="*/ 554 h 55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18" h="554">
                  <a:moveTo>
                    <a:pt x="428" y="0"/>
                  </a:moveTo>
                  <a:lnTo>
                    <a:pt x="488" y="15"/>
                  </a:lnTo>
                  <a:lnTo>
                    <a:pt x="526" y="61"/>
                  </a:lnTo>
                  <a:lnTo>
                    <a:pt x="536" y="116"/>
                  </a:lnTo>
                  <a:lnTo>
                    <a:pt x="526" y="143"/>
                  </a:lnTo>
                  <a:lnTo>
                    <a:pt x="509" y="166"/>
                  </a:lnTo>
                  <a:lnTo>
                    <a:pt x="538" y="259"/>
                  </a:lnTo>
                  <a:lnTo>
                    <a:pt x="566" y="354"/>
                  </a:lnTo>
                  <a:lnTo>
                    <a:pt x="593" y="449"/>
                  </a:lnTo>
                  <a:lnTo>
                    <a:pt x="618" y="544"/>
                  </a:lnTo>
                  <a:lnTo>
                    <a:pt x="551" y="554"/>
                  </a:lnTo>
                  <a:lnTo>
                    <a:pt x="498" y="369"/>
                  </a:lnTo>
                  <a:lnTo>
                    <a:pt x="471" y="280"/>
                  </a:lnTo>
                  <a:lnTo>
                    <a:pt x="458" y="236"/>
                  </a:lnTo>
                  <a:lnTo>
                    <a:pt x="437" y="196"/>
                  </a:lnTo>
                  <a:lnTo>
                    <a:pt x="374" y="240"/>
                  </a:lnTo>
                  <a:lnTo>
                    <a:pt x="342" y="266"/>
                  </a:lnTo>
                  <a:lnTo>
                    <a:pt x="310" y="293"/>
                  </a:lnTo>
                  <a:lnTo>
                    <a:pt x="279" y="322"/>
                  </a:lnTo>
                  <a:lnTo>
                    <a:pt x="249" y="352"/>
                  </a:lnTo>
                  <a:lnTo>
                    <a:pt x="220" y="381"/>
                  </a:lnTo>
                  <a:lnTo>
                    <a:pt x="192" y="409"/>
                  </a:lnTo>
                  <a:lnTo>
                    <a:pt x="220" y="441"/>
                  </a:lnTo>
                  <a:lnTo>
                    <a:pt x="255" y="468"/>
                  </a:lnTo>
                  <a:lnTo>
                    <a:pt x="289" y="535"/>
                  </a:lnTo>
                  <a:lnTo>
                    <a:pt x="196" y="512"/>
                  </a:lnTo>
                  <a:lnTo>
                    <a:pt x="120" y="453"/>
                  </a:lnTo>
                  <a:lnTo>
                    <a:pt x="89" y="419"/>
                  </a:lnTo>
                  <a:lnTo>
                    <a:pt x="59" y="381"/>
                  </a:lnTo>
                  <a:lnTo>
                    <a:pt x="30" y="344"/>
                  </a:lnTo>
                  <a:lnTo>
                    <a:pt x="0" y="308"/>
                  </a:lnTo>
                  <a:lnTo>
                    <a:pt x="42" y="342"/>
                  </a:lnTo>
                  <a:lnTo>
                    <a:pt x="80" y="379"/>
                  </a:lnTo>
                  <a:lnTo>
                    <a:pt x="116" y="390"/>
                  </a:lnTo>
                  <a:lnTo>
                    <a:pt x="158" y="350"/>
                  </a:lnTo>
                  <a:lnTo>
                    <a:pt x="192" y="320"/>
                  </a:lnTo>
                  <a:lnTo>
                    <a:pt x="228" y="289"/>
                  </a:lnTo>
                  <a:lnTo>
                    <a:pt x="266" y="261"/>
                  </a:lnTo>
                  <a:lnTo>
                    <a:pt x="302" y="232"/>
                  </a:lnTo>
                  <a:lnTo>
                    <a:pt x="340" y="207"/>
                  </a:lnTo>
                  <a:lnTo>
                    <a:pt x="376" y="181"/>
                  </a:lnTo>
                  <a:lnTo>
                    <a:pt x="412" y="156"/>
                  </a:lnTo>
                  <a:lnTo>
                    <a:pt x="445" y="131"/>
                  </a:lnTo>
                  <a:lnTo>
                    <a:pt x="420" y="124"/>
                  </a:lnTo>
                  <a:lnTo>
                    <a:pt x="420" y="120"/>
                  </a:lnTo>
                  <a:lnTo>
                    <a:pt x="450" y="80"/>
                  </a:lnTo>
                  <a:lnTo>
                    <a:pt x="431" y="46"/>
                  </a:lnTo>
                  <a:lnTo>
                    <a:pt x="388" y="38"/>
                  </a:lnTo>
                  <a:lnTo>
                    <a:pt x="340" y="71"/>
                  </a:lnTo>
                  <a:lnTo>
                    <a:pt x="276" y="105"/>
                  </a:lnTo>
                  <a:lnTo>
                    <a:pt x="213" y="143"/>
                  </a:lnTo>
                  <a:lnTo>
                    <a:pt x="237" y="118"/>
                  </a:lnTo>
                  <a:lnTo>
                    <a:pt x="264" y="99"/>
                  </a:lnTo>
                  <a:lnTo>
                    <a:pt x="317" y="65"/>
                  </a:lnTo>
                  <a:lnTo>
                    <a:pt x="372" y="34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2" name="Freeform 100"/>
            <p:cNvSpPr>
              <a:spLocks/>
            </p:cNvSpPr>
            <p:nvPr/>
          </p:nvSpPr>
          <p:spPr bwMode="auto">
            <a:xfrm>
              <a:off x="3386" y="1678"/>
              <a:ext cx="22" cy="558"/>
            </a:xfrm>
            <a:custGeom>
              <a:avLst/>
              <a:gdLst>
                <a:gd name="T0" fmla="*/ 0 w 44"/>
                <a:gd name="T1" fmla="*/ 0 h 1116"/>
                <a:gd name="T2" fmla="*/ 25 w 44"/>
                <a:gd name="T3" fmla="*/ 80 h 1116"/>
                <a:gd name="T4" fmla="*/ 27 w 44"/>
                <a:gd name="T5" fmla="*/ 171 h 1116"/>
                <a:gd name="T6" fmla="*/ 31 w 44"/>
                <a:gd name="T7" fmla="*/ 352 h 1116"/>
                <a:gd name="T8" fmla="*/ 36 w 44"/>
                <a:gd name="T9" fmla="*/ 726 h 1116"/>
                <a:gd name="T10" fmla="*/ 44 w 44"/>
                <a:gd name="T11" fmla="*/ 1093 h 1116"/>
                <a:gd name="T12" fmla="*/ 33 w 44"/>
                <a:gd name="T13" fmla="*/ 1116 h 1116"/>
                <a:gd name="T14" fmla="*/ 14 w 44"/>
                <a:gd name="T15" fmla="*/ 1097 h 1116"/>
                <a:gd name="T16" fmla="*/ 21 w 44"/>
                <a:gd name="T17" fmla="*/ 1059 h 1116"/>
                <a:gd name="T18" fmla="*/ 25 w 44"/>
                <a:gd name="T19" fmla="*/ 968 h 1116"/>
                <a:gd name="T20" fmla="*/ 0 w 44"/>
                <a:gd name="T21" fmla="*/ 0 h 1116"/>
                <a:gd name="T22" fmla="*/ 0 w 44"/>
                <a:gd name="T23" fmla="*/ 0 h 1116"/>
                <a:gd name="T24" fmla="*/ 0 w 44"/>
                <a:gd name="T25" fmla="*/ 0 h 111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"/>
                <a:gd name="T40" fmla="*/ 0 h 1116"/>
                <a:gd name="T41" fmla="*/ 44 w 44"/>
                <a:gd name="T42" fmla="*/ 1116 h 111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" h="1116">
                  <a:moveTo>
                    <a:pt x="0" y="0"/>
                  </a:moveTo>
                  <a:lnTo>
                    <a:pt x="25" y="80"/>
                  </a:lnTo>
                  <a:lnTo>
                    <a:pt x="27" y="171"/>
                  </a:lnTo>
                  <a:lnTo>
                    <a:pt x="31" y="352"/>
                  </a:lnTo>
                  <a:lnTo>
                    <a:pt x="36" y="726"/>
                  </a:lnTo>
                  <a:lnTo>
                    <a:pt x="44" y="1093"/>
                  </a:lnTo>
                  <a:lnTo>
                    <a:pt x="33" y="1116"/>
                  </a:lnTo>
                  <a:lnTo>
                    <a:pt x="14" y="1097"/>
                  </a:lnTo>
                  <a:lnTo>
                    <a:pt x="21" y="1059"/>
                  </a:lnTo>
                  <a:lnTo>
                    <a:pt x="25" y="9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3" name="Freeform 101"/>
            <p:cNvSpPr>
              <a:spLocks/>
            </p:cNvSpPr>
            <p:nvPr/>
          </p:nvSpPr>
          <p:spPr bwMode="auto">
            <a:xfrm>
              <a:off x="2279" y="1687"/>
              <a:ext cx="127" cy="94"/>
            </a:xfrm>
            <a:custGeom>
              <a:avLst/>
              <a:gdLst>
                <a:gd name="T0" fmla="*/ 228 w 252"/>
                <a:gd name="T1" fmla="*/ 0 h 188"/>
                <a:gd name="T2" fmla="*/ 252 w 252"/>
                <a:gd name="T3" fmla="*/ 50 h 188"/>
                <a:gd name="T4" fmla="*/ 247 w 252"/>
                <a:gd name="T5" fmla="*/ 51 h 188"/>
                <a:gd name="T6" fmla="*/ 129 w 252"/>
                <a:gd name="T7" fmla="*/ 99 h 188"/>
                <a:gd name="T8" fmla="*/ 72 w 252"/>
                <a:gd name="T9" fmla="*/ 137 h 188"/>
                <a:gd name="T10" fmla="*/ 17 w 252"/>
                <a:gd name="T11" fmla="*/ 175 h 188"/>
                <a:gd name="T12" fmla="*/ 3 w 252"/>
                <a:gd name="T13" fmla="*/ 188 h 188"/>
                <a:gd name="T14" fmla="*/ 0 w 252"/>
                <a:gd name="T15" fmla="*/ 154 h 188"/>
                <a:gd name="T16" fmla="*/ 15 w 252"/>
                <a:gd name="T17" fmla="*/ 137 h 188"/>
                <a:gd name="T18" fmla="*/ 36 w 252"/>
                <a:gd name="T19" fmla="*/ 122 h 188"/>
                <a:gd name="T20" fmla="*/ 85 w 252"/>
                <a:gd name="T21" fmla="*/ 91 h 188"/>
                <a:gd name="T22" fmla="*/ 125 w 252"/>
                <a:gd name="T23" fmla="*/ 65 h 188"/>
                <a:gd name="T24" fmla="*/ 174 w 252"/>
                <a:gd name="T25" fmla="*/ 29 h 188"/>
                <a:gd name="T26" fmla="*/ 228 w 252"/>
                <a:gd name="T27" fmla="*/ 0 h 188"/>
                <a:gd name="T28" fmla="*/ 228 w 252"/>
                <a:gd name="T29" fmla="*/ 0 h 188"/>
                <a:gd name="T30" fmla="*/ 228 w 252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2"/>
                <a:gd name="T49" fmla="*/ 0 h 188"/>
                <a:gd name="T50" fmla="*/ 252 w 252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2" h="188">
                  <a:moveTo>
                    <a:pt x="228" y="0"/>
                  </a:moveTo>
                  <a:lnTo>
                    <a:pt x="252" y="50"/>
                  </a:lnTo>
                  <a:lnTo>
                    <a:pt x="247" y="51"/>
                  </a:lnTo>
                  <a:lnTo>
                    <a:pt x="129" y="99"/>
                  </a:lnTo>
                  <a:lnTo>
                    <a:pt x="72" y="137"/>
                  </a:lnTo>
                  <a:lnTo>
                    <a:pt x="17" y="175"/>
                  </a:lnTo>
                  <a:lnTo>
                    <a:pt x="3" y="188"/>
                  </a:lnTo>
                  <a:lnTo>
                    <a:pt x="0" y="154"/>
                  </a:lnTo>
                  <a:lnTo>
                    <a:pt x="15" y="137"/>
                  </a:lnTo>
                  <a:lnTo>
                    <a:pt x="36" y="122"/>
                  </a:lnTo>
                  <a:lnTo>
                    <a:pt x="85" y="91"/>
                  </a:lnTo>
                  <a:lnTo>
                    <a:pt x="125" y="65"/>
                  </a:lnTo>
                  <a:lnTo>
                    <a:pt x="174" y="29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4" name="Freeform 102"/>
            <p:cNvSpPr>
              <a:spLocks/>
            </p:cNvSpPr>
            <p:nvPr/>
          </p:nvSpPr>
          <p:spPr bwMode="auto">
            <a:xfrm>
              <a:off x="3028" y="1757"/>
              <a:ext cx="43" cy="135"/>
            </a:xfrm>
            <a:custGeom>
              <a:avLst/>
              <a:gdLst>
                <a:gd name="T0" fmla="*/ 0 w 85"/>
                <a:gd name="T1" fmla="*/ 0 h 270"/>
                <a:gd name="T2" fmla="*/ 68 w 85"/>
                <a:gd name="T3" fmla="*/ 19 h 270"/>
                <a:gd name="T4" fmla="*/ 85 w 85"/>
                <a:gd name="T5" fmla="*/ 85 h 270"/>
                <a:gd name="T6" fmla="*/ 79 w 85"/>
                <a:gd name="T7" fmla="*/ 173 h 270"/>
                <a:gd name="T8" fmla="*/ 83 w 85"/>
                <a:gd name="T9" fmla="*/ 253 h 270"/>
                <a:gd name="T10" fmla="*/ 7 w 85"/>
                <a:gd name="T11" fmla="*/ 270 h 270"/>
                <a:gd name="T12" fmla="*/ 0 w 85"/>
                <a:gd name="T13" fmla="*/ 0 h 270"/>
                <a:gd name="T14" fmla="*/ 0 w 85"/>
                <a:gd name="T15" fmla="*/ 0 h 270"/>
                <a:gd name="T16" fmla="*/ 0 w 85"/>
                <a:gd name="T17" fmla="*/ 0 h 2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270"/>
                <a:gd name="T29" fmla="*/ 85 w 85"/>
                <a:gd name="T30" fmla="*/ 270 h 2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270">
                  <a:moveTo>
                    <a:pt x="0" y="0"/>
                  </a:moveTo>
                  <a:lnTo>
                    <a:pt x="68" y="19"/>
                  </a:lnTo>
                  <a:lnTo>
                    <a:pt x="85" y="85"/>
                  </a:lnTo>
                  <a:lnTo>
                    <a:pt x="79" y="173"/>
                  </a:lnTo>
                  <a:lnTo>
                    <a:pt x="83" y="253"/>
                  </a:lnTo>
                  <a:lnTo>
                    <a:pt x="7" y="2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5" name="Freeform 103"/>
            <p:cNvSpPr>
              <a:spLocks/>
            </p:cNvSpPr>
            <p:nvPr/>
          </p:nvSpPr>
          <p:spPr bwMode="auto">
            <a:xfrm>
              <a:off x="3640" y="1757"/>
              <a:ext cx="74" cy="35"/>
            </a:xfrm>
            <a:custGeom>
              <a:avLst/>
              <a:gdLst>
                <a:gd name="T0" fmla="*/ 63 w 146"/>
                <a:gd name="T1" fmla="*/ 0 h 70"/>
                <a:gd name="T2" fmla="*/ 121 w 146"/>
                <a:gd name="T3" fmla="*/ 2 h 70"/>
                <a:gd name="T4" fmla="*/ 146 w 146"/>
                <a:gd name="T5" fmla="*/ 32 h 70"/>
                <a:gd name="T6" fmla="*/ 144 w 146"/>
                <a:gd name="T7" fmla="*/ 49 h 70"/>
                <a:gd name="T8" fmla="*/ 131 w 146"/>
                <a:gd name="T9" fmla="*/ 63 h 70"/>
                <a:gd name="T10" fmla="*/ 74 w 146"/>
                <a:gd name="T11" fmla="*/ 64 h 70"/>
                <a:gd name="T12" fmla="*/ 21 w 146"/>
                <a:gd name="T13" fmla="*/ 70 h 70"/>
                <a:gd name="T14" fmla="*/ 0 w 146"/>
                <a:gd name="T15" fmla="*/ 44 h 70"/>
                <a:gd name="T16" fmla="*/ 11 w 146"/>
                <a:gd name="T17" fmla="*/ 13 h 70"/>
                <a:gd name="T18" fmla="*/ 63 w 146"/>
                <a:gd name="T19" fmla="*/ 0 h 70"/>
                <a:gd name="T20" fmla="*/ 63 w 146"/>
                <a:gd name="T21" fmla="*/ 0 h 70"/>
                <a:gd name="T22" fmla="*/ 63 w 146"/>
                <a:gd name="T23" fmla="*/ 0 h 7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6"/>
                <a:gd name="T37" fmla="*/ 0 h 70"/>
                <a:gd name="T38" fmla="*/ 146 w 146"/>
                <a:gd name="T39" fmla="*/ 70 h 7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6" h="70">
                  <a:moveTo>
                    <a:pt x="63" y="0"/>
                  </a:moveTo>
                  <a:lnTo>
                    <a:pt x="121" y="2"/>
                  </a:lnTo>
                  <a:lnTo>
                    <a:pt x="146" y="32"/>
                  </a:lnTo>
                  <a:lnTo>
                    <a:pt x="144" y="49"/>
                  </a:lnTo>
                  <a:lnTo>
                    <a:pt x="131" y="63"/>
                  </a:lnTo>
                  <a:lnTo>
                    <a:pt x="74" y="64"/>
                  </a:lnTo>
                  <a:lnTo>
                    <a:pt x="21" y="70"/>
                  </a:lnTo>
                  <a:lnTo>
                    <a:pt x="0" y="44"/>
                  </a:lnTo>
                  <a:lnTo>
                    <a:pt x="11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6" name="Freeform 104"/>
            <p:cNvSpPr>
              <a:spLocks/>
            </p:cNvSpPr>
            <p:nvPr/>
          </p:nvSpPr>
          <p:spPr bwMode="auto">
            <a:xfrm>
              <a:off x="3649" y="1802"/>
              <a:ext cx="652" cy="1232"/>
            </a:xfrm>
            <a:custGeom>
              <a:avLst/>
              <a:gdLst>
                <a:gd name="T0" fmla="*/ 123 w 1304"/>
                <a:gd name="T1" fmla="*/ 21 h 2464"/>
                <a:gd name="T2" fmla="*/ 131 w 1304"/>
                <a:gd name="T3" fmla="*/ 451 h 2464"/>
                <a:gd name="T4" fmla="*/ 207 w 1304"/>
                <a:gd name="T5" fmla="*/ 523 h 2464"/>
                <a:gd name="T6" fmla="*/ 713 w 1304"/>
                <a:gd name="T7" fmla="*/ 582 h 2464"/>
                <a:gd name="T8" fmla="*/ 1165 w 1304"/>
                <a:gd name="T9" fmla="*/ 782 h 2464"/>
                <a:gd name="T10" fmla="*/ 1226 w 1304"/>
                <a:gd name="T11" fmla="*/ 1152 h 2464"/>
                <a:gd name="T12" fmla="*/ 1304 w 1304"/>
                <a:gd name="T13" fmla="*/ 1637 h 2464"/>
                <a:gd name="T14" fmla="*/ 1232 w 1304"/>
                <a:gd name="T15" fmla="*/ 1759 h 2464"/>
                <a:gd name="T16" fmla="*/ 1127 w 1304"/>
                <a:gd name="T17" fmla="*/ 1837 h 2464"/>
                <a:gd name="T18" fmla="*/ 939 w 1304"/>
                <a:gd name="T19" fmla="*/ 1911 h 2464"/>
                <a:gd name="T20" fmla="*/ 853 w 1304"/>
                <a:gd name="T21" fmla="*/ 1989 h 2464"/>
                <a:gd name="T22" fmla="*/ 758 w 1304"/>
                <a:gd name="T23" fmla="*/ 2130 h 2464"/>
                <a:gd name="T24" fmla="*/ 680 w 1304"/>
                <a:gd name="T25" fmla="*/ 2284 h 2464"/>
                <a:gd name="T26" fmla="*/ 604 w 1304"/>
                <a:gd name="T27" fmla="*/ 2375 h 2464"/>
                <a:gd name="T28" fmla="*/ 741 w 1304"/>
                <a:gd name="T29" fmla="*/ 2400 h 2464"/>
                <a:gd name="T30" fmla="*/ 1023 w 1304"/>
                <a:gd name="T31" fmla="*/ 2398 h 2464"/>
                <a:gd name="T32" fmla="*/ 1034 w 1304"/>
                <a:gd name="T33" fmla="*/ 2461 h 2464"/>
                <a:gd name="T34" fmla="*/ 536 w 1304"/>
                <a:gd name="T35" fmla="*/ 2415 h 2464"/>
                <a:gd name="T36" fmla="*/ 553 w 1304"/>
                <a:gd name="T37" fmla="*/ 2333 h 2464"/>
                <a:gd name="T38" fmla="*/ 601 w 1304"/>
                <a:gd name="T39" fmla="*/ 2308 h 2464"/>
                <a:gd name="T40" fmla="*/ 665 w 1304"/>
                <a:gd name="T41" fmla="*/ 2198 h 2464"/>
                <a:gd name="T42" fmla="*/ 734 w 1304"/>
                <a:gd name="T43" fmla="*/ 2084 h 2464"/>
                <a:gd name="T44" fmla="*/ 745 w 1304"/>
                <a:gd name="T45" fmla="*/ 1924 h 2464"/>
                <a:gd name="T46" fmla="*/ 781 w 1304"/>
                <a:gd name="T47" fmla="*/ 1829 h 2464"/>
                <a:gd name="T48" fmla="*/ 844 w 1304"/>
                <a:gd name="T49" fmla="*/ 1903 h 2464"/>
                <a:gd name="T50" fmla="*/ 888 w 1304"/>
                <a:gd name="T51" fmla="*/ 1759 h 2464"/>
                <a:gd name="T52" fmla="*/ 808 w 1304"/>
                <a:gd name="T53" fmla="*/ 1548 h 2464"/>
                <a:gd name="T54" fmla="*/ 730 w 1304"/>
                <a:gd name="T55" fmla="*/ 1369 h 2464"/>
                <a:gd name="T56" fmla="*/ 817 w 1304"/>
                <a:gd name="T57" fmla="*/ 1344 h 2464"/>
                <a:gd name="T58" fmla="*/ 912 w 1304"/>
                <a:gd name="T59" fmla="*/ 1544 h 2464"/>
                <a:gd name="T60" fmla="*/ 969 w 1304"/>
                <a:gd name="T61" fmla="*/ 1710 h 2464"/>
                <a:gd name="T62" fmla="*/ 1055 w 1304"/>
                <a:gd name="T63" fmla="*/ 1801 h 2464"/>
                <a:gd name="T64" fmla="*/ 1165 w 1304"/>
                <a:gd name="T65" fmla="*/ 1717 h 2464"/>
                <a:gd name="T66" fmla="*/ 1283 w 1304"/>
                <a:gd name="T67" fmla="*/ 1599 h 2464"/>
                <a:gd name="T68" fmla="*/ 1215 w 1304"/>
                <a:gd name="T69" fmla="*/ 1360 h 2464"/>
                <a:gd name="T70" fmla="*/ 990 w 1304"/>
                <a:gd name="T71" fmla="*/ 1352 h 2464"/>
                <a:gd name="T72" fmla="*/ 1226 w 1304"/>
                <a:gd name="T73" fmla="*/ 1329 h 2464"/>
                <a:gd name="T74" fmla="*/ 1194 w 1304"/>
                <a:gd name="T75" fmla="*/ 1107 h 2464"/>
                <a:gd name="T76" fmla="*/ 1125 w 1304"/>
                <a:gd name="T77" fmla="*/ 732 h 2464"/>
                <a:gd name="T78" fmla="*/ 557 w 1304"/>
                <a:gd name="T79" fmla="*/ 582 h 2464"/>
                <a:gd name="T80" fmla="*/ 2 w 1304"/>
                <a:gd name="T81" fmla="*/ 261 h 2464"/>
                <a:gd name="T82" fmla="*/ 57 w 1304"/>
                <a:gd name="T83" fmla="*/ 0 h 246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304"/>
                <a:gd name="T127" fmla="*/ 0 h 2464"/>
                <a:gd name="T128" fmla="*/ 1304 w 1304"/>
                <a:gd name="T129" fmla="*/ 2464 h 246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304" h="2464">
                  <a:moveTo>
                    <a:pt x="57" y="0"/>
                  </a:moveTo>
                  <a:lnTo>
                    <a:pt x="99" y="2"/>
                  </a:lnTo>
                  <a:lnTo>
                    <a:pt x="123" y="21"/>
                  </a:lnTo>
                  <a:lnTo>
                    <a:pt x="135" y="95"/>
                  </a:lnTo>
                  <a:lnTo>
                    <a:pt x="129" y="270"/>
                  </a:lnTo>
                  <a:lnTo>
                    <a:pt x="131" y="451"/>
                  </a:lnTo>
                  <a:lnTo>
                    <a:pt x="144" y="487"/>
                  </a:lnTo>
                  <a:lnTo>
                    <a:pt x="169" y="512"/>
                  </a:lnTo>
                  <a:lnTo>
                    <a:pt x="207" y="523"/>
                  </a:lnTo>
                  <a:lnTo>
                    <a:pt x="260" y="519"/>
                  </a:lnTo>
                  <a:lnTo>
                    <a:pt x="485" y="552"/>
                  </a:lnTo>
                  <a:lnTo>
                    <a:pt x="713" y="582"/>
                  </a:lnTo>
                  <a:lnTo>
                    <a:pt x="933" y="614"/>
                  </a:lnTo>
                  <a:lnTo>
                    <a:pt x="1148" y="658"/>
                  </a:lnTo>
                  <a:lnTo>
                    <a:pt x="1165" y="782"/>
                  </a:lnTo>
                  <a:lnTo>
                    <a:pt x="1184" y="905"/>
                  </a:lnTo>
                  <a:lnTo>
                    <a:pt x="1205" y="1029"/>
                  </a:lnTo>
                  <a:lnTo>
                    <a:pt x="1226" y="1152"/>
                  </a:lnTo>
                  <a:lnTo>
                    <a:pt x="1249" y="1276"/>
                  </a:lnTo>
                  <a:lnTo>
                    <a:pt x="1270" y="1396"/>
                  </a:lnTo>
                  <a:lnTo>
                    <a:pt x="1304" y="1637"/>
                  </a:lnTo>
                  <a:lnTo>
                    <a:pt x="1281" y="1702"/>
                  </a:lnTo>
                  <a:lnTo>
                    <a:pt x="1262" y="1734"/>
                  </a:lnTo>
                  <a:lnTo>
                    <a:pt x="1232" y="1759"/>
                  </a:lnTo>
                  <a:lnTo>
                    <a:pt x="1198" y="1787"/>
                  </a:lnTo>
                  <a:lnTo>
                    <a:pt x="1163" y="1814"/>
                  </a:lnTo>
                  <a:lnTo>
                    <a:pt x="1127" y="1837"/>
                  </a:lnTo>
                  <a:lnTo>
                    <a:pt x="1093" y="1860"/>
                  </a:lnTo>
                  <a:lnTo>
                    <a:pt x="1017" y="1892"/>
                  </a:lnTo>
                  <a:lnTo>
                    <a:pt x="939" y="1911"/>
                  </a:lnTo>
                  <a:lnTo>
                    <a:pt x="914" y="1940"/>
                  </a:lnTo>
                  <a:lnTo>
                    <a:pt x="884" y="1966"/>
                  </a:lnTo>
                  <a:lnTo>
                    <a:pt x="853" y="1989"/>
                  </a:lnTo>
                  <a:lnTo>
                    <a:pt x="825" y="2012"/>
                  </a:lnTo>
                  <a:lnTo>
                    <a:pt x="777" y="2061"/>
                  </a:lnTo>
                  <a:lnTo>
                    <a:pt x="758" y="2130"/>
                  </a:lnTo>
                  <a:lnTo>
                    <a:pt x="732" y="2194"/>
                  </a:lnTo>
                  <a:lnTo>
                    <a:pt x="698" y="2255"/>
                  </a:lnTo>
                  <a:lnTo>
                    <a:pt x="680" y="2284"/>
                  </a:lnTo>
                  <a:lnTo>
                    <a:pt x="660" y="2314"/>
                  </a:lnTo>
                  <a:lnTo>
                    <a:pt x="618" y="2371"/>
                  </a:lnTo>
                  <a:lnTo>
                    <a:pt x="604" y="2375"/>
                  </a:lnTo>
                  <a:lnTo>
                    <a:pt x="603" y="2379"/>
                  </a:lnTo>
                  <a:lnTo>
                    <a:pt x="677" y="2381"/>
                  </a:lnTo>
                  <a:lnTo>
                    <a:pt x="741" y="2400"/>
                  </a:lnTo>
                  <a:lnTo>
                    <a:pt x="806" y="2411"/>
                  </a:lnTo>
                  <a:lnTo>
                    <a:pt x="876" y="2394"/>
                  </a:lnTo>
                  <a:lnTo>
                    <a:pt x="1023" y="2398"/>
                  </a:lnTo>
                  <a:lnTo>
                    <a:pt x="1068" y="2411"/>
                  </a:lnTo>
                  <a:lnTo>
                    <a:pt x="1064" y="2430"/>
                  </a:lnTo>
                  <a:lnTo>
                    <a:pt x="1034" y="2461"/>
                  </a:lnTo>
                  <a:lnTo>
                    <a:pt x="777" y="2464"/>
                  </a:lnTo>
                  <a:lnTo>
                    <a:pt x="652" y="2453"/>
                  </a:lnTo>
                  <a:lnTo>
                    <a:pt x="536" y="2415"/>
                  </a:lnTo>
                  <a:lnTo>
                    <a:pt x="547" y="2381"/>
                  </a:lnTo>
                  <a:lnTo>
                    <a:pt x="568" y="2352"/>
                  </a:lnTo>
                  <a:lnTo>
                    <a:pt x="553" y="2333"/>
                  </a:lnTo>
                  <a:lnTo>
                    <a:pt x="561" y="2312"/>
                  </a:lnTo>
                  <a:lnTo>
                    <a:pt x="578" y="2301"/>
                  </a:lnTo>
                  <a:lnTo>
                    <a:pt x="601" y="2308"/>
                  </a:lnTo>
                  <a:lnTo>
                    <a:pt x="603" y="2269"/>
                  </a:lnTo>
                  <a:lnTo>
                    <a:pt x="623" y="2244"/>
                  </a:lnTo>
                  <a:lnTo>
                    <a:pt x="665" y="2198"/>
                  </a:lnTo>
                  <a:lnTo>
                    <a:pt x="669" y="2160"/>
                  </a:lnTo>
                  <a:lnTo>
                    <a:pt x="703" y="2124"/>
                  </a:lnTo>
                  <a:lnTo>
                    <a:pt x="734" y="2084"/>
                  </a:lnTo>
                  <a:lnTo>
                    <a:pt x="728" y="2029"/>
                  </a:lnTo>
                  <a:lnTo>
                    <a:pt x="743" y="1980"/>
                  </a:lnTo>
                  <a:lnTo>
                    <a:pt x="745" y="1924"/>
                  </a:lnTo>
                  <a:lnTo>
                    <a:pt x="751" y="1871"/>
                  </a:lnTo>
                  <a:lnTo>
                    <a:pt x="762" y="1848"/>
                  </a:lnTo>
                  <a:lnTo>
                    <a:pt x="781" y="1829"/>
                  </a:lnTo>
                  <a:lnTo>
                    <a:pt x="785" y="1831"/>
                  </a:lnTo>
                  <a:lnTo>
                    <a:pt x="781" y="1941"/>
                  </a:lnTo>
                  <a:lnTo>
                    <a:pt x="844" y="1903"/>
                  </a:lnTo>
                  <a:lnTo>
                    <a:pt x="886" y="1852"/>
                  </a:lnTo>
                  <a:lnTo>
                    <a:pt x="895" y="1791"/>
                  </a:lnTo>
                  <a:lnTo>
                    <a:pt x="888" y="1759"/>
                  </a:lnTo>
                  <a:lnTo>
                    <a:pt x="867" y="1727"/>
                  </a:lnTo>
                  <a:lnTo>
                    <a:pt x="840" y="1635"/>
                  </a:lnTo>
                  <a:lnTo>
                    <a:pt x="808" y="1548"/>
                  </a:lnTo>
                  <a:lnTo>
                    <a:pt x="774" y="1460"/>
                  </a:lnTo>
                  <a:lnTo>
                    <a:pt x="747" y="1373"/>
                  </a:lnTo>
                  <a:lnTo>
                    <a:pt x="730" y="1369"/>
                  </a:lnTo>
                  <a:lnTo>
                    <a:pt x="722" y="1352"/>
                  </a:lnTo>
                  <a:lnTo>
                    <a:pt x="777" y="1337"/>
                  </a:lnTo>
                  <a:lnTo>
                    <a:pt x="817" y="1344"/>
                  </a:lnTo>
                  <a:lnTo>
                    <a:pt x="867" y="1405"/>
                  </a:lnTo>
                  <a:lnTo>
                    <a:pt x="897" y="1498"/>
                  </a:lnTo>
                  <a:lnTo>
                    <a:pt x="912" y="1544"/>
                  </a:lnTo>
                  <a:lnTo>
                    <a:pt x="931" y="1584"/>
                  </a:lnTo>
                  <a:lnTo>
                    <a:pt x="948" y="1647"/>
                  </a:lnTo>
                  <a:lnTo>
                    <a:pt x="969" y="1710"/>
                  </a:lnTo>
                  <a:lnTo>
                    <a:pt x="994" y="1770"/>
                  </a:lnTo>
                  <a:lnTo>
                    <a:pt x="1023" y="1829"/>
                  </a:lnTo>
                  <a:lnTo>
                    <a:pt x="1055" y="1801"/>
                  </a:lnTo>
                  <a:lnTo>
                    <a:pt x="1091" y="1770"/>
                  </a:lnTo>
                  <a:lnTo>
                    <a:pt x="1127" y="1744"/>
                  </a:lnTo>
                  <a:lnTo>
                    <a:pt x="1165" y="1717"/>
                  </a:lnTo>
                  <a:lnTo>
                    <a:pt x="1199" y="1689"/>
                  </a:lnTo>
                  <a:lnTo>
                    <a:pt x="1232" y="1660"/>
                  </a:lnTo>
                  <a:lnTo>
                    <a:pt x="1283" y="1599"/>
                  </a:lnTo>
                  <a:lnTo>
                    <a:pt x="1253" y="1422"/>
                  </a:lnTo>
                  <a:lnTo>
                    <a:pt x="1239" y="1386"/>
                  </a:lnTo>
                  <a:lnTo>
                    <a:pt x="1215" y="1360"/>
                  </a:lnTo>
                  <a:lnTo>
                    <a:pt x="1179" y="1346"/>
                  </a:lnTo>
                  <a:lnTo>
                    <a:pt x="1125" y="1354"/>
                  </a:lnTo>
                  <a:lnTo>
                    <a:pt x="990" y="1352"/>
                  </a:lnTo>
                  <a:lnTo>
                    <a:pt x="1068" y="1343"/>
                  </a:lnTo>
                  <a:lnTo>
                    <a:pt x="1161" y="1346"/>
                  </a:lnTo>
                  <a:lnTo>
                    <a:pt x="1226" y="1329"/>
                  </a:lnTo>
                  <a:lnTo>
                    <a:pt x="1236" y="1303"/>
                  </a:lnTo>
                  <a:lnTo>
                    <a:pt x="1220" y="1259"/>
                  </a:lnTo>
                  <a:lnTo>
                    <a:pt x="1194" y="1107"/>
                  </a:lnTo>
                  <a:lnTo>
                    <a:pt x="1171" y="955"/>
                  </a:lnTo>
                  <a:lnTo>
                    <a:pt x="1142" y="804"/>
                  </a:lnTo>
                  <a:lnTo>
                    <a:pt x="1125" y="732"/>
                  </a:lnTo>
                  <a:lnTo>
                    <a:pt x="1104" y="660"/>
                  </a:lnTo>
                  <a:lnTo>
                    <a:pt x="831" y="620"/>
                  </a:lnTo>
                  <a:lnTo>
                    <a:pt x="557" y="582"/>
                  </a:lnTo>
                  <a:lnTo>
                    <a:pt x="283" y="544"/>
                  </a:lnTo>
                  <a:lnTo>
                    <a:pt x="7" y="508"/>
                  </a:lnTo>
                  <a:lnTo>
                    <a:pt x="2" y="261"/>
                  </a:lnTo>
                  <a:lnTo>
                    <a:pt x="0" y="135"/>
                  </a:lnTo>
                  <a:lnTo>
                    <a:pt x="2" y="1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7" name="Freeform 105"/>
            <p:cNvSpPr>
              <a:spLocks/>
            </p:cNvSpPr>
            <p:nvPr/>
          </p:nvSpPr>
          <p:spPr bwMode="auto">
            <a:xfrm>
              <a:off x="3533" y="1916"/>
              <a:ext cx="111" cy="134"/>
            </a:xfrm>
            <a:custGeom>
              <a:avLst/>
              <a:gdLst>
                <a:gd name="T0" fmla="*/ 84 w 222"/>
                <a:gd name="T1" fmla="*/ 0 h 268"/>
                <a:gd name="T2" fmla="*/ 103 w 222"/>
                <a:gd name="T3" fmla="*/ 4 h 268"/>
                <a:gd name="T4" fmla="*/ 116 w 222"/>
                <a:gd name="T5" fmla="*/ 17 h 268"/>
                <a:gd name="T6" fmla="*/ 125 w 222"/>
                <a:gd name="T7" fmla="*/ 6 h 268"/>
                <a:gd name="T8" fmla="*/ 139 w 222"/>
                <a:gd name="T9" fmla="*/ 0 h 268"/>
                <a:gd name="T10" fmla="*/ 144 w 222"/>
                <a:gd name="T11" fmla="*/ 2 h 268"/>
                <a:gd name="T12" fmla="*/ 135 w 222"/>
                <a:gd name="T13" fmla="*/ 21 h 268"/>
                <a:gd name="T14" fmla="*/ 141 w 222"/>
                <a:gd name="T15" fmla="*/ 36 h 268"/>
                <a:gd name="T16" fmla="*/ 184 w 222"/>
                <a:gd name="T17" fmla="*/ 65 h 268"/>
                <a:gd name="T18" fmla="*/ 220 w 222"/>
                <a:gd name="T19" fmla="*/ 99 h 268"/>
                <a:gd name="T20" fmla="*/ 222 w 222"/>
                <a:gd name="T21" fmla="*/ 124 h 268"/>
                <a:gd name="T22" fmla="*/ 203 w 222"/>
                <a:gd name="T23" fmla="*/ 158 h 268"/>
                <a:gd name="T24" fmla="*/ 184 w 222"/>
                <a:gd name="T25" fmla="*/ 171 h 268"/>
                <a:gd name="T26" fmla="*/ 160 w 222"/>
                <a:gd name="T27" fmla="*/ 171 h 268"/>
                <a:gd name="T28" fmla="*/ 152 w 222"/>
                <a:gd name="T29" fmla="*/ 246 h 268"/>
                <a:gd name="T30" fmla="*/ 177 w 222"/>
                <a:gd name="T31" fmla="*/ 249 h 268"/>
                <a:gd name="T32" fmla="*/ 186 w 222"/>
                <a:gd name="T33" fmla="*/ 268 h 268"/>
                <a:gd name="T34" fmla="*/ 85 w 222"/>
                <a:gd name="T35" fmla="*/ 253 h 268"/>
                <a:gd name="T36" fmla="*/ 57 w 222"/>
                <a:gd name="T37" fmla="*/ 223 h 268"/>
                <a:gd name="T38" fmla="*/ 57 w 222"/>
                <a:gd name="T39" fmla="*/ 171 h 268"/>
                <a:gd name="T40" fmla="*/ 6 w 222"/>
                <a:gd name="T41" fmla="*/ 141 h 268"/>
                <a:gd name="T42" fmla="*/ 0 w 222"/>
                <a:gd name="T43" fmla="*/ 116 h 268"/>
                <a:gd name="T44" fmla="*/ 6 w 222"/>
                <a:gd name="T45" fmla="*/ 92 h 268"/>
                <a:gd name="T46" fmla="*/ 19 w 222"/>
                <a:gd name="T47" fmla="*/ 67 h 268"/>
                <a:gd name="T48" fmla="*/ 44 w 222"/>
                <a:gd name="T49" fmla="*/ 48 h 268"/>
                <a:gd name="T50" fmla="*/ 103 w 222"/>
                <a:gd name="T51" fmla="*/ 44 h 268"/>
                <a:gd name="T52" fmla="*/ 84 w 222"/>
                <a:gd name="T53" fmla="*/ 0 h 268"/>
                <a:gd name="T54" fmla="*/ 84 w 222"/>
                <a:gd name="T55" fmla="*/ 0 h 268"/>
                <a:gd name="T56" fmla="*/ 84 w 222"/>
                <a:gd name="T57" fmla="*/ 0 h 2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22"/>
                <a:gd name="T88" fmla="*/ 0 h 268"/>
                <a:gd name="T89" fmla="*/ 222 w 222"/>
                <a:gd name="T90" fmla="*/ 268 h 26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22" h="268">
                  <a:moveTo>
                    <a:pt x="84" y="0"/>
                  </a:moveTo>
                  <a:lnTo>
                    <a:pt x="103" y="4"/>
                  </a:lnTo>
                  <a:lnTo>
                    <a:pt x="116" y="17"/>
                  </a:lnTo>
                  <a:lnTo>
                    <a:pt x="125" y="6"/>
                  </a:lnTo>
                  <a:lnTo>
                    <a:pt x="139" y="0"/>
                  </a:lnTo>
                  <a:lnTo>
                    <a:pt x="144" y="2"/>
                  </a:lnTo>
                  <a:lnTo>
                    <a:pt x="135" y="21"/>
                  </a:lnTo>
                  <a:lnTo>
                    <a:pt x="141" y="36"/>
                  </a:lnTo>
                  <a:lnTo>
                    <a:pt x="184" y="65"/>
                  </a:lnTo>
                  <a:lnTo>
                    <a:pt x="220" y="99"/>
                  </a:lnTo>
                  <a:lnTo>
                    <a:pt x="222" y="124"/>
                  </a:lnTo>
                  <a:lnTo>
                    <a:pt x="203" y="158"/>
                  </a:lnTo>
                  <a:lnTo>
                    <a:pt x="184" y="171"/>
                  </a:lnTo>
                  <a:lnTo>
                    <a:pt x="160" y="171"/>
                  </a:lnTo>
                  <a:lnTo>
                    <a:pt x="152" y="246"/>
                  </a:lnTo>
                  <a:lnTo>
                    <a:pt x="177" y="249"/>
                  </a:lnTo>
                  <a:lnTo>
                    <a:pt x="186" y="268"/>
                  </a:lnTo>
                  <a:lnTo>
                    <a:pt x="85" y="253"/>
                  </a:lnTo>
                  <a:lnTo>
                    <a:pt x="57" y="223"/>
                  </a:lnTo>
                  <a:lnTo>
                    <a:pt x="57" y="171"/>
                  </a:lnTo>
                  <a:lnTo>
                    <a:pt x="6" y="141"/>
                  </a:lnTo>
                  <a:lnTo>
                    <a:pt x="0" y="116"/>
                  </a:lnTo>
                  <a:lnTo>
                    <a:pt x="6" y="92"/>
                  </a:lnTo>
                  <a:lnTo>
                    <a:pt x="19" y="67"/>
                  </a:lnTo>
                  <a:lnTo>
                    <a:pt x="44" y="48"/>
                  </a:lnTo>
                  <a:lnTo>
                    <a:pt x="103" y="44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8" name="Freeform 106"/>
            <p:cNvSpPr>
              <a:spLocks/>
            </p:cNvSpPr>
            <p:nvPr/>
          </p:nvSpPr>
          <p:spPr bwMode="auto">
            <a:xfrm>
              <a:off x="2969" y="1959"/>
              <a:ext cx="6" cy="15"/>
            </a:xfrm>
            <a:custGeom>
              <a:avLst/>
              <a:gdLst>
                <a:gd name="T0" fmla="*/ 0 w 11"/>
                <a:gd name="T1" fmla="*/ 0 h 28"/>
                <a:gd name="T2" fmla="*/ 11 w 11"/>
                <a:gd name="T3" fmla="*/ 11 h 28"/>
                <a:gd name="T4" fmla="*/ 7 w 11"/>
                <a:gd name="T5" fmla="*/ 28 h 28"/>
                <a:gd name="T6" fmla="*/ 0 w 11"/>
                <a:gd name="T7" fmla="*/ 28 h 28"/>
                <a:gd name="T8" fmla="*/ 0 w 11"/>
                <a:gd name="T9" fmla="*/ 0 h 28"/>
                <a:gd name="T10" fmla="*/ 0 w 11"/>
                <a:gd name="T11" fmla="*/ 0 h 28"/>
                <a:gd name="T12" fmla="*/ 0 w 11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8"/>
                <a:gd name="T23" fmla="*/ 11 w 11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8">
                  <a:moveTo>
                    <a:pt x="0" y="0"/>
                  </a:moveTo>
                  <a:lnTo>
                    <a:pt x="11" y="11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39" name="Freeform 107"/>
            <p:cNvSpPr>
              <a:spLocks/>
            </p:cNvSpPr>
            <p:nvPr/>
          </p:nvSpPr>
          <p:spPr bwMode="auto">
            <a:xfrm>
              <a:off x="3004" y="1972"/>
              <a:ext cx="19" cy="7"/>
            </a:xfrm>
            <a:custGeom>
              <a:avLst/>
              <a:gdLst>
                <a:gd name="T0" fmla="*/ 15 w 38"/>
                <a:gd name="T1" fmla="*/ 0 h 15"/>
                <a:gd name="T2" fmla="*/ 38 w 38"/>
                <a:gd name="T3" fmla="*/ 15 h 15"/>
                <a:gd name="T4" fmla="*/ 0 w 38"/>
                <a:gd name="T5" fmla="*/ 11 h 15"/>
                <a:gd name="T6" fmla="*/ 15 w 38"/>
                <a:gd name="T7" fmla="*/ 0 h 15"/>
                <a:gd name="T8" fmla="*/ 15 w 38"/>
                <a:gd name="T9" fmla="*/ 0 h 15"/>
                <a:gd name="T10" fmla="*/ 15 w 38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"/>
                <a:gd name="T19" fmla="*/ 0 h 15"/>
                <a:gd name="T20" fmla="*/ 38 w 3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" h="15">
                  <a:moveTo>
                    <a:pt x="15" y="0"/>
                  </a:moveTo>
                  <a:lnTo>
                    <a:pt x="38" y="15"/>
                  </a:lnTo>
                  <a:lnTo>
                    <a:pt x="0" y="1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0" name="Freeform 108"/>
            <p:cNvSpPr>
              <a:spLocks/>
            </p:cNvSpPr>
            <p:nvPr/>
          </p:nvSpPr>
          <p:spPr bwMode="auto">
            <a:xfrm>
              <a:off x="3006" y="1983"/>
              <a:ext cx="31" cy="26"/>
            </a:xfrm>
            <a:custGeom>
              <a:avLst/>
              <a:gdLst>
                <a:gd name="T0" fmla="*/ 61 w 61"/>
                <a:gd name="T1" fmla="*/ 0 h 52"/>
                <a:gd name="T2" fmla="*/ 61 w 61"/>
                <a:gd name="T3" fmla="*/ 52 h 52"/>
                <a:gd name="T4" fmla="*/ 59 w 61"/>
                <a:gd name="T5" fmla="*/ 52 h 52"/>
                <a:gd name="T6" fmla="*/ 5 w 61"/>
                <a:gd name="T7" fmla="*/ 25 h 52"/>
                <a:gd name="T8" fmla="*/ 0 w 61"/>
                <a:gd name="T9" fmla="*/ 21 h 52"/>
                <a:gd name="T10" fmla="*/ 61 w 61"/>
                <a:gd name="T11" fmla="*/ 0 h 52"/>
                <a:gd name="T12" fmla="*/ 61 w 61"/>
                <a:gd name="T13" fmla="*/ 0 h 52"/>
                <a:gd name="T14" fmla="*/ 61 w 61"/>
                <a:gd name="T15" fmla="*/ 0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52"/>
                <a:gd name="T26" fmla="*/ 61 w 61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52">
                  <a:moveTo>
                    <a:pt x="61" y="0"/>
                  </a:moveTo>
                  <a:lnTo>
                    <a:pt x="61" y="52"/>
                  </a:lnTo>
                  <a:lnTo>
                    <a:pt x="59" y="52"/>
                  </a:lnTo>
                  <a:lnTo>
                    <a:pt x="5" y="25"/>
                  </a:lnTo>
                  <a:lnTo>
                    <a:pt x="0" y="2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1" name="Freeform 109"/>
            <p:cNvSpPr>
              <a:spLocks/>
            </p:cNvSpPr>
            <p:nvPr/>
          </p:nvSpPr>
          <p:spPr bwMode="auto">
            <a:xfrm>
              <a:off x="2975" y="2004"/>
              <a:ext cx="47" cy="64"/>
            </a:xfrm>
            <a:custGeom>
              <a:avLst/>
              <a:gdLst>
                <a:gd name="T0" fmla="*/ 42 w 93"/>
                <a:gd name="T1" fmla="*/ 0 h 128"/>
                <a:gd name="T2" fmla="*/ 93 w 93"/>
                <a:gd name="T3" fmla="*/ 15 h 128"/>
                <a:gd name="T4" fmla="*/ 93 w 93"/>
                <a:gd name="T5" fmla="*/ 21 h 128"/>
                <a:gd name="T6" fmla="*/ 59 w 93"/>
                <a:gd name="T7" fmla="*/ 34 h 128"/>
                <a:gd name="T8" fmla="*/ 48 w 93"/>
                <a:gd name="T9" fmla="*/ 69 h 128"/>
                <a:gd name="T10" fmla="*/ 34 w 93"/>
                <a:gd name="T11" fmla="*/ 107 h 128"/>
                <a:gd name="T12" fmla="*/ 0 w 93"/>
                <a:gd name="T13" fmla="*/ 128 h 128"/>
                <a:gd name="T14" fmla="*/ 4 w 93"/>
                <a:gd name="T15" fmla="*/ 93 h 128"/>
                <a:gd name="T16" fmla="*/ 17 w 93"/>
                <a:gd name="T17" fmla="*/ 61 h 128"/>
                <a:gd name="T18" fmla="*/ 42 w 93"/>
                <a:gd name="T19" fmla="*/ 0 h 128"/>
                <a:gd name="T20" fmla="*/ 42 w 93"/>
                <a:gd name="T21" fmla="*/ 0 h 128"/>
                <a:gd name="T22" fmla="*/ 42 w 93"/>
                <a:gd name="T23" fmla="*/ 0 h 12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3"/>
                <a:gd name="T37" fmla="*/ 0 h 128"/>
                <a:gd name="T38" fmla="*/ 93 w 93"/>
                <a:gd name="T39" fmla="*/ 128 h 12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3" h="128">
                  <a:moveTo>
                    <a:pt x="42" y="0"/>
                  </a:moveTo>
                  <a:lnTo>
                    <a:pt x="93" y="15"/>
                  </a:lnTo>
                  <a:lnTo>
                    <a:pt x="93" y="21"/>
                  </a:lnTo>
                  <a:lnTo>
                    <a:pt x="59" y="34"/>
                  </a:lnTo>
                  <a:lnTo>
                    <a:pt x="48" y="69"/>
                  </a:lnTo>
                  <a:lnTo>
                    <a:pt x="34" y="107"/>
                  </a:lnTo>
                  <a:lnTo>
                    <a:pt x="0" y="128"/>
                  </a:lnTo>
                  <a:lnTo>
                    <a:pt x="4" y="93"/>
                  </a:lnTo>
                  <a:lnTo>
                    <a:pt x="17" y="6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2" name="Freeform 110"/>
            <p:cNvSpPr>
              <a:spLocks/>
            </p:cNvSpPr>
            <p:nvPr/>
          </p:nvSpPr>
          <p:spPr bwMode="auto">
            <a:xfrm>
              <a:off x="2593" y="2209"/>
              <a:ext cx="16" cy="8"/>
            </a:xfrm>
            <a:custGeom>
              <a:avLst/>
              <a:gdLst>
                <a:gd name="T0" fmla="*/ 9 w 32"/>
                <a:gd name="T1" fmla="*/ 0 h 15"/>
                <a:gd name="T2" fmla="*/ 32 w 32"/>
                <a:gd name="T3" fmla="*/ 7 h 15"/>
                <a:gd name="T4" fmla="*/ 28 w 32"/>
                <a:gd name="T5" fmla="*/ 13 h 15"/>
                <a:gd name="T6" fmla="*/ 2 w 32"/>
                <a:gd name="T7" fmla="*/ 15 h 15"/>
                <a:gd name="T8" fmla="*/ 0 w 32"/>
                <a:gd name="T9" fmla="*/ 11 h 15"/>
                <a:gd name="T10" fmla="*/ 9 w 32"/>
                <a:gd name="T11" fmla="*/ 0 h 15"/>
                <a:gd name="T12" fmla="*/ 9 w 32"/>
                <a:gd name="T13" fmla="*/ 0 h 15"/>
                <a:gd name="T14" fmla="*/ 9 w 32"/>
                <a:gd name="T15" fmla="*/ 0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15"/>
                <a:gd name="T26" fmla="*/ 32 w 32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15">
                  <a:moveTo>
                    <a:pt x="9" y="0"/>
                  </a:moveTo>
                  <a:lnTo>
                    <a:pt x="32" y="7"/>
                  </a:lnTo>
                  <a:lnTo>
                    <a:pt x="28" y="13"/>
                  </a:lnTo>
                  <a:lnTo>
                    <a:pt x="2" y="15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3" name="Freeform 111"/>
            <p:cNvSpPr>
              <a:spLocks/>
            </p:cNvSpPr>
            <p:nvPr/>
          </p:nvSpPr>
          <p:spPr bwMode="auto">
            <a:xfrm>
              <a:off x="3360" y="2235"/>
              <a:ext cx="297" cy="230"/>
            </a:xfrm>
            <a:custGeom>
              <a:avLst/>
              <a:gdLst>
                <a:gd name="T0" fmla="*/ 494 w 595"/>
                <a:gd name="T1" fmla="*/ 2 h 460"/>
                <a:gd name="T2" fmla="*/ 551 w 595"/>
                <a:gd name="T3" fmla="*/ 0 h 460"/>
                <a:gd name="T4" fmla="*/ 595 w 595"/>
                <a:gd name="T5" fmla="*/ 23 h 460"/>
                <a:gd name="T6" fmla="*/ 547 w 595"/>
                <a:gd name="T7" fmla="*/ 65 h 460"/>
                <a:gd name="T8" fmla="*/ 532 w 595"/>
                <a:gd name="T9" fmla="*/ 131 h 460"/>
                <a:gd name="T10" fmla="*/ 500 w 595"/>
                <a:gd name="T11" fmla="*/ 71 h 460"/>
                <a:gd name="T12" fmla="*/ 471 w 595"/>
                <a:gd name="T13" fmla="*/ 53 h 460"/>
                <a:gd name="T14" fmla="*/ 420 w 595"/>
                <a:gd name="T15" fmla="*/ 61 h 460"/>
                <a:gd name="T16" fmla="*/ 354 w 595"/>
                <a:gd name="T17" fmla="*/ 78 h 460"/>
                <a:gd name="T18" fmla="*/ 300 w 595"/>
                <a:gd name="T19" fmla="*/ 133 h 460"/>
                <a:gd name="T20" fmla="*/ 259 w 595"/>
                <a:gd name="T21" fmla="*/ 204 h 460"/>
                <a:gd name="T22" fmla="*/ 224 w 595"/>
                <a:gd name="T23" fmla="*/ 272 h 460"/>
                <a:gd name="T24" fmla="*/ 222 w 595"/>
                <a:gd name="T25" fmla="*/ 417 h 460"/>
                <a:gd name="T26" fmla="*/ 213 w 595"/>
                <a:gd name="T27" fmla="*/ 443 h 460"/>
                <a:gd name="T28" fmla="*/ 194 w 595"/>
                <a:gd name="T29" fmla="*/ 460 h 460"/>
                <a:gd name="T30" fmla="*/ 116 w 595"/>
                <a:gd name="T31" fmla="*/ 458 h 460"/>
                <a:gd name="T32" fmla="*/ 2 w 595"/>
                <a:gd name="T33" fmla="*/ 458 h 460"/>
                <a:gd name="T34" fmla="*/ 0 w 595"/>
                <a:gd name="T35" fmla="*/ 453 h 460"/>
                <a:gd name="T36" fmla="*/ 51 w 595"/>
                <a:gd name="T37" fmla="*/ 426 h 460"/>
                <a:gd name="T38" fmla="*/ 63 w 595"/>
                <a:gd name="T39" fmla="*/ 365 h 460"/>
                <a:gd name="T40" fmla="*/ 53 w 595"/>
                <a:gd name="T41" fmla="*/ 225 h 460"/>
                <a:gd name="T42" fmla="*/ 34 w 595"/>
                <a:gd name="T43" fmla="*/ 213 h 460"/>
                <a:gd name="T44" fmla="*/ 32 w 595"/>
                <a:gd name="T45" fmla="*/ 190 h 460"/>
                <a:gd name="T46" fmla="*/ 196 w 595"/>
                <a:gd name="T47" fmla="*/ 183 h 460"/>
                <a:gd name="T48" fmla="*/ 259 w 595"/>
                <a:gd name="T49" fmla="*/ 143 h 460"/>
                <a:gd name="T50" fmla="*/ 304 w 595"/>
                <a:gd name="T51" fmla="*/ 71 h 460"/>
                <a:gd name="T52" fmla="*/ 317 w 595"/>
                <a:gd name="T53" fmla="*/ 42 h 460"/>
                <a:gd name="T54" fmla="*/ 335 w 595"/>
                <a:gd name="T55" fmla="*/ 25 h 460"/>
                <a:gd name="T56" fmla="*/ 384 w 595"/>
                <a:gd name="T57" fmla="*/ 10 h 460"/>
                <a:gd name="T58" fmla="*/ 494 w 595"/>
                <a:gd name="T59" fmla="*/ 2 h 460"/>
                <a:gd name="T60" fmla="*/ 494 w 595"/>
                <a:gd name="T61" fmla="*/ 2 h 460"/>
                <a:gd name="T62" fmla="*/ 494 w 595"/>
                <a:gd name="T63" fmla="*/ 2 h 4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95"/>
                <a:gd name="T97" fmla="*/ 0 h 460"/>
                <a:gd name="T98" fmla="*/ 595 w 595"/>
                <a:gd name="T99" fmla="*/ 460 h 4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95" h="460">
                  <a:moveTo>
                    <a:pt x="494" y="2"/>
                  </a:moveTo>
                  <a:lnTo>
                    <a:pt x="551" y="0"/>
                  </a:lnTo>
                  <a:lnTo>
                    <a:pt x="595" y="23"/>
                  </a:lnTo>
                  <a:lnTo>
                    <a:pt x="547" y="65"/>
                  </a:lnTo>
                  <a:lnTo>
                    <a:pt x="532" y="131"/>
                  </a:lnTo>
                  <a:lnTo>
                    <a:pt x="500" y="71"/>
                  </a:lnTo>
                  <a:lnTo>
                    <a:pt x="471" y="53"/>
                  </a:lnTo>
                  <a:lnTo>
                    <a:pt x="420" y="61"/>
                  </a:lnTo>
                  <a:lnTo>
                    <a:pt x="354" y="78"/>
                  </a:lnTo>
                  <a:lnTo>
                    <a:pt x="300" y="133"/>
                  </a:lnTo>
                  <a:lnTo>
                    <a:pt x="259" y="204"/>
                  </a:lnTo>
                  <a:lnTo>
                    <a:pt x="224" y="272"/>
                  </a:lnTo>
                  <a:lnTo>
                    <a:pt x="222" y="417"/>
                  </a:lnTo>
                  <a:lnTo>
                    <a:pt x="213" y="443"/>
                  </a:lnTo>
                  <a:lnTo>
                    <a:pt x="194" y="460"/>
                  </a:lnTo>
                  <a:lnTo>
                    <a:pt x="116" y="458"/>
                  </a:lnTo>
                  <a:lnTo>
                    <a:pt x="2" y="458"/>
                  </a:lnTo>
                  <a:lnTo>
                    <a:pt x="0" y="453"/>
                  </a:lnTo>
                  <a:lnTo>
                    <a:pt x="51" y="426"/>
                  </a:lnTo>
                  <a:lnTo>
                    <a:pt x="63" y="365"/>
                  </a:lnTo>
                  <a:lnTo>
                    <a:pt x="53" y="225"/>
                  </a:lnTo>
                  <a:lnTo>
                    <a:pt x="34" y="213"/>
                  </a:lnTo>
                  <a:lnTo>
                    <a:pt x="32" y="190"/>
                  </a:lnTo>
                  <a:lnTo>
                    <a:pt x="196" y="183"/>
                  </a:lnTo>
                  <a:lnTo>
                    <a:pt x="259" y="143"/>
                  </a:lnTo>
                  <a:lnTo>
                    <a:pt x="304" y="71"/>
                  </a:lnTo>
                  <a:lnTo>
                    <a:pt x="317" y="42"/>
                  </a:lnTo>
                  <a:lnTo>
                    <a:pt x="335" y="25"/>
                  </a:lnTo>
                  <a:lnTo>
                    <a:pt x="384" y="10"/>
                  </a:lnTo>
                  <a:lnTo>
                    <a:pt x="494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4" name="Freeform 112"/>
            <p:cNvSpPr>
              <a:spLocks/>
            </p:cNvSpPr>
            <p:nvPr/>
          </p:nvSpPr>
          <p:spPr bwMode="auto">
            <a:xfrm>
              <a:off x="3163" y="2260"/>
              <a:ext cx="217" cy="35"/>
            </a:xfrm>
            <a:custGeom>
              <a:avLst/>
              <a:gdLst>
                <a:gd name="T0" fmla="*/ 310 w 434"/>
                <a:gd name="T1" fmla="*/ 0 h 70"/>
                <a:gd name="T2" fmla="*/ 403 w 434"/>
                <a:gd name="T3" fmla="*/ 9 h 70"/>
                <a:gd name="T4" fmla="*/ 434 w 434"/>
                <a:gd name="T5" fmla="*/ 21 h 70"/>
                <a:gd name="T6" fmla="*/ 430 w 434"/>
                <a:gd name="T7" fmla="*/ 36 h 70"/>
                <a:gd name="T8" fmla="*/ 411 w 434"/>
                <a:gd name="T9" fmla="*/ 57 h 70"/>
                <a:gd name="T10" fmla="*/ 2 w 434"/>
                <a:gd name="T11" fmla="*/ 70 h 70"/>
                <a:gd name="T12" fmla="*/ 0 w 434"/>
                <a:gd name="T13" fmla="*/ 59 h 70"/>
                <a:gd name="T14" fmla="*/ 2 w 434"/>
                <a:gd name="T15" fmla="*/ 51 h 70"/>
                <a:gd name="T16" fmla="*/ 14 w 434"/>
                <a:gd name="T17" fmla="*/ 45 h 70"/>
                <a:gd name="T18" fmla="*/ 19 w 434"/>
                <a:gd name="T19" fmla="*/ 19 h 70"/>
                <a:gd name="T20" fmla="*/ 310 w 434"/>
                <a:gd name="T21" fmla="*/ 0 h 70"/>
                <a:gd name="T22" fmla="*/ 310 w 434"/>
                <a:gd name="T23" fmla="*/ 0 h 70"/>
                <a:gd name="T24" fmla="*/ 310 w 434"/>
                <a:gd name="T25" fmla="*/ 0 h 7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4"/>
                <a:gd name="T40" fmla="*/ 0 h 70"/>
                <a:gd name="T41" fmla="*/ 434 w 434"/>
                <a:gd name="T42" fmla="*/ 70 h 7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4" h="70">
                  <a:moveTo>
                    <a:pt x="310" y="0"/>
                  </a:moveTo>
                  <a:lnTo>
                    <a:pt x="403" y="9"/>
                  </a:lnTo>
                  <a:lnTo>
                    <a:pt x="434" y="21"/>
                  </a:lnTo>
                  <a:lnTo>
                    <a:pt x="430" y="36"/>
                  </a:lnTo>
                  <a:lnTo>
                    <a:pt x="411" y="57"/>
                  </a:lnTo>
                  <a:lnTo>
                    <a:pt x="2" y="70"/>
                  </a:lnTo>
                  <a:lnTo>
                    <a:pt x="0" y="59"/>
                  </a:lnTo>
                  <a:lnTo>
                    <a:pt x="2" y="51"/>
                  </a:lnTo>
                  <a:lnTo>
                    <a:pt x="14" y="45"/>
                  </a:lnTo>
                  <a:lnTo>
                    <a:pt x="19" y="19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5" name="Freeform 113"/>
            <p:cNvSpPr>
              <a:spLocks/>
            </p:cNvSpPr>
            <p:nvPr/>
          </p:nvSpPr>
          <p:spPr bwMode="auto">
            <a:xfrm>
              <a:off x="2500" y="2288"/>
              <a:ext cx="28" cy="28"/>
            </a:xfrm>
            <a:custGeom>
              <a:avLst/>
              <a:gdLst>
                <a:gd name="T0" fmla="*/ 7 w 57"/>
                <a:gd name="T1" fmla="*/ 0 h 55"/>
                <a:gd name="T2" fmla="*/ 57 w 57"/>
                <a:gd name="T3" fmla="*/ 19 h 55"/>
                <a:gd name="T4" fmla="*/ 55 w 57"/>
                <a:gd name="T5" fmla="*/ 34 h 55"/>
                <a:gd name="T6" fmla="*/ 43 w 57"/>
                <a:gd name="T7" fmla="*/ 47 h 55"/>
                <a:gd name="T8" fmla="*/ 9 w 57"/>
                <a:gd name="T9" fmla="*/ 55 h 55"/>
                <a:gd name="T10" fmla="*/ 0 w 57"/>
                <a:gd name="T11" fmla="*/ 7 h 55"/>
                <a:gd name="T12" fmla="*/ 7 w 57"/>
                <a:gd name="T13" fmla="*/ 0 h 55"/>
                <a:gd name="T14" fmla="*/ 7 w 57"/>
                <a:gd name="T15" fmla="*/ 0 h 55"/>
                <a:gd name="T16" fmla="*/ 7 w 57"/>
                <a:gd name="T17" fmla="*/ 0 h 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7"/>
                <a:gd name="T28" fmla="*/ 0 h 55"/>
                <a:gd name="T29" fmla="*/ 57 w 57"/>
                <a:gd name="T30" fmla="*/ 55 h 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7" h="55">
                  <a:moveTo>
                    <a:pt x="7" y="0"/>
                  </a:moveTo>
                  <a:lnTo>
                    <a:pt x="57" y="19"/>
                  </a:lnTo>
                  <a:lnTo>
                    <a:pt x="55" y="34"/>
                  </a:lnTo>
                  <a:lnTo>
                    <a:pt x="43" y="47"/>
                  </a:lnTo>
                  <a:lnTo>
                    <a:pt x="9" y="5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6" name="Freeform 114"/>
            <p:cNvSpPr>
              <a:spLocks/>
            </p:cNvSpPr>
            <p:nvPr/>
          </p:nvSpPr>
          <p:spPr bwMode="auto">
            <a:xfrm>
              <a:off x="3618" y="2330"/>
              <a:ext cx="251" cy="62"/>
            </a:xfrm>
            <a:custGeom>
              <a:avLst/>
              <a:gdLst>
                <a:gd name="T0" fmla="*/ 10 w 504"/>
                <a:gd name="T1" fmla="*/ 0 h 124"/>
                <a:gd name="T2" fmla="*/ 38 w 504"/>
                <a:gd name="T3" fmla="*/ 76 h 124"/>
                <a:gd name="T4" fmla="*/ 67 w 504"/>
                <a:gd name="T5" fmla="*/ 99 h 124"/>
                <a:gd name="T6" fmla="*/ 124 w 504"/>
                <a:gd name="T7" fmla="*/ 90 h 124"/>
                <a:gd name="T8" fmla="*/ 190 w 504"/>
                <a:gd name="T9" fmla="*/ 97 h 124"/>
                <a:gd name="T10" fmla="*/ 504 w 504"/>
                <a:gd name="T11" fmla="*/ 99 h 124"/>
                <a:gd name="T12" fmla="*/ 435 w 504"/>
                <a:gd name="T13" fmla="*/ 122 h 124"/>
                <a:gd name="T14" fmla="*/ 350 w 504"/>
                <a:gd name="T15" fmla="*/ 124 h 124"/>
                <a:gd name="T16" fmla="*/ 175 w 504"/>
                <a:gd name="T17" fmla="*/ 122 h 124"/>
                <a:gd name="T18" fmla="*/ 38 w 504"/>
                <a:gd name="T19" fmla="*/ 114 h 124"/>
                <a:gd name="T20" fmla="*/ 0 w 504"/>
                <a:gd name="T21" fmla="*/ 80 h 124"/>
                <a:gd name="T22" fmla="*/ 6 w 504"/>
                <a:gd name="T23" fmla="*/ 6 h 124"/>
                <a:gd name="T24" fmla="*/ 10 w 504"/>
                <a:gd name="T25" fmla="*/ 0 h 124"/>
                <a:gd name="T26" fmla="*/ 10 w 504"/>
                <a:gd name="T27" fmla="*/ 0 h 124"/>
                <a:gd name="T28" fmla="*/ 10 w 504"/>
                <a:gd name="T29" fmla="*/ 0 h 12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04"/>
                <a:gd name="T46" fmla="*/ 0 h 124"/>
                <a:gd name="T47" fmla="*/ 504 w 504"/>
                <a:gd name="T48" fmla="*/ 124 h 12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04" h="124">
                  <a:moveTo>
                    <a:pt x="10" y="0"/>
                  </a:moveTo>
                  <a:lnTo>
                    <a:pt x="38" y="76"/>
                  </a:lnTo>
                  <a:lnTo>
                    <a:pt x="67" y="99"/>
                  </a:lnTo>
                  <a:lnTo>
                    <a:pt x="124" y="90"/>
                  </a:lnTo>
                  <a:lnTo>
                    <a:pt x="190" y="97"/>
                  </a:lnTo>
                  <a:lnTo>
                    <a:pt x="504" y="99"/>
                  </a:lnTo>
                  <a:lnTo>
                    <a:pt x="435" y="122"/>
                  </a:lnTo>
                  <a:lnTo>
                    <a:pt x="350" y="124"/>
                  </a:lnTo>
                  <a:lnTo>
                    <a:pt x="175" y="122"/>
                  </a:lnTo>
                  <a:lnTo>
                    <a:pt x="38" y="114"/>
                  </a:lnTo>
                  <a:lnTo>
                    <a:pt x="0" y="80"/>
                  </a:lnTo>
                  <a:lnTo>
                    <a:pt x="6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7" name="Freeform 115"/>
            <p:cNvSpPr>
              <a:spLocks/>
            </p:cNvSpPr>
            <p:nvPr/>
          </p:nvSpPr>
          <p:spPr bwMode="auto">
            <a:xfrm>
              <a:off x="3201" y="2333"/>
              <a:ext cx="145" cy="20"/>
            </a:xfrm>
            <a:custGeom>
              <a:avLst/>
              <a:gdLst>
                <a:gd name="T0" fmla="*/ 52 w 289"/>
                <a:gd name="T1" fmla="*/ 0 h 40"/>
                <a:gd name="T2" fmla="*/ 289 w 289"/>
                <a:gd name="T3" fmla="*/ 0 h 40"/>
                <a:gd name="T4" fmla="*/ 276 w 289"/>
                <a:gd name="T5" fmla="*/ 21 h 40"/>
                <a:gd name="T6" fmla="*/ 251 w 289"/>
                <a:gd name="T7" fmla="*/ 32 h 40"/>
                <a:gd name="T8" fmla="*/ 185 w 289"/>
                <a:gd name="T9" fmla="*/ 38 h 40"/>
                <a:gd name="T10" fmla="*/ 42 w 289"/>
                <a:gd name="T11" fmla="*/ 40 h 40"/>
                <a:gd name="T12" fmla="*/ 6 w 289"/>
                <a:gd name="T13" fmla="*/ 34 h 40"/>
                <a:gd name="T14" fmla="*/ 0 w 289"/>
                <a:gd name="T15" fmla="*/ 19 h 40"/>
                <a:gd name="T16" fmla="*/ 18 w 289"/>
                <a:gd name="T17" fmla="*/ 2 h 40"/>
                <a:gd name="T18" fmla="*/ 52 w 289"/>
                <a:gd name="T19" fmla="*/ 0 h 40"/>
                <a:gd name="T20" fmla="*/ 52 w 289"/>
                <a:gd name="T21" fmla="*/ 0 h 40"/>
                <a:gd name="T22" fmla="*/ 52 w 289"/>
                <a:gd name="T23" fmla="*/ 0 h 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40"/>
                <a:gd name="T38" fmla="*/ 289 w 289"/>
                <a:gd name="T39" fmla="*/ 40 h 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40">
                  <a:moveTo>
                    <a:pt x="52" y="0"/>
                  </a:moveTo>
                  <a:lnTo>
                    <a:pt x="289" y="0"/>
                  </a:lnTo>
                  <a:lnTo>
                    <a:pt x="276" y="21"/>
                  </a:lnTo>
                  <a:lnTo>
                    <a:pt x="251" y="32"/>
                  </a:lnTo>
                  <a:lnTo>
                    <a:pt x="185" y="38"/>
                  </a:lnTo>
                  <a:lnTo>
                    <a:pt x="42" y="40"/>
                  </a:lnTo>
                  <a:lnTo>
                    <a:pt x="6" y="34"/>
                  </a:lnTo>
                  <a:lnTo>
                    <a:pt x="0" y="19"/>
                  </a:lnTo>
                  <a:lnTo>
                    <a:pt x="18" y="2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8" name="Freeform 116"/>
            <p:cNvSpPr>
              <a:spLocks/>
            </p:cNvSpPr>
            <p:nvPr/>
          </p:nvSpPr>
          <p:spPr bwMode="auto">
            <a:xfrm>
              <a:off x="3049" y="2336"/>
              <a:ext cx="119" cy="103"/>
            </a:xfrm>
            <a:custGeom>
              <a:avLst/>
              <a:gdLst>
                <a:gd name="T0" fmla="*/ 179 w 238"/>
                <a:gd name="T1" fmla="*/ 0 h 205"/>
                <a:gd name="T2" fmla="*/ 228 w 238"/>
                <a:gd name="T3" fmla="*/ 0 h 205"/>
                <a:gd name="T4" fmla="*/ 238 w 238"/>
                <a:gd name="T5" fmla="*/ 40 h 205"/>
                <a:gd name="T6" fmla="*/ 219 w 238"/>
                <a:gd name="T7" fmla="*/ 32 h 205"/>
                <a:gd name="T8" fmla="*/ 221 w 238"/>
                <a:gd name="T9" fmla="*/ 163 h 205"/>
                <a:gd name="T10" fmla="*/ 208 w 238"/>
                <a:gd name="T11" fmla="*/ 205 h 205"/>
                <a:gd name="T12" fmla="*/ 162 w 238"/>
                <a:gd name="T13" fmla="*/ 173 h 205"/>
                <a:gd name="T14" fmla="*/ 122 w 238"/>
                <a:gd name="T15" fmla="*/ 139 h 205"/>
                <a:gd name="T16" fmla="*/ 90 w 238"/>
                <a:gd name="T17" fmla="*/ 106 h 205"/>
                <a:gd name="T18" fmla="*/ 46 w 238"/>
                <a:gd name="T19" fmla="*/ 40 h 205"/>
                <a:gd name="T20" fmla="*/ 0 w 238"/>
                <a:gd name="T21" fmla="*/ 40 h 205"/>
                <a:gd name="T22" fmla="*/ 12 w 238"/>
                <a:gd name="T23" fmla="*/ 23 h 205"/>
                <a:gd name="T24" fmla="*/ 29 w 238"/>
                <a:gd name="T25" fmla="*/ 11 h 205"/>
                <a:gd name="T26" fmla="*/ 76 w 238"/>
                <a:gd name="T27" fmla="*/ 5 h 205"/>
                <a:gd name="T28" fmla="*/ 179 w 238"/>
                <a:gd name="T29" fmla="*/ 0 h 205"/>
                <a:gd name="T30" fmla="*/ 179 w 238"/>
                <a:gd name="T31" fmla="*/ 0 h 205"/>
                <a:gd name="T32" fmla="*/ 179 w 238"/>
                <a:gd name="T33" fmla="*/ 0 h 20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8"/>
                <a:gd name="T52" fmla="*/ 0 h 205"/>
                <a:gd name="T53" fmla="*/ 238 w 238"/>
                <a:gd name="T54" fmla="*/ 205 h 20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8" h="205">
                  <a:moveTo>
                    <a:pt x="179" y="0"/>
                  </a:moveTo>
                  <a:lnTo>
                    <a:pt x="228" y="0"/>
                  </a:lnTo>
                  <a:lnTo>
                    <a:pt x="238" y="40"/>
                  </a:lnTo>
                  <a:lnTo>
                    <a:pt x="219" y="32"/>
                  </a:lnTo>
                  <a:lnTo>
                    <a:pt x="221" y="163"/>
                  </a:lnTo>
                  <a:lnTo>
                    <a:pt x="208" y="205"/>
                  </a:lnTo>
                  <a:lnTo>
                    <a:pt x="162" y="173"/>
                  </a:lnTo>
                  <a:lnTo>
                    <a:pt x="122" y="139"/>
                  </a:lnTo>
                  <a:lnTo>
                    <a:pt x="90" y="106"/>
                  </a:lnTo>
                  <a:lnTo>
                    <a:pt x="46" y="40"/>
                  </a:lnTo>
                  <a:lnTo>
                    <a:pt x="0" y="40"/>
                  </a:lnTo>
                  <a:lnTo>
                    <a:pt x="12" y="23"/>
                  </a:lnTo>
                  <a:lnTo>
                    <a:pt x="29" y="11"/>
                  </a:lnTo>
                  <a:lnTo>
                    <a:pt x="76" y="5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49" name="Freeform 117"/>
            <p:cNvSpPr>
              <a:spLocks/>
            </p:cNvSpPr>
            <p:nvPr/>
          </p:nvSpPr>
          <p:spPr bwMode="auto">
            <a:xfrm>
              <a:off x="3902" y="2380"/>
              <a:ext cx="19" cy="12"/>
            </a:xfrm>
            <a:custGeom>
              <a:avLst/>
              <a:gdLst>
                <a:gd name="T0" fmla="*/ 9 w 38"/>
                <a:gd name="T1" fmla="*/ 0 h 25"/>
                <a:gd name="T2" fmla="*/ 34 w 38"/>
                <a:gd name="T3" fmla="*/ 2 h 25"/>
                <a:gd name="T4" fmla="*/ 38 w 38"/>
                <a:gd name="T5" fmla="*/ 14 h 25"/>
                <a:gd name="T6" fmla="*/ 24 w 38"/>
                <a:gd name="T7" fmla="*/ 25 h 25"/>
                <a:gd name="T8" fmla="*/ 0 w 38"/>
                <a:gd name="T9" fmla="*/ 21 h 25"/>
                <a:gd name="T10" fmla="*/ 9 w 38"/>
                <a:gd name="T11" fmla="*/ 0 h 25"/>
                <a:gd name="T12" fmla="*/ 9 w 38"/>
                <a:gd name="T13" fmla="*/ 0 h 25"/>
                <a:gd name="T14" fmla="*/ 9 w 38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25"/>
                <a:gd name="T26" fmla="*/ 38 w 38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25">
                  <a:moveTo>
                    <a:pt x="9" y="0"/>
                  </a:moveTo>
                  <a:lnTo>
                    <a:pt x="34" y="2"/>
                  </a:lnTo>
                  <a:lnTo>
                    <a:pt x="38" y="14"/>
                  </a:lnTo>
                  <a:lnTo>
                    <a:pt x="24" y="25"/>
                  </a:lnTo>
                  <a:lnTo>
                    <a:pt x="0" y="2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0" name="Freeform 118"/>
            <p:cNvSpPr>
              <a:spLocks/>
            </p:cNvSpPr>
            <p:nvPr/>
          </p:nvSpPr>
          <p:spPr bwMode="auto">
            <a:xfrm>
              <a:off x="3952" y="2380"/>
              <a:ext cx="26" cy="12"/>
            </a:xfrm>
            <a:custGeom>
              <a:avLst/>
              <a:gdLst>
                <a:gd name="T0" fmla="*/ 8 w 52"/>
                <a:gd name="T1" fmla="*/ 0 h 25"/>
                <a:gd name="T2" fmla="*/ 44 w 52"/>
                <a:gd name="T3" fmla="*/ 0 h 25"/>
                <a:gd name="T4" fmla="*/ 52 w 52"/>
                <a:gd name="T5" fmla="*/ 14 h 25"/>
                <a:gd name="T6" fmla="*/ 35 w 52"/>
                <a:gd name="T7" fmla="*/ 25 h 25"/>
                <a:gd name="T8" fmla="*/ 0 w 52"/>
                <a:gd name="T9" fmla="*/ 21 h 25"/>
                <a:gd name="T10" fmla="*/ 8 w 52"/>
                <a:gd name="T11" fmla="*/ 0 h 25"/>
                <a:gd name="T12" fmla="*/ 8 w 52"/>
                <a:gd name="T13" fmla="*/ 0 h 25"/>
                <a:gd name="T14" fmla="*/ 8 w 52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"/>
                <a:gd name="T25" fmla="*/ 0 h 25"/>
                <a:gd name="T26" fmla="*/ 52 w 52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" h="25">
                  <a:moveTo>
                    <a:pt x="8" y="0"/>
                  </a:moveTo>
                  <a:lnTo>
                    <a:pt x="44" y="0"/>
                  </a:lnTo>
                  <a:lnTo>
                    <a:pt x="52" y="14"/>
                  </a:lnTo>
                  <a:lnTo>
                    <a:pt x="35" y="25"/>
                  </a:lnTo>
                  <a:lnTo>
                    <a:pt x="0" y="2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1" name="Freeform 119"/>
            <p:cNvSpPr>
              <a:spLocks/>
            </p:cNvSpPr>
            <p:nvPr/>
          </p:nvSpPr>
          <p:spPr bwMode="auto">
            <a:xfrm>
              <a:off x="2028" y="2452"/>
              <a:ext cx="45" cy="43"/>
            </a:xfrm>
            <a:custGeom>
              <a:avLst/>
              <a:gdLst>
                <a:gd name="T0" fmla="*/ 89 w 89"/>
                <a:gd name="T1" fmla="*/ 0 h 85"/>
                <a:gd name="T2" fmla="*/ 87 w 89"/>
                <a:gd name="T3" fmla="*/ 43 h 85"/>
                <a:gd name="T4" fmla="*/ 66 w 89"/>
                <a:gd name="T5" fmla="*/ 68 h 85"/>
                <a:gd name="T6" fmla="*/ 0 w 89"/>
                <a:gd name="T7" fmla="*/ 85 h 85"/>
                <a:gd name="T8" fmla="*/ 0 w 89"/>
                <a:gd name="T9" fmla="*/ 78 h 85"/>
                <a:gd name="T10" fmla="*/ 19 w 89"/>
                <a:gd name="T11" fmla="*/ 53 h 85"/>
                <a:gd name="T12" fmla="*/ 40 w 89"/>
                <a:gd name="T13" fmla="*/ 34 h 85"/>
                <a:gd name="T14" fmla="*/ 89 w 89"/>
                <a:gd name="T15" fmla="*/ 0 h 85"/>
                <a:gd name="T16" fmla="*/ 89 w 89"/>
                <a:gd name="T17" fmla="*/ 0 h 85"/>
                <a:gd name="T18" fmla="*/ 89 w 89"/>
                <a:gd name="T19" fmla="*/ 0 h 8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9"/>
                <a:gd name="T31" fmla="*/ 0 h 85"/>
                <a:gd name="T32" fmla="*/ 89 w 89"/>
                <a:gd name="T33" fmla="*/ 85 h 8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9" h="85">
                  <a:moveTo>
                    <a:pt x="89" y="0"/>
                  </a:moveTo>
                  <a:lnTo>
                    <a:pt x="87" y="43"/>
                  </a:lnTo>
                  <a:lnTo>
                    <a:pt x="66" y="68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19" y="53"/>
                  </a:lnTo>
                  <a:lnTo>
                    <a:pt x="40" y="34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2" name="Freeform 120"/>
            <p:cNvSpPr>
              <a:spLocks/>
            </p:cNvSpPr>
            <p:nvPr/>
          </p:nvSpPr>
          <p:spPr bwMode="auto">
            <a:xfrm>
              <a:off x="3178" y="2456"/>
              <a:ext cx="200" cy="138"/>
            </a:xfrm>
            <a:custGeom>
              <a:avLst/>
              <a:gdLst>
                <a:gd name="T0" fmla="*/ 279 w 399"/>
                <a:gd name="T1" fmla="*/ 0 h 278"/>
                <a:gd name="T2" fmla="*/ 304 w 399"/>
                <a:gd name="T3" fmla="*/ 2 h 278"/>
                <a:gd name="T4" fmla="*/ 298 w 399"/>
                <a:gd name="T5" fmla="*/ 36 h 278"/>
                <a:gd name="T6" fmla="*/ 323 w 399"/>
                <a:gd name="T7" fmla="*/ 46 h 278"/>
                <a:gd name="T8" fmla="*/ 399 w 399"/>
                <a:gd name="T9" fmla="*/ 46 h 278"/>
                <a:gd name="T10" fmla="*/ 348 w 399"/>
                <a:gd name="T11" fmla="*/ 109 h 278"/>
                <a:gd name="T12" fmla="*/ 317 w 399"/>
                <a:gd name="T13" fmla="*/ 141 h 278"/>
                <a:gd name="T14" fmla="*/ 270 w 399"/>
                <a:gd name="T15" fmla="*/ 164 h 278"/>
                <a:gd name="T16" fmla="*/ 236 w 399"/>
                <a:gd name="T17" fmla="*/ 225 h 278"/>
                <a:gd name="T18" fmla="*/ 217 w 399"/>
                <a:gd name="T19" fmla="*/ 246 h 278"/>
                <a:gd name="T20" fmla="*/ 194 w 399"/>
                <a:gd name="T21" fmla="*/ 261 h 278"/>
                <a:gd name="T22" fmla="*/ 141 w 399"/>
                <a:gd name="T23" fmla="*/ 276 h 278"/>
                <a:gd name="T24" fmla="*/ 68 w 399"/>
                <a:gd name="T25" fmla="*/ 274 h 278"/>
                <a:gd name="T26" fmla="*/ 0 w 399"/>
                <a:gd name="T27" fmla="*/ 278 h 278"/>
                <a:gd name="T28" fmla="*/ 36 w 399"/>
                <a:gd name="T29" fmla="*/ 209 h 278"/>
                <a:gd name="T30" fmla="*/ 57 w 399"/>
                <a:gd name="T31" fmla="*/ 175 h 278"/>
                <a:gd name="T32" fmla="*/ 80 w 399"/>
                <a:gd name="T33" fmla="*/ 147 h 278"/>
                <a:gd name="T34" fmla="*/ 108 w 399"/>
                <a:gd name="T35" fmla="*/ 126 h 278"/>
                <a:gd name="T36" fmla="*/ 139 w 399"/>
                <a:gd name="T37" fmla="*/ 111 h 278"/>
                <a:gd name="T38" fmla="*/ 217 w 399"/>
                <a:gd name="T39" fmla="*/ 116 h 278"/>
                <a:gd name="T40" fmla="*/ 260 w 399"/>
                <a:gd name="T41" fmla="*/ 114 h 278"/>
                <a:gd name="T42" fmla="*/ 277 w 399"/>
                <a:gd name="T43" fmla="*/ 84 h 278"/>
                <a:gd name="T44" fmla="*/ 281 w 399"/>
                <a:gd name="T45" fmla="*/ 44 h 278"/>
                <a:gd name="T46" fmla="*/ 279 w 399"/>
                <a:gd name="T47" fmla="*/ 0 h 278"/>
                <a:gd name="T48" fmla="*/ 279 w 399"/>
                <a:gd name="T49" fmla="*/ 0 h 278"/>
                <a:gd name="T50" fmla="*/ 279 w 399"/>
                <a:gd name="T51" fmla="*/ 0 h 27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9"/>
                <a:gd name="T79" fmla="*/ 0 h 278"/>
                <a:gd name="T80" fmla="*/ 399 w 399"/>
                <a:gd name="T81" fmla="*/ 278 h 27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9" h="278">
                  <a:moveTo>
                    <a:pt x="279" y="0"/>
                  </a:moveTo>
                  <a:lnTo>
                    <a:pt x="304" y="2"/>
                  </a:lnTo>
                  <a:lnTo>
                    <a:pt x="298" y="36"/>
                  </a:lnTo>
                  <a:lnTo>
                    <a:pt x="323" y="46"/>
                  </a:lnTo>
                  <a:lnTo>
                    <a:pt x="399" y="46"/>
                  </a:lnTo>
                  <a:lnTo>
                    <a:pt x="348" y="109"/>
                  </a:lnTo>
                  <a:lnTo>
                    <a:pt x="317" y="141"/>
                  </a:lnTo>
                  <a:lnTo>
                    <a:pt x="270" y="164"/>
                  </a:lnTo>
                  <a:lnTo>
                    <a:pt x="236" y="225"/>
                  </a:lnTo>
                  <a:lnTo>
                    <a:pt x="217" y="246"/>
                  </a:lnTo>
                  <a:lnTo>
                    <a:pt x="194" y="261"/>
                  </a:lnTo>
                  <a:lnTo>
                    <a:pt x="141" y="276"/>
                  </a:lnTo>
                  <a:lnTo>
                    <a:pt x="68" y="274"/>
                  </a:lnTo>
                  <a:lnTo>
                    <a:pt x="0" y="278"/>
                  </a:lnTo>
                  <a:lnTo>
                    <a:pt x="36" y="209"/>
                  </a:lnTo>
                  <a:lnTo>
                    <a:pt x="57" y="175"/>
                  </a:lnTo>
                  <a:lnTo>
                    <a:pt x="80" y="147"/>
                  </a:lnTo>
                  <a:lnTo>
                    <a:pt x="108" y="126"/>
                  </a:lnTo>
                  <a:lnTo>
                    <a:pt x="139" y="111"/>
                  </a:lnTo>
                  <a:lnTo>
                    <a:pt x="217" y="116"/>
                  </a:lnTo>
                  <a:lnTo>
                    <a:pt x="260" y="114"/>
                  </a:lnTo>
                  <a:lnTo>
                    <a:pt x="277" y="84"/>
                  </a:lnTo>
                  <a:lnTo>
                    <a:pt x="281" y="44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3" name="Freeform 121"/>
            <p:cNvSpPr>
              <a:spLocks/>
            </p:cNvSpPr>
            <p:nvPr/>
          </p:nvSpPr>
          <p:spPr bwMode="auto">
            <a:xfrm>
              <a:off x="4192" y="2488"/>
              <a:ext cx="23" cy="34"/>
            </a:xfrm>
            <a:custGeom>
              <a:avLst/>
              <a:gdLst>
                <a:gd name="T0" fmla="*/ 2 w 48"/>
                <a:gd name="T1" fmla="*/ 0 h 68"/>
                <a:gd name="T2" fmla="*/ 36 w 48"/>
                <a:gd name="T3" fmla="*/ 6 h 68"/>
                <a:gd name="T4" fmla="*/ 48 w 48"/>
                <a:gd name="T5" fmla="*/ 32 h 68"/>
                <a:gd name="T6" fmla="*/ 36 w 48"/>
                <a:gd name="T7" fmla="*/ 63 h 68"/>
                <a:gd name="T8" fmla="*/ 0 w 48"/>
                <a:gd name="T9" fmla="*/ 68 h 68"/>
                <a:gd name="T10" fmla="*/ 2 w 48"/>
                <a:gd name="T11" fmla="*/ 0 h 68"/>
                <a:gd name="T12" fmla="*/ 2 w 48"/>
                <a:gd name="T13" fmla="*/ 0 h 68"/>
                <a:gd name="T14" fmla="*/ 2 w 48"/>
                <a:gd name="T15" fmla="*/ 0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8"/>
                <a:gd name="T25" fmla="*/ 0 h 68"/>
                <a:gd name="T26" fmla="*/ 48 w 48"/>
                <a:gd name="T27" fmla="*/ 68 h 6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8" h="68">
                  <a:moveTo>
                    <a:pt x="2" y="0"/>
                  </a:moveTo>
                  <a:lnTo>
                    <a:pt x="36" y="6"/>
                  </a:lnTo>
                  <a:lnTo>
                    <a:pt x="48" y="32"/>
                  </a:lnTo>
                  <a:lnTo>
                    <a:pt x="36" y="63"/>
                  </a:lnTo>
                  <a:lnTo>
                    <a:pt x="0" y="6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4" name="Freeform 122"/>
            <p:cNvSpPr>
              <a:spLocks/>
            </p:cNvSpPr>
            <p:nvPr/>
          </p:nvSpPr>
          <p:spPr bwMode="auto">
            <a:xfrm>
              <a:off x="4107" y="2497"/>
              <a:ext cx="29" cy="25"/>
            </a:xfrm>
            <a:custGeom>
              <a:avLst/>
              <a:gdLst>
                <a:gd name="T0" fmla="*/ 19 w 57"/>
                <a:gd name="T1" fmla="*/ 0 h 51"/>
                <a:gd name="T2" fmla="*/ 57 w 57"/>
                <a:gd name="T3" fmla="*/ 23 h 51"/>
                <a:gd name="T4" fmla="*/ 34 w 57"/>
                <a:gd name="T5" fmla="*/ 48 h 51"/>
                <a:gd name="T6" fmla="*/ 0 w 57"/>
                <a:gd name="T7" fmla="*/ 51 h 51"/>
                <a:gd name="T8" fmla="*/ 8 w 57"/>
                <a:gd name="T9" fmla="*/ 8 h 51"/>
                <a:gd name="T10" fmla="*/ 19 w 57"/>
                <a:gd name="T11" fmla="*/ 0 h 51"/>
                <a:gd name="T12" fmla="*/ 19 w 57"/>
                <a:gd name="T13" fmla="*/ 0 h 51"/>
                <a:gd name="T14" fmla="*/ 19 w 57"/>
                <a:gd name="T15" fmla="*/ 0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7"/>
                <a:gd name="T25" fmla="*/ 0 h 51"/>
                <a:gd name="T26" fmla="*/ 57 w 5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7" h="51">
                  <a:moveTo>
                    <a:pt x="19" y="0"/>
                  </a:moveTo>
                  <a:lnTo>
                    <a:pt x="57" y="23"/>
                  </a:lnTo>
                  <a:lnTo>
                    <a:pt x="34" y="48"/>
                  </a:lnTo>
                  <a:lnTo>
                    <a:pt x="0" y="51"/>
                  </a:lnTo>
                  <a:lnTo>
                    <a:pt x="8" y="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5" name="Freeform 123"/>
            <p:cNvSpPr>
              <a:spLocks/>
            </p:cNvSpPr>
            <p:nvPr/>
          </p:nvSpPr>
          <p:spPr bwMode="auto">
            <a:xfrm>
              <a:off x="1996" y="2499"/>
              <a:ext cx="31" cy="35"/>
            </a:xfrm>
            <a:custGeom>
              <a:avLst/>
              <a:gdLst>
                <a:gd name="T0" fmla="*/ 32 w 63"/>
                <a:gd name="T1" fmla="*/ 0 h 68"/>
                <a:gd name="T2" fmla="*/ 63 w 63"/>
                <a:gd name="T3" fmla="*/ 17 h 68"/>
                <a:gd name="T4" fmla="*/ 63 w 63"/>
                <a:gd name="T5" fmla="*/ 45 h 68"/>
                <a:gd name="T6" fmla="*/ 40 w 63"/>
                <a:gd name="T7" fmla="*/ 68 h 68"/>
                <a:gd name="T8" fmla="*/ 6 w 63"/>
                <a:gd name="T9" fmla="*/ 68 h 68"/>
                <a:gd name="T10" fmla="*/ 0 w 63"/>
                <a:gd name="T11" fmla="*/ 66 h 68"/>
                <a:gd name="T12" fmla="*/ 32 w 63"/>
                <a:gd name="T13" fmla="*/ 0 h 68"/>
                <a:gd name="T14" fmla="*/ 32 w 63"/>
                <a:gd name="T15" fmla="*/ 0 h 68"/>
                <a:gd name="T16" fmla="*/ 32 w 63"/>
                <a:gd name="T17" fmla="*/ 0 h 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68"/>
                <a:gd name="T29" fmla="*/ 63 w 63"/>
                <a:gd name="T30" fmla="*/ 68 h 6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68">
                  <a:moveTo>
                    <a:pt x="32" y="0"/>
                  </a:moveTo>
                  <a:lnTo>
                    <a:pt x="63" y="17"/>
                  </a:lnTo>
                  <a:lnTo>
                    <a:pt x="63" y="45"/>
                  </a:lnTo>
                  <a:lnTo>
                    <a:pt x="40" y="68"/>
                  </a:lnTo>
                  <a:lnTo>
                    <a:pt x="6" y="68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6" name="Freeform 124"/>
            <p:cNvSpPr>
              <a:spLocks/>
            </p:cNvSpPr>
            <p:nvPr/>
          </p:nvSpPr>
          <p:spPr bwMode="auto">
            <a:xfrm>
              <a:off x="1967" y="2540"/>
              <a:ext cx="31" cy="36"/>
            </a:xfrm>
            <a:custGeom>
              <a:avLst/>
              <a:gdLst>
                <a:gd name="T0" fmla="*/ 27 w 63"/>
                <a:gd name="T1" fmla="*/ 0 h 72"/>
                <a:gd name="T2" fmla="*/ 55 w 63"/>
                <a:gd name="T3" fmla="*/ 9 h 72"/>
                <a:gd name="T4" fmla="*/ 63 w 63"/>
                <a:gd name="T5" fmla="*/ 24 h 72"/>
                <a:gd name="T6" fmla="*/ 57 w 63"/>
                <a:gd name="T7" fmla="*/ 43 h 72"/>
                <a:gd name="T8" fmla="*/ 42 w 63"/>
                <a:gd name="T9" fmla="*/ 60 h 72"/>
                <a:gd name="T10" fmla="*/ 6 w 63"/>
                <a:gd name="T11" fmla="*/ 72 h 72"/>
                <a:gd name="T12" fmla="*/ 0 w 63"/>
                <a:gd name="T13" fmla="*/ 24 h 72"/>
                <a:gd name="T14" fmla="*/ 27 w 63"/>
                <a:gd name="T15" fmla="*/ 0 h 72"/>
                <a:gd name="T16" fmla="*/ 27 w 63"/>
                <a:gd name="T17" fmla="*/ 0 h 72"/>
                <a:gd name="T18" fmla="*/ 27 w 63"/>
                <a:gd name="T19" fmla="*/ 0 h 7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"/>
                <a:gd name="T31" fmla="*/ 0 h 72"/>
                <a:gd name="T32" fmla="*/ 63 w 63"/>
                <a:gd name="T33" fmla="*/ 72 h 7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" h="72">
                  <a:moveTo>
                    <a:pt x="27" y="0"/>
                  </a:moveTo>
                  <a:lnTo>
                    <a:pt x="55" y="9"/>
                  </a:lnTo>
                  <a:lnTo>
                    <a:pt x="63" y="24"/>
                  </a:lnTo>
                  <a:lnTo>
                    <a:pt x="57" y="43"/>
                  </a:lnTo>
                  <a:lnTo>
                    <a:pt x="42" y="60"/>
                  </a:lnTo>
                  <a:lnTo>
                    <a:pt x="6" y="72"/>
                  </a:lnTo>
                  <a:lnTo>
                    <a:pt x="0" y="2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7" name="Freeform 125"/>
            <p:cNvSpPr>
              <a:spLocks/>
            </p:cNvSpPr>
            <p:nvPr/>
          </p:nvSpPr>
          <p:spPr bwMode="auto">
            <a:xfrm>
              <a:off x="4191" y="2540"/>
              <a:ext cx="30" cy="31"/>
            </a:xfrm>
            <a:custGeom>
              <a:avLst/>
              <a:gdLst>
                <a:gd name="T0" fmla="*/ 10 w 61"/>
                <a:gd name="T1" fmla="*/ 0 h 60"/>
                <a:gd name="T2" fmla="*/ 61 w 61"/>
                <a:gd name="T3" fmla="*/ 11 h 60"/>
                <a:gd name="T4" fmla="*/ 59 w 61"/>
                <a:gd name="T5" fmla="*/ 28 h 60"/>
                <a:gd name="T6" fmla="*/ 48 w 61"/>
                <a:gd name="T7" fmla="*/ 47 h 60"/>
                <a:gd name="T8" fmla="*/ 14 w 61"/>
                <a:gd name="T9" fmla="*/ 60 h 60"/>
                <a:gd name="T10" fmla="*/ 0 w 61"/>
                <a:gd name="T11" fmla="*/ 11 h 60"/>
                <a:gd name="T12" fmla="*/ 10 w 61"/>
                <a:gd name="T13" fmla="*/ 0 h 60"/>
                <a:gd name="T14" fmla="*/ 10 w 61"/>
                <a:gd name="T15" fmla="*/ 0 h 60"/>
                <a:gd name="T16" fmla="*/ 10 w 61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1"/>
                <a:gd name="T28" fmla="*/ 0 h 60"/>
                <a:gd name="T29" fmla="*/ 61 w 6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1" h="60">
                  <a:moveTo>
                    <a:pt x="10" y="0"/>
                  </a:moveTo>
                  <a:lnTo>
                    <a:pt x="61" y="11"/>
                  </a:lnTo>
                  <a:lnTo>
                    <a:pt x="59" y="28"/>
                  </a:lnTo>
                  <a:lnTo>
                    <a:pt x="48" y="47"/>
                  </a:lnTo>
                  <a:lnTo>
                    <a:pt x="14" y="60"/>
                  </a:lnTo>
                  <a:lnTo>
                    <a:pt x="0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8" name="Freeform 126"/>
            <p:cNvSpPr>
              <a:spLocks/>
            </p:cNvSpPr>
            <p:nvPr/>
          </p:nvSpPr>
          <p:spPr bwMode="auto">
            <a:xfrm>
              <a:off x="3516" y="2591"/>
              <a:ext cx="107" cy="62"/>
            </a:xfrm>
            <a:custGeom>
              <a:avLst/>
              <a:gdLst>
                <a:gd name="T0" fmla="*/ 21 w 215"/>
                <a:gd name="T1" fmla="*/ 0 h 126"/>
                <a:gd name="T2" fmla="*/ 215 w 215"/>
                <a:gd name="T3" fmla="*/ 126 h 126"/>
                <a:gd name="T4" fmla="*/ 114 w 215"/>
                <a:gd name="T5" fmla="*/ 73 h 126"/>
                <a:gd name="T6" fmla="*/ 61 w 215"/>
                <a:gd name="T7" fmla="*/ 46 h 126"/>
                <a:gd name="T8" fmla="*/ 2 w 215"/>
                <a:gd name="T9" fmla="*/ 33 h 126"/>
                <a:gd name="T10" fmla="*/ 0 w 215"/>
                <a:gd name="T11" fmla="*/ 29 h 126"/>
                <a:gd name="T12" fmla="*/ 21 w 215"/>
                <a:gd name="T13" fmla="*/ 0 h 126"/>
                <a:gd name="T14" fmla="*/ 21 w 215"/>
                <a:gd name="T15" fmla="*/ 0 h 126"/>
                <a:gd name="T16" fmla="*/ 21 w 215"/>
                <a:gd name="T17" fmla="*/ 0 h 1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5"/>
                <a:gd name="T28" fmla="*/ 0 h 126"/>
                <a:gd name="T29" fmla="*/ 215 w 215"/>
                <a:gd name="T30" fmla="*/ 126 h 12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5" h="126">
                  <a:moveTo>
                    <a:pt x="21" y="0"/>
                  </a:moveTo>
                  <a:lnTo>
                    <a:pt x="215" y="126"/>
                  </a:lnTo>
                  <a:lnTo>
                    <a:pt x="114" y="73"/>
                  </a:lnTo>
                  <a:lnTo>
                    <a:pt x="61" y="46"/>
                  </a:lnTo>
                  <a:lnTo>
                    <a:pt x="2" y="33"/>
                  </a:lnTo>
                  <a:lnTo>
                    <a:pt x="0" y="2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59" name="Freeform 127"/>
            <p:cNvSpPr>
              <a:spLocks/>
            </p:cNvSpPr>
            <p:nvPr/>
          </p:nvSpPr>
          <p:spPr bwMode="auto">
            <a:xfrm>
              <a:off x="1958" y="2596"/>
              <a:ext cx="10" cy="19"/>
            </a:xfrm>
            <a:custGeom>
              <a:avLst/>
              <a:gdLst>
                <a:gd name="T0" fmla="*/ 19 w 21"/>
                <a:gd name="T1" fmla="*/ 0 h 38"/>
                <a:gd name="T2" fmla="*/ 21 w 21"/>
                <a:gd name="T3" fmla="*/ 19 h 38"/>
                <a:gd name="T4" fmla="*/ 6 w 21"/>
                <a:gd name="T5" fmla="*/ 34 h 38"/>
                <a:gd name="T6" fmla="*/ 0 w 21"/>
                <a:gd name="T7" fmla="*/ 38 h 38"/>
                <a:gd name="T8" fmla="*/ 19 w 21"/>
                <a:gd name="T9" fmla="*/ 0 h 38"/>
                <a:gd name="T10" fmla="*/ 19 w 21"/>
                <a:gd name="T11" fmla="*/ 0 h 38"/>
                <a:gd name="T12" fmla="*/ 19 w 21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38"/>
                <a:gd name="T23" fmla="*/ 21 w 21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38">
                  <a:moveTo>
                    <a:pt x="19" y="0"/>
                  </a:moveTo>
                  <a:lnTo>
                    <a:pt x="21" y="19"/>
                  </a:lnTo>
                  <a:lnTo>
                    <a:pt x="6" y="34"/>
                  </a:lnTo>
                  <a:lnTo>
                    <a:pt x="0" y="38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0" name="Freeform 128"/>
            <p:cNvSpPr>
              <a:spLocks/>
            </p:cNvSpPr>
            <p:nvPr/>
          </p:nvSpPr>
          <p:spPr bwMode="auto">
            <a:xfrm>
              <a:off x="2070" y="2613"/>
              <a:ext cx="205" cy="247"/>
            </a:xfrm>
            <a:custGeom>
              <a:avLst/>
              <a:gdLst>
                <a:gd name="T0" fmla="*/ 219 w 411"/>
                <a:gd name="T1" fmla="*/ 0 h 492"/>
                <a:gd name="T2" fmla="*/ 304 w 411"/>
                <a:gd name="T3" fmla="*/ 51 h 492"/>
                <a:gd name="T4" fmla="*/ 342 w 411"/>
                <a:gd name="T5" fmla="*/ 87 h 492"/>
                <a:gd name="T6" fmla="*/ 361 w 411"/>
                <a:gd name="T7" fmla="*/ 135 h 492"/>
                <a:gd name="T8" fmla="*/ 339 w 411"/>
                <a:gd name="T9" fmla="*/ 114 h 492"/>
                <a:gd name="T10" fmla="*/ 314 w 411"/>
                <a:gd name="T11" fmla="*/ 99 h 492"/>
                <a:gd name="T12" fmla="*/ 265 w 411"/>
                <a:gd name="T13" fmla="*/ 89 h 492"/>
                <a:gd name="T14" fmla="*/ 177 w 411"/>
                <a:gd name="T15" fmla="*/ 129 h 492"/>
                <a:gd name="T16" fmla="*/ 128 w 411"/>
                <a:gd name="T17" fmla="*/ 222 h 492"/>
                <a:gd name="T18" fmla="*/ 124 w 411"/>
                <a:gd name="T19" fmla="*/ 278 h 492"/>
                <a:gd name="T20" fmla="*/ 141 w 411"/>
                <a:gd name="T21" fmla="*/ 333 h 492"/>
                <a:gd name="T22" fmla="*/ 158 w 411"/>
                <a:gd name="T23" fmla="*/ 359 h 492"/>
                <a:gd name="T24" fmla="*/ 179 w 411"/>
                <a:gd name="T25" fmla="*/ 378 h 492"/>
                <a:gd name="T26" fmla="*/ 223 w 411"/>
                <a:gd name="T27" fmla="*/ 397 h 492"/>
                <a:gd name="T28" fmla="*/ 312 w 411"/>
                <a:gd name="T29" fmla="*/ 371 h 492"/>
                <a:gd name="T30" fmla="*/ 377 w 411"/>
                <a:gd name="T31" fmla="*/ 289 h 492"/>
                <a:gd name="T32" fmla="*/ 384 w 411"/>
                <a:gd name="T33" fmla="*/ 186 h 492"/>
                <a:gd name="T34" fmla="*/ 384 w 411"/>
                <a:gd name="T35" fmla="*/ 179 h 492"/>
                <a:gd name="T36" fmla="*/ 388 w 411"/>
                <a:gd name="T37" fmla="*/ 179 h 492"/>
                <a:gd name="T38" fmla="*/ 411 w 411"/>
                <a:gd name="T39" fmla="*/ 268 h 492"/>
                <a:gd name="T40" fmla="*/ 396 w 411"/>
                <a:gd name="T41" fmla="*/ 348 h 492"/>
                <a:gd name="T42" fmla="*/ 377 w 411"/>
                <a:gd name="T43" fmla="*/ 386 h 492"/>
                <a:gd name="T44" fmla="*/ 354 w 411"/>
                <a:gd name="T45" fmla="*/ 416 h 492"/>
                <a:gd name="T46" fmla="*/ 323 w 411"/>
                <a:gd name="T47" fmla="*/ 445 h 492"/>
                <a:gd name="T48" fmla="*/ 291 w 411"/>
                <a:gd name="T49" fmla="*/ 468 h 492"/>
                <a:gd name="T50" fmla="*/ 217 w 411"/>
                <a:gd name="T51" fmla="*/ 492 h 492"/>
                <a:gd name="T52" fmla="*/ 143 w 411"/>
                <a:gd name="T53" fmla="*/ 487 h 492"/>
                <a:gd name="T54" fmla="*/ 76 w 411"/>
                <a:gd name="T55" fmla="*/ 447 h 492"/>
                <a:gd name="T56" fmla="*/ 27 w 411"/>
                <a:gd name="T57" fmla="*/ 365 h 492"/>
                <a:gd name="T58" fmla="*/ 0 w 411"/>
                <a:gd name="T59" fmla="*/ 245 h 492"/>
                <a:gd name="T60" fmla="*/ 8 w 411"/>
                <a:gd name="T61" fmla="*/ 182 h 492"/>
                <a:gd name="T62" fmla="*/ 29 w 411"/>
                <a:gd name="T63" fmla="*/ 125 h 492"/>
                <a:gd name="T64" fmla="*/ 44 w 411"/>
                <a:gd name="T65" fmla="*/ 99 h 492"/>
                <a:gd name="T66" fmla="*/ 61 w 411"/>
                <a:gd name="T67" fmla="*/ 74 h 492"/>
                <a:gd name="T68" fmla="*/ 80 w 411"/>
                <a:gd name="T69" fmla="*/ 51 h 492"/>
                <a:gd name="T70" fmla="*/ 103 w 411"/>
                <a:gd name="T71" fmla="*/ 34 h 492"/>
                <a:gd name="T72" fmla="*/ 156 w 411"/>
                <a:gd name="T73" fmla="*/ 8 h 492"/>
                <a:gd name="T74" fmla="*/ 219 w 411"/>
                <a:gd name="T75" fmla="*/ 0 h 492"/>
                <a:gd name="T76" fmla="*/ 219 w 411"/>
                <a:gd name="T77" fmla="*/ 0 h 492"/>
                <a:gd name="T78" fmla="*/ 219 w 411"/>
                <a:gd name="T79" fmla="*/ 0 h 49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1"/>
                <a:gd name="T121" fmla="*/ 0 h 492"/>
                <a:gd name="T122" fmla="*/ 411 w 411"/>
                <a:gd name="T123" fmla="*/ 492 h 49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1" h="492">
                  <a:moveTo>
                    <a:pt x="219" y="0"/>
                  </a:moveTo>
                  <a:lnTo>
                    <a:pt x="304" y="51"/>
                  </a:lnTo>
                  <a:lnTo>
                    <a:pt x="342" y="87"/>
                  </a:lnTo>
                  <a:lnTo>
                    <a:pt x="361" y="135"/>
                  </a:lnTo>
                  <a:lnTo>
                    <a:pt x="339" y="114"/>
                  </a:lnTo>
                  <a:lnTo>
                    <a:pt x="314" y="99"/>
                  </a:lnTo>
                  <a:lnTo>
                    <a:pt x="265" y="89"/>
                  </a:lnTo>
                  <a:lnTo>
                    <a:pt x="177" y="129"/>
                  </a:lnTo>
                  <a:lnTo>
                    <a:pt x="128" y="222"/>
                  </a:lnTo>
                  <a:lnTo>
                    <a:pt x="124" y="278"/>
                  </a:lnTo>
                  <a:lnTo>
                    <a:pt x="141" y="333"/>
                  </a:lnTo>
                  <a:lnTo>
                    <a:pt x="158" y="359"/>
                  </a:lnTo>
                  <a:lnTo>
                    <a:pt x="179" y="378"/>
                  </a:lnTo>
                  <a:lnTo>
                    <a:pt x="223" y="397"/>
                  </a:lnTo>
                  <a:lnTo>
                    <a:pt x="312" y="371"/>
                  </a:lnTo>
                  <a:lnTo>
                    <a:pt x="377" y="289"/>
                  </a:lnTo>
                  <a:lnTo>
                    <a:pt x="384" y="186"/>
                  </a:lnTo>
                  <a:lnTo>
                    <a:pt x="384" y="179"/>
                  </a:lnTo>
                  <a:lnTo>
                    <a:pt x="388" y="179"/>
                  </a:lnTo>
                  <a:lnTo>
                    <a:pt x="411" y="268"/>
                  </a:lnTo>
                  <a:lnTo>
                    <a:pt x="396" y="348"/>
                  </a:lnTo>
                  <a:lnTo>
                    <a:pt x="377" y="386"/>
                  </a:lnTo>
                  <a:lnTo>
                    <a:pt x="354" y="416"/>
                  </a:lnTo>
                  <a:lnTo>
                    <a:pt x="323" y="445"/>
                  </a:lnTo>
                  <a:lnTo>
                    <a:pt x="291" y="468"/>
                  </a:lnTo>
                  <a:lnTo>
                    <a:pt x="217" y="492"/>
                  </a:lnTo>
                  <a:lnTo>
                    <a:pt x="143" y="487"/>
                  </a:lnTo>
                  <a:lnTo>
                    <a:pt x="76" y="447"/>
                  </a:lnTo>
                  <a:lnTo>
                    <a:pt x="27" y="365"/>
                  </a:lnTo>
                  <a:lnTo>
                    <a:pt x="0" y="245"/>
                  </a:lnTo>
                  <a:lnTo>
                    <a:pt x="8" y="182"/>
                  </a:lnTo>
                  <a:lnTo>
                    <a:pt x="29" y="125"/>
                  </a:lnTo>
                  <a:lnTo>
                    <a:pt x="44" y="99"/>
                  </a:lnTo>
                  <a:lnTo>
                    <a:pt x="61" y="74"/>
                  </a:lnTo>
                  <a:lnTo>
                    <a:pt x="80" y="51"/>
                  </a:lnTo>
                  <a:lnTo>
                    <a:pt x="103" y="34"/>
                  </a:lnTo>
                  <a:lnTo>
                    <a:pt x="156" y="8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1" name="Freeform 129"/>
            <p:cNvSpPr>
              <a:spLocks/>
            </p:cNvSpPr>
            <p:nvPr/>
          </p:nvSpPr>
          <p:spPr bwMode="auto">
            <a:xfrm>
              <a:off x="3622" y="2620"/>
              <a:ext cx="242" cy="272"/>
            </a:xfrm>
            <a:custGeom>
              <a:avLst/>
              <a:gdLst>
                <a:gd name="T0" fmla="*/ 222 w 483"/>
                <a:gd name="T1" fmla="*/ 0 h 544"/>
                <a:gd name="T2" fmla="*/ 340 w 483"/>
                <a:gd name="T3" fmla="*/ 14 h 544"/>
                <a:gd name="T4" fmla="*/ 422 w 483"/>
                <a:gd name="T5" fmla="*/ 71 h 544"/>
                <a:gd name="T6" fmla="*/ 469 w 483"/>
                <a:gd name="T7" fmla="*/ 158 h 544"/>
                <a:gd name="T8" fmla="*/ 483 w 483"/>
                <a:gd name="T9" fmla="*/ 261 h 544"/>
                <a:gd name="T10" fmla="*/ 463 w 483"/>
                <a:gd name="T11" fmla="*/ 365 h 544"/>
                <a:gd name="T12" fmla="*/ 443 w 483"/>
                <a:gd name="T13" fmla="*/ 413 h 544"/>
                <a:gd name="T14" fmla="*/ 414 w 483"/>
                <a:gd name="T15" fmla="*/ 457 h 544"/>
                <a:gd name="T16" fmla="*/ 397 w 483"/>
                <a:gd name="T17" fmla="*/ 476 h 544"/>
                <a:gd name="T18" fmla="*/ 378 w 483"/>
                <a:gd name="T19" fmla="*/ 493 h 544"/>
                <a:gd name="T20" fmla="*/ 334 w 483"/>
                <a:gd name="T21" fmla="*/ 521 h 544"/>
                <a:gd name="T22" fmla="*/ 283 w 483"/>
                <a:gd name="T23" fmla="*/ 538 h 544"/>
                <a:gd name="T24" fmla="*/ 224 w 483"/>
                <a:gd name="T25" fmla="*/ 544 h 544"/>
                <a:gd name="T26" fmla="*/ 123 w 483"/>
                <a:gd name="T27" fmla="*/ 517 h 544"/>
                <a:gd name="T28" fmla="*/ 53 w 483"/>
                <a:gd name="T29" fmla="*/ 457 h 544"/>
                <a:gd name="T30" fmla="*/ 13 w 483"/>
                <a:gd name="T31" fmla="*/ 375 h 544"/>
                <a:gd name="T32" fmla="*/ 0 w 483"/>
                <a:gd name="T33" fmla="*/ 280 h 544"/>
                <a:gd name="T34" fmla="*/ 15 w 483"/>
                <a:gd name="T35" fmla="*/ 183 h 544"/>
                <a:gd name="T36" fmla="*/ 34 w 483"/>
                <a:gd name="T37" fmla="*/ 139 h 544"/>
                <a:gd name="T38" fmla="*/ 59 w 483"/>
                <a:gd name="T39" fmla="*/ 97 h 544"/>
                <a:gd name="T40" fmla="*/ 89 w 483"/>
                <a:gd name="T41" fmla="*/ 61 h 544"/>
                <a:gd name="T42" fmla="*/ 127 w 483"/>
                <a:gd name="T43" fmla="*/ 33 h 544"/>
                <a:gd name="T44" fmla="*/ 171 w 483"/>
                <a:gd name="T45" fmla="*/ 12 h 544"/>
                <a:gd name="T46" fmla="*/ 222 w 483"/>
                <a:gd name="T47" fmla="*/ 0 h 544"/>
                <a:gd name="T48" fmla="*/ 222 w 483"/>
                <a:gd name="T49" fmla="*/ 0 h 544"/>
                <a:gd name="T50" fmla="*/ 222 w 483"/>
                <a:gd name="T51" fmla="*/ 0 h 5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483"/>
                <a:gd name="T79" fmla="*/ 0 h 544"/>
                <a:gd name="T80" fmla="*/ 483 w 483"/>
                <a:gd name="T81" fmla="*/ 544 h 5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483" h="544">
                  <a:moveTo>
                    <a:pt x="222" y="0"/>
                  </a:moveTo>
                  <a:lnTo>
                    <a:pt x="340" y="14"/>
                  </a:lnTo>
                  <a:lnTo>
                    <a:pt x="422" y="71"/>
                  </a:lnTo>
                  <a:lnTo>
                    <a:pt x="469" y="158"/>
                  </a:lnTo>
                  <a:lnTo>
                    <a:pt x="483" y="261"/>
                  </a:lnTo>
                  <a:lnTo>
                    <a:pt x="463" y="365"/>
                  </a:lnTo>
                  <a:lnTo>
                    <a:pt x="443" y="413"/>
                  </a:lnTo>
                  <a:lnTo>
                    <a:pt x="414" y="457"/>
                  </a:lnTo>
                  <a:lnTo>
                    <a:pt x="397" y="476"/>
                  </a:lnTo>
                  <a:lnTo>
                    <a:pt x="378" y="493"/>
                  </a:lnTo>
                  <a:lnTo>
                    <a:pt x="334" y="521"/>
                  </a:lnTo>
                  <a:lnTo>
                    <a:pt x="283" y="538"/>
                  </a:lnTo>
                  <a:lnTo>
                    <a:pt x="224" y="544"/>
                  </a:lnTo>
                  <a:lnTo>
                    <a:pt x="123" y="517"/>
                  </a:lnTo>
                  <a:lnTo>
                    <a:pt x="53" y="457"/>
                  </a:lnTo>
                  <a:lnTo>
                    <a:pt x="13" y="375"/>
                  </a:lnTo>
                  <a:lnTo>
                    <a:pt x="0" y="280"/>
                  </a:lnTo>
                  <a:lnTo>
                    <a:pt x="15" y="183"/>
                  </a:lnTo>
                  <a:lnTo>
                    <a:pt x="34" y="139"/>
                  </a:lnTo>
                  <a:lnTo>
                    <a:pt x="59" y="97"/>
                  </a:lnTo>
                  <a:lnTo>
                    <a:pt x="89" y="61"/>
                  </a:lnTo>
                  <a:lnTo>
                    <a:pt x="127" y="33"/>
                  </a:lnTo>
                  <a:lnTo>
                    <a:pt x="171" y="12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2" name="Freeform 130"/>
            <p:cNvSpPr>
              <a:spLocks/>
            </p:cNvSpPr>
            <p:nvPr/>
          </p:nvSpPr>
          <p:spPr bwMode="auto">
            <a:xfrm>
              <a:off x="1936" y="2623"/>
              <a:ext cx="174" cy="418"/>
            </a:xfrm>
            <a:custGeom>
              <a:avLst/>
              <a:gdLst>
                <a:gd name="T0" fmla="*/ 29 w 348"/>
                <a:gd name="T1" fmla="*/ 0 h 837"/>
                <a:gd name="T2" fmla="*/ 61 w 348"/>
                <a:gd name="T3" fmla="*/ 13 h 837"/>
                <a:gd name="T4" fmla="*/ 61 w 348"/>
                <a:gd name="T5" fmla="*/ 38 h 837"/>
                <a:gd name="T6" fmla="*/ 44 w 348"/>
                <a:gd name="T7" fmla="*/ 68 h 837"/>
                <a:gd name="T8" fmla="*/ 27 w 348"/>
                <a:gd name="T9" fmla="*/ 93 h 837"/>
                <a:gd name="T10" fmla="*/ 61 w 348"/>
                <a:gd name="T11" fmla="*/ 118 h 837"/>
                <a:gd name="T12" fmla="*/ 46 w 348"/>
                <a:gd name="T13" fmla="*/ 152 h 837"/>
                <a:gd name="T14" fmla="*/ 29 w 348"/>
                <a:gd name="T15" fmla="*/ 188 h 837"/>
                <a:gd name="T16" fmla="*/ 34 w 348"/>
                <a:gd name="T17" fmla="*/ 205 h 837"/>
                <a:gd name="T18" fmla="*/ 53 w 348"/>
                <a:gd name="T19" fmla="*/ 222 h 837"/>
                <a:gd name="T20" fmla="*/ 38 w 348"/>
                <a:gd name="T21" fmla="*/ 270 h 837"/>
                <a:gd name="T22" fmla="*/ 50 w 348"/>
                <a:gd name="T23" fmla="*/ 316 h 837"/>
                <a:gd name="T24" fmla="*/ 57 w 348"/>
                <a:gd name="T25" fmla="*/ 414 h 837"/>
                <a:gd name="T26" fmla="*/ 88 w 348"/>
                <a:gd name="T27" fmla="*/ 449 h 837"/>
                <a:gd name="T28" fmla="*/ 91 w 348"/>
                <a:gd name="T29" fmla="*/ 494 h 837"/>
                <a:gd name="T30" fmla="*/ 99 w 348"/>
                <a:gd name="T31" fmla="*/ 538 h 837"/>
                <a:gd name="T32" fmla="*/ 114 w 348"/>
                <a:gd name="T33" fmla="*/ 551 h 837"/>
                <a:gd name="T34" fmla="*/ 141 w 348"/>
                <a:gd name="T35" fmla="*/ 557 h 837"/>
                <a:gd name="T36" fmla="*/ 135 w 348"/>
                <a:gd name="T37" fmla="*/ 599 h 837"/>
                <a:gd name="T38" fmla="*/ 162 w 348"/>
                <a:gd name="T39" fmla="*/ 626 h 837"/>
                <a:gd name="T40" fmla="*/ 209 w 348"/>
                <a:gd name="T41" fmla="*/ 688 h 837"/>
                <a:gd name="T42" fmla="*/ 304 w 348"/>
                <a:gd name="T43" fmla="*/ 804 h 837"/>
                <a:gd name="T44" fmla="*/ 327 w 348"/>
                <a:gd name="T45" fmla="*/ 808 h 837"/>
                <a:gd name="T46" fmla="*/ 348 w 348"/>
                <a:gd name="T47" fmla="*/ 837 h 837"/>
                <a:gd name="T48" fmla="*/ 255 w 348"/>
                <a:gd name="T49" fmla="*/ 802 h 837"/>
                <a:gd name="T50" fmla="*/ 206 w 348"/>
                <a:gd name="T51" fmla="*/ 772 h 837"/>
                <a:gd name="T52" fmla="*/ 160 w 348"/>
                <a:gd name="T53" fmla="*/ 738 h 837"/>
                <a:gd name="T54" fmla="*/ 91 w 348"/>
                <a:gd name="T55" fmla="*/ 648 h 837"/>
                <a:gd name="T56" fmla="*/ 76 w 348"/>
                <a:gd name="T57" fmla="*/ 546 h 837"/>
                <a:gd name="T58" fmla="*/ 36 w 348"/>
                <a:gd name="T59" fmla="*/ 466 h 837"/>
                <a:gd name="T60" fmla="*/ 29 w 348"/>
                <a:gd name="T61" fmla="*/ 369 h 837"/>
                <a:gd name="T62" fmla="*/ 2 w 348"/>
                <a:gd name="T63" fmla="*/ 333 h 837"/>
                <a:gd name="T64" fmla="*/ 0 w 348"/>
                <a:gd name="T65" fmla="*/ 283 h 837"/>
                <a:gd name="T66" fmla="*/ 2 w 348"/>
                <a:gd name="T67" fmla="*/ 230 h 837"/>
                <a:gd name="T68" fmla="*/ 0 w 348"/>
                <a:gd name="T69" fmla="*/ 182 h 837"/>
                <a:gd name="T70" fmla="*/ 10 w 348"/>
                <a:gd name="T71" fmla="*/ 144 h 837"/>
                <a:gd name="T72" fmla="*/ 8 w 348"/>
                <a:gd name="T73" fmla="*/ 95 h 837"/>
                <a:gd name="T74" fmla="*/ 6 w 348"/>
                <a:gd name="T75" fmla="*/ 68 h 837"/>
                <a:gd name="T76" fmla="*/ 8 w 348"/>
                <a:gd name="T77" fmla="*/ 44 h 837"/>
                <a:gd name="T78" fmla="*/ 15 w 348"/>
                <a:gd name="T79" fmla="*/ 19 h 837"/>
                <a:gd name="T80" fmla="*/ 29 w 348"/>
                <a:gd name="T81" fmla="*/ 0 h 837"/>
                <a:gd name="T82" fmla="*/ 29 w 348"/>
                <a:gd name="T83" fmla="*/ 0 h 837"/>
                <a:gd name="T84" fmla="*/ 29 w 348"/>
                <a:gd name="T85" fmla="*/ 0 h 83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48"/>
                <a:gd name="T130" fmla="*/ 0 h 837"/>
                <a:gd name="T131" fmla="*/ 348 w 348"/>
                <a:gd name="T132" fmla="*/ 837 h 83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48" h="837">
                  <a:moveTo>
                    <a:pt x="29" y="0"/>
                  </a:moveTo>
                  <a:lnTo>
                    <a:pt x="61" y="13"/>
                  </a:lnTo>
                  <a:lnTo>
                    <a:pt x="61" y="38"/>
                  </a:lnTo>
                  <a:lnTo>
                    <a:pt x="44" y="68"/>
                  </a:lnTo>
                  <a:lnTo>
                    <a:pt x="27" y="93"/>
                  </a:lnTo>
                  <a:lnTo>
                    <a:pt x="61" y="118"/>
                  </a:lnTo>
                  <a:lnTo>
                    <a:pt x="46" y="152"/>
                  </a:lnTo>
                  <a:lnTo>
                    <a:pt x="29" y="188"/>
                  </a:lnTo>
                  <a:lnTo>
                    <a:pt x="34" y="205"/>
                  </a:lnTo>
                  <a:lnTo>
                    <a:pt x="53" y="222"/>
                  </a:lnTo>
                  <a:lnTo>
                    <a:pt x="38" y="270"/>
                  </a:lnTo>
                  <a:lnTo>
                    <a:pt x="50" y="316"/>
                  </a:lnTo>
                  <a:lnTo>
                    <a:pt x="57" y="414"/>
                  </a:lnTo>
                  <a:lnTo>
                    <a:pt x="88" y="449"/>
                  </a:lnTo>
                  <a:lnTo>
                    <a:pt x="91" y="494"/>
                  </a:lnTo>
                  <a:lnTo>
                    <a:pt x="99" y="538"/>
                  </a:lnTo>
                  <a:lnTo>
                    <a:pt x="114" y="551"/>
                  </a:lnTo>
                  <a:lnTo>
                    <a:pt x="141" y="557"/>
                  </a:lnTo>
                  <a:lnTo>
                    <a:pt x="135" y="599"/>
                  </a:lnTo>
                  <a:lnTo>
                    <a:pt x="162" y="626"/>
                  </a:lnTo>
                  <a:lnTo>
                    <a:pt x="209" y="688"/>
                  </a:lnTo>
                  <a:lnTo>
                    <a:pt x="304" y="804"/>
                  </a:lnTo>
                  <a:lnTo>
                    <a:pt x="327" y="808"/>
                  </a:lnTo>
                  <a:lnTo>
                    <a:pt x="348" y="837"/>
                  </a:lnTo>
                  <a:lnTo>
                    <a:pt x="255" y="802"/>
                  </a:lnTo>
                  <a:lnTo>
                    <a:pt x="206" y="772"/>
                  </a:lnTo>
                  <a:lnTo>
                    <a:pt x="160" y="738"/>
                  </a:lnTo>
                  <a:lnTo>
                    <a:pt x="91" y="648"/>
                  </a:lnTo>
                  <a:lnTo>
                    <a:pt x="76" y="546"/>
                  </a:lnTo>
                  <a:lnTo>
                    <a:pt x="36" y="466"/>
                  </a:lnTo>
                  <a:lnTo>
                    <a:pt x="29" y="369"/>
                  </a:lnTo>
                  <a:lnTo>
                    <a:pt x="2" y="333"/>
                  </a:lnTo>
                  <a:lnTo>
                    <a:pt x="0" y="283"/>
                  </a:lnTo>
                  <a:lnTo>
                    <a:pt x="2" y="230"/>
                  </a:lnTo>
                  <a:lnTo>
                    <a:pt x="0" y="182"/>
                  </a:lnTo>
                  <a:lnTo>
                    <a:pt x="10" y="144"/>
                  </a:lnTo>
                  <a:lnTo>
                    <a:pt x="8" y="95"/>
                  </a:lnTo>
                  <a:lnTo>
                    <a:pt x="6" y="68"/>
                  </a:lnTo>
                  <a:lnTo>
                    <a:pt x="8" y="44"/>
                  </a:lnTo>
                  <a:lnTo>
                    <a:pt x="15" y="1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3" name="Freeform 131"/>
            <p:cNvSpPr>
              <a:spLocks/>
            </p:cNvSpPr>
            <p:nvPr/>
          </p:nvSpPr>
          <p:spPr bwMode="auto">
            <a:xfrm>
              <a:off x="3506" y="2626"/>
              <a:ext cx="112" cy="53"/>
            </a:xfrm>
            <a:custGeom>
              <a:avLst/>
              <a:gdLst>
                <a:gd name="T0" fmla="*/ 34 w 222"/>
                <a:gd name="T1" fmla="*/ 0 h 106"/>
                <a:gd name="T2" fmla="*/ 85 w 222"/>
                <a:gd name="T3" fmla="*/ 9 h 106"/>
                <a:gd name="T4" fmla="*/ 127 w 222"/>
                <a:gd name="T5" fmla="*/ 41 h 106"/>
                <a:gd name="T6" fmla="*/ 169 w 222"/>
                <a:gd name="T7" fmla="*/ 72 h 106"/>
                <a:gd name="T8" fmla="*/ 222 w 222"/>
                <a:gd name="T9" fmla="*/ 81 h 106"/>
                <a:gd name="T10" fmla="*/ 199 w 222"/>
                <a:gd name="T11" fmla="*/ 102 h 106"/>
                <a:gd name="T12" fmla="*/ 177 w 222"/>
                <a:gd name="T13" fmla="*/ 106 h 106"/>
                <a:gd name="T14" fmla="*/ 133 w 222"/>
                <a:gd name="T15" fmla="*/ 80 h 106"/>
                <a:gd name="T16" fmla="*/ 85 w 222"/>
                <a:gd name="T17" fmla="*/ 53 h 106"/>
                <a:gd name="T18" fmla="*/ 32 w 222"/>
                <a:gd name="T19" fmla="*/ 72 h 106"/>
                <a:gd name="T20" fmla="*/ 7 w 222"/>
                <a:gd name="T21" fmla="*/ 62 h 106"/>
                <a:gd name="T22" fmla="*/ 0 w 222"/>
                <a:gd name="T23" fmla="*/ 38 h 106"/>
                <a:gd name="T24" fmla="*/ 9 w 222"/>
                <a:gd name="T25" fmla="*/ 15 h 106"/>
                <a:gd name="T26" fmla="*/ 34 w 222"/>
                <a:gd name="T27" fmla="*/ 0 h 106"/>
                <a:gd name="T28" fmla="*/ 34 w 222"/>
                <a:gd name="T29" fmla="*/ 0 h 106"/>
                <a:gd name="T30" fmla="*/ 34 w 222"/>
                <a:gd name="T31" fmla="*/ 0 h 10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2"/>
                <a:gd name="T49" fmla="*/ 0 h 106"/>
                <a:gd name="T50" fmla="*/ 222 w 222"/>
                <a:gd name="T51" fmla="*/ 106 h 10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2" h="106">
                  <a:moveTo>
                    <a:pt x="34" y="0"/>
                  </a:moveTo>
                  <a:lnTo>
                    <a:pt x="85" y="9"/>
                  </a:lnTo>
                  <a:lnTo>
                    <a:pt x="127" y="41"/>
                  </a:lnTo>
                  <a:lnTo>
                    <a:pt x="169" y="72"/>
                  </a:lnTo>
                  <a:lnTo>
                    <a:pt x="222" y="81"/>
                  </a:lnTo>
                  <a:lnTo>
                    <a:pt x="199" y="102"/>
                  </a:lnTo>
                  <a:lnTo>
                    <a:pt x="177" y="106"/>
                  </a:lnTo>
                  <a:lnTo>
                    <a:pt x="133" y="80"/>
                  </a:lnTo>
                  <a:lnTo>
                    <a:pt x="85" y="53"/>
                  </a:lnTo>
                  <a:lnTo>
                    <a:pt x="32" y="72"/>
                  </a:lnTo>
                  <a:lnTo>
                    <a:pt x="7" y="62"/>
                  </a:lnTo>
                  <a:lnTo>
                    <a:pt x="0" y="38"/>
                  </a:lnTo>
                  <a:lnTo>
                    <a:pt x="9" y="1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4" name="Freeform 132"/>
            <p:cNvSpPr>
              <a:spLocks/>
            </p:cNvSpPr>
            <p:nvPr/>
          </p:nvSpPr>
          <p:spPr bwMode="auto">
            <a:xfrm>
              <a:off x="4196" y="2626"/>
              <a:ext cx="30" cy="32"/>
            </a:xfrm>
            <a:custGeom>
              <a:avLst/>
              <a:gdLst>
                <a:gd name="T0" fmla="*/ 23 w 59"/>
                <a:gd name="T1" fmla="*/ 0 h 64"/>
                <a:gd name="T2" fmla="*/ 51 w 59"/>
                <a:gd name="T3" fmla="*/ 13 h 64"/>
                <a:gd name="T4" fmla="*/ 59 w 59"/>
                <a:gd name="T5" fmla="*/ 30 h 64"/>
                <a:gd name="T6" fmla="*/ 51 w 59"/>
                <a:gd name="T7" fmla="*/ 47 h 64"/>
                <a:gd name="T8" fmla="*/ 36 w 59"/>
                <a:gd name="T9" fmla="*/ 62 h 64"/>
                <a:gd name="T10" fmla="*/ 0 w 59"/>
                <a:gd name="T11" fmla="*/ 64 h 64"/>
                <a:gd name="T12" fmla="*/ 4 w 59"/>
                <a:gd name="T13" fmla="*/ 13 h 64"/>
                <a:gd name="T14" fmla="*/ 23 w 59"/>
                <a:gd name="T15" fmla="*/ 0 h 64"/>
                <a:gd name="T16" fmla="*/ 23 w 59"/>
                <a:gd name="T17" fmla="*/ 0 h 64"/>
                <a:gd name="T18" fmla="*/ 23 w 59"/>
                <a:gd name="T19" fmla="*/ 0 h 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9"/>
                <a:gd name="T31" fmla="*/ 0 h 64"/>
                <a:gd name="T32" fmla="*/ 59 w 59"/>
                <a:gd name="T33" fmla="*/ 64 h 6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9" h="64">
                  <a:moveTo>
                    <a:pt x="23" y="0"/>
                  </a:moveTo>
                  <a:lnTo>
                    <a:pt x="51" y="13"/>
                  </a:lnTo>
                  <a:lnTo>
                    <a:pt x="59" y="30"/>
                  </a:lnTo>
                  <a:lnTo>
                    <a:pt x="51" y="47"/>
                  </a:lnTo>
                  <a:lnTo>
                    <a:pt x="36" y="62"/>
                  </a:lnTo>
                  <a:lnTo>
                    <a:pt x="0" y="64"/>
                  </a:lnTo>
                  <a:lnTo>
                    <a:pt x="4" y="1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5" name="Freeform 133"/>
            <p:cNvSpPr>
              <a:spLocks/>
            </p:cNvSpPr>
            <p:nvPr/>
          </p:nvSpPr>
          <p:spPr bwMode="auto">
            <a:xfrm>
              <a:off x="3657" y="2667"/>
              <a:ext cx="143" cy="172"/>
            </a:xfrm>
            <a:custGeom>
              <a:avLst/>
              <a:gdLst>
                <a:gd name="T0" fmla="*/ 127 w 285"/>
                <a:gd name="T1" fmla="*/ 0 h 345"/>
                <a:gd name="T2" fmla="*/ 207 w 285"/>
                <a:gd name="T3" fmla="*/ 16 h 345"/>
                <a:gd name="T4" fmla="*/ 259 w 285"/>
                <a:gd name="T5" fmla="*/ 61 h 345"/>
                <a:gd name="T6" fmla="*/ 283 w 285"/>
                <a:gd name="T7" fmla="*/ 130 h 345"/>
                <a:gd name="T8" fmla="*/ 285 w 285"/>
                <a:gd name="T9" fmla="*/ 166 h 345"/>
                <a:gd name="T10" fmla="*/ 283 w 285"/>
                <a:gd name="T11" fmla="*/ 202 h 345"/>
                <a:gd name="T12" fmla="*/ 260 w 285"/>
                <a:gd name="T13" fmla="*/ 270 h 345"/>
                <a:gd name="T14" fmla="*/ 241 w 285"/>
                <a:gd name="T15" fmla="*/ 299 h 345"/>
                <a:gd name="T16" fmla="*/ 219 w 285"/>
                <a:gd name="T17" fmla="*/ 322 h 345"/>
                <a:gd name="T18" fmla="*/ 188 w 285"/>
                <a:gd name="T19" fmla="*/ 339 h 345"/>
                <a:gd name="T20" fmla="*/ 156 w 285"/>
                <a:gd name="T21" fmla="*/ 345 h 345"/>
                <a:gd name="T22" fmla="*/ 78 w 285"/>
                <a:gd name="T23" fmla="*/ 326 h 345"/>
                <a:gd name="T24" fmla="*/ 11 w 285"/>
                <a:gd name="T25" fmla="*/ 250 h 345"/>
                <a:gd name="T26" fmla="*/ 0 w 285"/>
                <a:gd name="T27" fmla="*/ 149 h 345"/>
                <a:gd name="T28" fmla="*/ 13 w 285"/>
                <a:gd name="T29" fmla="*/ 97 h 345"/>
                <a:gd name="T30" fmla="*/ 40 w 285"/>
                <a:gd name="T31" fmla="*/ 54 h 345"/>
                <a:gd name="T32" fmla="*/ 57 w 285"/>
                <a:gd name="T33" fmla="*/ 35 h 345"/>
                <a:gd name="T34" fmla="*/ 78 w 285"/>
                <a:gd name="T35" fmla="*/ 19 h 345"/>
                <a:gd name="T36" fmla="*/ 127 w 285"/>
                <a:gd name="T37" fmla="*/ 0 h 345"/>
                <a:gd name="T38" fmla="*/ 127 w 285"/>
                <a:gd name="T39" fmla="*/ 0 h 345"/>
                <a:gd name="T40" fmla="*/ 127 w 285"/>
                <a:gd name="T41" fmla="*/ 0 h 34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5"/>
                <a:gd name="T64" fmla="*/ 0 h 345"/>
                <a:gd name="T65" fmla="*/ 285 w 285"/>
                <a:gd name="T66" fmla="*/ 345 h 34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5" h="345">
                  <a:moveTo>
                    <a:pt x="127" y="0"/>
                  </a:moveTo>
                  <a:lnTo>
                    <a:pt x="207" y="16"/>
                  </a:lnTo>
                  <a:lnTo>
                    <a:pt x="259" y="61"/>
                  </a:lnTo>
                  <a:lnTo>
                    <a:pt x="283" y="130"/>
                  </a:lnTo>
                  <a:lnTo>
                    <a:pt x="285" y="166"/>
                  </a:lnTo>
                  <a:lnTo>
                    <a:pt x="283" y="202"/>
                  </a:lnTo>
                  <a:lnTo>
                    <a:pt x="260" y="270"/>
                  </a:lnTo>
                  <a:lnTo>
                    <a:pt x="241" y="299"/>
                  </a:lnTo>
                  <a:lnTo>
                    <a:pt x="219" y="322"/>
                  </a:lnTo>
                  <a:lnTo>
                    <a:pt x="188" y="339"/>
                  </a:lnTo>
                  <a:lnTo>
                    <a:pt x="156" y="345"/>
                  </a:lnTo>
                  <a:lnTo>
                    <a:pt x="78" y="326"/>
                  </a:lnTo>
                  <a:lnTo>
                    <a:pt x="11" y="250"/>
                  </a:lnTo>
                  <a:lnTo>
                    <a:pt x="0" y="149"/>
                  </a:lnTo>
                  <a:lnTo>
                    <a:pt x="13" y="97"/>
                  </a:lnTo>
                  <a:lnTo>
                    <a:pt x="40" y="54"/>
                  </a:lnTo>
                  <a:lnTo>
                    <a:pt x="57" y="35"/>
                  </a:lnTo>
                  <a:lnTo>
                    <a:pt x="78" y="19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6" name="Freeform 134"/>
            <p:cNvSpPr>
              <a:spLocks/>
            </p:cNvSpPr>
            <p:nvPr/>
          </p:nvSpPr>
          <p:spPr bwMode="auto">
            <a:xfrm>
              <a:off x="1988" y="2675"/>
              <a:ext cx="63" cy="34"/>
            </a:xfrm>
            <a:custGeom>
              <a:avLst/>
              <a:gdLst>
                <a:gd name="T0" fmla="*/ 0 w 125"/>
                <a:gd name="T1" fmla="*/ 0 h 66"/>
                <a:gd name="T2" fmla="*/ 26 w 125"/>
                <a:gd name="T3" fmla="*/ 20 h 66"/>
                <a:gd name="T4" fmla="*/ 57 w 125"/>
                <a:gd name="T5" fmla="*/ 36 h 66"/>
                <a:gd name="T6" fmla="*/ 125 w 125"/>
                <a:gd name="T7" fmla="*/ 53 h 66"/>
                <a:gd name="T8" fmla="*/ 93 w 125"/>
                <a:gd name="T9" fmla="*/ 66 h 66"/>
                <a:gd name="T10" fmla="*/ 53 w 125"/>
                <a:gd name="T11" fmla="*/ 58 h 66"/>
                <a:gd name="T12" fmla="*/ 17 w 125"/>
                <a:gd name="T13" fmla="*/ 36 h 66"/>
                <a:gd name="T14" fmla="*/ 0 w 125"/>
                <a:gd name="T15" fmla="*/ 0 h 66"/>
                <a:gd name="T16" fmla="*/ 0 w 125"/>
                <a:gd name="T17" fmla="*/ 0 h 66"/>
                <a:gd name="T18" fmla="*/ 0 w 125"/>
                <a:gd name="T19" fmla="*/ 0 h 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"/>
                <a:gd name="T31" fmla="*/ 0 h 66"/>
                <a:gd name="T32" fmla="*/ 125 w 125"/>
                <a:gd name="T33" fmla="*/ 66 h 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" h="66">
                  <a:moveTo>
                    <a:pt x="0" y="0"/>
                  </a:moveTo>
                  <a:lnTo>
                    <a:pt x="26" y="20"/>
                  </a:lnTo>
                  <a:lnTo>
                    <a:pt x="57" y="36"/>
                  </a:lnTo>
                  <a:lnTo>
                    <a:pt x="125" y="53"/>
                  </a:lnTo>
                  <a:lnTo>
                    <a:pt x="93" y="66"/>
                  </a:lnTo>
                  <a:lnTo>
                    <a:pt x="53" y="58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7" name="Freeform 135"/>
            <p:cNvSpPr>
              <a:spLocks/>
            </p:cNvSpPr>
            <p:nvPr/>
          </p:nvSpPr>
          <p:spPr bwMode="auto">
            <a:xfrm>
              <a:off x="3478" y="2678"/>
              <a:ext cx="119" cy="46"/>
            </a:xfrm>
            <a:custGeom>
              <a:avLst/>
              <a:gdLst>
                <a:gd name="T0" fmla="*/ 38 w 237"/>
                <a:gd name="T1" fmla="*/ 0 h 92"/>
                <a:gd name="T2" fmla="*/ 53 w 237"/>
                <a:gd name="T3" fmla="*/ 19 h 92"/>
                <a:gd name="T4" fmla="*/ 72 w 237"/>
                <a:gd name="T5" fmla="*/ 29 h 92"/>
                <a:gd name="T6" fmla="*/ 112 w 237"/>
                <a:gd name="T7" fmla="*/ 33 h 92"/>
                <a:gd name="T8" fmla="*/ 192 w 237"/>
                <a:gd name="T9" fmla="*/ 52 h 92"/>
                <a:gd name="T10" fmla="*/ 237 w 237"/>
                <a:gd name="T11" fmla="*/ 59 h 92"/>
                <a:gd name="T12" fmla="*/ 218 w 237"/>
                <a:gd name="T13" fmla="*/ 76 h 92"/>
                <a:gd name="T14" fmla="*/ 192 w 237"/>
                <a:gd name="T15" fmla="*/ 84 h 92"/>
                <a:gd name="T16" fmla="*/ 131 w 237"/>
                <a:gd name="T17" fmla="*/ 78 h 92"/>
                <a:gd name="T18" fmla="*/ 64 w 237"/>
                <a:gd name="T19" fmla="*/ 72 h 92"/>
                <a:gd name="T20" fmla="*/ 3 w 237"/>
                <a:gd name="T21" fmla="*/ 92 h 92"/>
                <a:gd name="T22" fmla="*/ 0 w 237"/>
                <a:gd name="T23" fmla="*/ 88 h 92"/>
                <a:gd name="T24" fmla="*/ 24 w 237"/>
                <a:gd name="T25" fmla="*/ 46 h 92"/>
                <a:gd name="T26" fmla="*/ 38 w 237"/>
                <a:gd name="T27" fmla="*/ 0 h 92"/>
                <a:gd name="T28" fmla="*/ 38 w 237"/>
                <a:gd name="T29" fmla="*/ 0 h 92"/>
                <a:gd name="T30" fmla="*/ 38 w 237"/>
                <a:gd name="T31" fmla="*/ 0 h 9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7"/>
                <a:gd name="T49" fmla="*/ 0 h 92"/>
                <a:gd name="T50" fmla="*/ 237 w 237"/>
                <a:gd name="T51" fmla="*/ 92 h 9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7" h="92">
                  <a:moveTo>
                    <a:pt x="38" y="0"/>
                  </a:moveTo>
                  <a:lnTo>
                    <a:pt x="53" y="19"/>
                  </a:lnTo>
                  <a:lnTo>
                    <a:pt x="72" y="29"/>
                  </a:lnTo>
                  <a:lnTo>
                    <a:pt x="112" y="33"/>
                  </a:lnTo>
                  <a:lnTo>
                    <a:pt x="192" y="52"/>
                  </a:lnTo>
                  <a:lnTo>
                    <a:pt x="237" y="59"/>
                  </a:lnTo>
                  <a:lnTo>
                    <a:pt x="218" y="76"/>
                  </a:lnTo>
                  <a:lnTo>
                    <a:pt x="192" y="84"/>
                  </a:lnTo>
                  <a:lnTo>
                    <a:pt x="131" y="78"/>
                  </a:lnTo>
                  <a:lnTo>
                    <a:pt x="64" y="72"/>
                  </a:lnTo>
                  <a:lnTo>
                    <a:pt x="3" y="92"/>
                  </a:lnTo>
                  <a:lnTo>
                    <a:pt x="0" y="88"/>
                  </a:lnTo>
                  <a:lnTo>
                    <a:pt x="24" y="4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8" name="Freeform 136"/>
            <p:cNvSpPr>
              <a:spLocks/>
            </p:cNvSpPr>
            <p:nvPr/>
          </p:nvSpPr>
          <p:spPr bwMode="auto">
            <a:xfrm>
              <a:off x="2907" y="2708"/>
              <a:ext cx="27" cy="50"/>
            </a:xfrm>
            <a:custGeom>
              <a:avLst/>
              <a:gdLst>
                <a:gd name="T0" fmla="*/ 27 w 55"/>
                <a:gd name="T1" fmla="*/ 0 h 101"/>
                <a:gd name="T2" fmla="*/ 55 w 55"/>
                <a:gd name="T3" fmla="*/ 0 h 101"/>
                <a:gd name="T4" fmla="*/ 55 w 55"/>
                <a:gd name="T5" fmla="*/ 6 h 101"/>
                <a:gd name="T6" fmla="*/ 46 w 55"/>
                <a:gd name="T7" fmla="*/ 52 h 101"/>
                <a:gd name="T8" fmla="*/ 55 w 55"/>
                <a:gd name="T9" fmla="*/ 101 h 101"/>
                <a:gd name="T10" fmla="*/ 17 w 55"/>
                <a:gd name="T11" fmla="*/ 101 h 101"/>
                <a:gd name="T12" fmla="*/ 0 w 55"/>
                <a:gd name="T13" fmla="*/ 71 h 101"/>
                <a:gd name="T14" fmla="*/ 4 w 55"/>
                <a:gd name="T15" fmla="*/ 33 h 101"/>
                <a:gd name="T16" fmla="*/ 27 w 55"/>
                <a:gd name="T17" fmla="*/ 0 h 101"/>
                <a:gd name="T18" fmla="*/ 27 w 55"/>
                <a:gd name="T19" fmla="*/ 0 h 101"/>
                <a:gd name="T20" fmla="*/ 27 w 55"/>
                <a:gd name="T21" fmla="*/ 0 h 10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5"/>
                <a:gd name="T34" fmla="*/ 0 h 101"/>
                <a:gd name="T35" fmla="*/ 55 w 55"/>
                <a:gd name="T36" fmla="*/ 101 h 10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5" h="101">
                  <a:moveTo>
                    <a:pt x="27" y="0"/>
                  </a:moveTo>
                  <a:lnTo>
                    <a:pt x="55" y="0"/>
                  </a:lnTo>
                  <a:lnTo>
                    <a:pt x="55" y="6"/>
                  </a:lnTo>
                  <a:lnTo>
                    <a:pt x="46" y="52"/>
                  </a:lnTo>
                  <a:lnTo>
                    <a:pt x="55" y="101"/>
                  </a:lnTo>
                  <a:lnTo>
                    <a:pt x="17" y="101"/>
                  </a:lnTo>
                  <a:lnTo>
                    <a:pt x="0" y="71"/>
                  </a:lnTo>
                  <a:lnTo>
                    <a:pt x="4" y="3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69" name="Freeform 137"/>
            <p:cNvSpPr>
              <a:spLocks/>
            </p:cNvSpPr>
            <p:nvPr/>
          </p:nvSpPr>
          <p:spPr bwMode="auto">
            <a:xfrm>
              <a:off x="1994" y="2729"/>
              <a:ext cx="54" cy="23"/>
            </a:xfrm>
            <a:custGeom>
              <a:avLst/>
              <a:gdLst>
                <a:gd name="T0" fmla="*/ 0 w 109"/>
                <a:gd name="T1" fmla="*/ 0 h 48"/>
                <a:gd name="T2" fmla="*/ 52 w 109"/>
                <a:gd name="T3" fmla="*/ 17 h 48"/>
                <a:gd name="T4" fmla="*/ 109 w 109"/>
                <a:gd name="T5" fmla="*/ 25 h 48"/>
                <a:gd name="T6" fmla="*/ 109 w 109"/>
                <a:gd name="T7" fmla="*/ 32 h 48"/>
                <a:gd name="T8" fmla="*/ 72 w 109"/>
                <a:gd name="T9" fmla="*/ 46 h 48"/>
                <a:gd name="T10" fmla="*/ 34 w 109"/>
                <a:gd name="T11" fmla="*/ 48 h 48"/>
                <a:gd name="T12" fmla="*/ 4 w 109"/>
                <a:gd name="T13" fmla="*/ 34 h 48"/>
                <a:gd name="T14" fmla="*/ 0 w 109"/>
                <a:gd name="T15" fmla="*/ 0 h 48"/>
                <a:gd name="T16" fmla="*/ 0 w 109"/>
                <a:gd name="T17" fmla="*/ 0 h 48"/>
                <a:gd name="T18" fmla="*/ 0 w 109"/>
                <a:gd name="T19" fmla="*/ 0 h 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9"/>
                <a:gd name="T31" fmla="*/ 0 h 48"/>
                <a:gd name="T32" fmla="*/ 109 w 109"/>
                <a:gd name="T33" fmla="*/ 48 h 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9" h="48">
                  <a:moveTo>
                    <a:pt x="0" y="0"/>
                  </a:moveTo>
                  <a:lnTo>
                    <a:pt x="52" y="17"/>
                  </a:lnTo>
                  <a:lnTo>
                    <a:pt x="109" y="25"/>
                  </a:lnTo>
                  <a:lnTo>
                    <a:pt x="109" y="32"/>
                  </a:lnTo>
                  <a:lnTo>
                    <a:pt x="72" y="46"/>
                  </a:lnTo>
                  <a:lnTo>
                    <a:pt x="34" y="48"/>
                  </a:lnTo>
                  <a:lnTo>
                    <a:pt x="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3370" name="Freeform 138"/>
            <p:cNvSpPr>
              <a:spLocks/>
            </p:cNvSpPr>
            <p:nvPr/>
          </p:nvSpPr>
          <p:spPr bwMode="auto">
            <a:xfrm>
              <a:off x="3673" y="2675"/>
              <a:ext cx="150" cy="171"/>
            </a:xfrm>
            <a:custGeom>
              <a:avLst/>
              <a:gdLst>
                <a:gd name="T0" fmla="*/ 194 w 301"/>
                <a:gd name="T1" fmla="*/ 0 h 342"/>
                <a:gd name="T2" fmla="*/ 88 w 301"/>
                <a:gd name="T3" fmla="*/ 7 h 342"/>
                <a:gd name="T4" fmla="*/ 19 w 301"/>
                <a:gd name="T5" fmla="*/ 74 h 342"/>
                <a:gd name="T6" fmla="*/ 0 w 301"/>
                <a:gd name="T7" fmla="*/ 201 h 342"/>
                <a:gd name="T8" fmla="*/ 33 w 301"/>
                <a:gd name="T9" fmla="*/ 289 h 342"/>
                <a:gd name="T10" fmla="*/ 107 w 301"/>
                <a:gd name="T11" fmla="*/ 342 h 342"/>
                <a:gd name="T12" fmla="*/ 208 w 301"/>
                <a:gd name="T13" fmla="*/ 336 h 342"/>
                <a:gd name="T14" fmla="*/ 268 w 301"/>
                <a:gd name="T15" fmla="*/ 262 h 342"/>
                <a:gd name="T16" fmla="*/ 301 w 301"/>
                <a:gd name="T17" fmla="*/ 148 h 342"/>
                <a:gd name="T18" fmla="*/ 274 w 301"/>
                <a:gd name="T19" fmla="*/ 55 h 342"/>
                <a:gd name="T20" fmla="*/ 194 w 301"/>
                <a:gd name="T21" fmla="*/ 0 h 342"/>
                <a:gd name="T22" fmla="*/ 194 w 301"/>
                <a:gd name="T23" fmla="*/ 0 h 342"/>
                <a:gd name="T24" fmla="*/ 194 w 301"/>
                <a:gd name="T25" fmla="*/ 0 h 3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01"/>
                <a:gd name="T40" fmla="*/ 0 h 342"/>
                <a:gd name="T41" fmla="*/ 301 w 301"/>
                <a:gd name="T42" fmla="*/ 342 h 34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01" h="342">
                  <a:moveTo>
                    <a:pt x="194" y="0"/>
                  </a:moveTo>
                  <a:lnTo>
                    <a:pt x="88" y="7"/>
                  </a:lnTo>
                  <a:lnTo>
                    <a:pt x="19" y="74"/>
                  </a:lnTo>
                  <a:lnTo>
                    <a:pt x="0" y="201"/>
                  </a:lnTo>
                  <a:lnTo>
                    <a:pt x="33" y="289"/>
                  </a:lnTo>
                  <a:lnTo>
                    <a:pt x="107" y="342"/>
                  </a:lnTo>
                  <a:lnTo>
                    <a:pt x="208" y="336"/>
                  </a:lnTo>
                  <a:lnTo>
                    <a:pt x="268" y="262"/>
                  </a:lnTo>
                  <a:lnTo>
                    <a:pt x="301" y="148"/>
                  </a:lnTo>
                  <a:lnTo>
                    <a:pt x="274" y="55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DCD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0094F8B-1664-406C-AA65-488A6F05D7EB}" type="slidenum">
              <a:rPr lang="en-US"/>
              <a:pPr/>
              <a:t>14</a:t>
            </a:fld>
            <a:endParaRPr lang="en-US"/>
          </a:p>
        </p:txBody>
      </p:sp>
      <p:pic>
        <p:nvPicPr>
          <p:cNvPr id="14339" name="Picture 414" descr="J01571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429000"/>
            <a:ext cx="742955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tetap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berwujud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4000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tangiable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asset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44675"/>
            <a:ext cx="4038600" cy="230505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Tanah (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land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Bangunan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building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3359" name="Rectangle 415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628775"/>
            <a:ext cx="4038600" cy="1800225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Peralatan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equipment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Mesin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machine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Dll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solidFill>
                <a:srgbClr val="7030A0"/>
              </a:solidFill>
            </a:endParaRPr>
          </a:p>
        </p:txBody>
      </p:sp>
      <p:sp>
        <p:nvSpPr>
          <p:cNvPr id="14343" name="Freeform 51"/>
          <p:cNvSpPr>
            <a:spLocks/>
          </p:cNvSpPr>
          <p:nvPr/>
        </p:nvSpPr>
        <p:spPr bwMode="auto">
          <a:xfrm>
            <a:off x="1922463" y="5937250"/>
            <a:ext cx="4378325" cy="904875"/>
          </a:xfrm>
          <a:custGeom>
            <a:avLst/>
            <a:gdLst>
              <a:gd name="T0" fmla="*/ 614 w 2395"/>
              <a:gd name="T1" fmla="*/ 56 h 407"/>
              <a:gd name="T2" fmla="*/ 500 w 2395"/>
              <a:gd name="T3" fmla="*/ 78 h 407"/>
              <a:gd name="T4" fmla="*/ 426 w 2395"/>
              <a:gd name="T5" fmla="*/ 87 h 407"/>
              <a:gd name="T6" fmla="*/ 367 w 2395"/>
              <a:gd name="T7" fmla="*/ 132 h 407"/>
              <a:gd name="T8" fmla="*/ 266 w 2395"/>
              <a:gd name="T9" fmla="*/ 151 h 407"/>
              <a:gd name="T10" fmla="*/ 199 w 2395"/>
              <a:gd name="T11" fmla="*/ 175 h 407"/>
              <a:gd name="T12" fmla="*/ 4 w 2395"/>
              <a:gd name="T13" fmla="*/ 195 h 407"/>
              <a:gd name="T14" fmla="*/ 0 w 2395"/>
              <a:gd name="T15" fmla="*/ 234 h 407"/>
              <a:gd name="T16" fmla="*/ 165 w 2395"/>
              <a:gd name="T17" fmla="*/ 242 h 407"/>
              <a:gd name="T18" fmla="*/ 235 w 2395"/>
              <a:gd name="T19" fmla="*/ 257 h 407"/>
              <a:gd name="T20" fmla="*/ 238 w 2395"/>
              <a:gd name="T21" fmla="*/ 288 h 407"/>
              <a:gd name="T22" fmla="*/ 457 w 2395"/>
              <a:gd name="T23" fmla="*/ 300 h 407"/>
              <a:gd name="T24" fmla="*/ 488 w 2395"/>
              <a:gd name="T25" fmla="*/ 330 h 407"/>
              <a:gd name="T26" fmla="*/ 531 w 2395"/>
              <a:gd name="T27" fmla="*/ 373 h 407"/>
              <a:gd name="T28" fmla="*/ 650 w 2395"/>
              <a:gd name="T29" fmla="*/ 367 h 407"/>
              <a:gd name="T30" fmla="*/ 754 w 2395"/>
              <a:gd name="T31" fmla="*/ 391 h 407"/>
              <a:gd name="T32" fmla="*/ 851 w 2395"/>
              <a:gd name="T33" fmla="*/ 376 h 407"/>
              <a:gd name="T34" fmla="*/ 956 w 2395"/>
              <a:gd name="T35" fmla="*/ 400 h 407"/>
              <a:gd name="T36" fmla="*/ 1050 w 2395"/>
              <a:gd name="T37" fmla="*/ 406 h 407"/>
              <a:gd name="T38" fmla="*/ 1070 w 2395"/>
              <a:gd name="T39" fmla="*/ 369 h 407"/>
              <a:gd name="T40" fmla="*/ 1248 w 2395"/>
              <a:gd name="T41" fmla="*/ 394 h 407"/>
              <a:gd name="T42" fmla="*/ 1374 w 2395"/>
              <a:gd name="T43" fmla="*/ 361 h 407"/>
              <a:gd name="T44" fmla="*/ 1639 w 2395"/>
              <a:gd name="T45" fmla="*/ 389 h 407"/>
              <a:gd name="T46" fmla="*/ 1922 w 2395"/>
              <a:gd name="T47" fmla="*/ 401 h 407"/>
              <a:gd name="T48" fmla="*/ 1950 w 2395"/>
              <a:gd name="T49" fmla="*/ 315 h 407"/>
              <a:gd name="T50" fmla="*/ 2152 w 2395"/>
              <a:gd name="T51" fmla="*/ 300 h 407"/>
              <a:gd name="T52" fmla="*/ 2189 w 2395"/>
              <a:gd name="T53" fmla="*/ 263 h 407"/>
              <a:gd name="T54" fmla="*/ 2287 w 2395"/>
              <a:gd name="T55" fmla="*/ 186 h 407"/>
              <a:gd name="T56" fmla="*/ 2254 w 2395"/>
              <a:gd name="T57" fmla="*/ 141 h 407"/>
              <a:gd name="T58" fmla="*/ 2144 w 2395"/>
              <a:gd name="T59" fmla="*/ 117 h 407"/>
              <a:gd name="T60" fmla="*/ 2070 w 2395"/>
              <a:gd name="T61" fmla="*/ 97 h 407"/>
              <a:gd name="T62" fmla="*/ 1921 w 2395"/>
              <a:gd name="T63" fmla="*/ 95 h 407"/>
              <a:gd name="T64" fmla="*/ 1737 w 2395"/>
              <a:gd name="T65" fmla="*/ 27 h 407"/>
              <a:gd name="T66" fmla="*/ 1246 w 2395"/>
              <a:gd name="T67" fmla="*/ 27 h 407"/>
              <a:gd name="T68" fmla="*/ 1154 w 2395"/>
              <a:gd name="T69" fmla="*/ 12 h 407"/>
              <a:gd name="T70" fmla="*/ 770 w 2395"/>
              <a:gd name="T71" fmla="*/ 45 h 40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395"/>
              <a:gd name="T109" fmla="*/ 0 h 407"/>
              <a:gd name="T110" fmla="*/ 2395 w 2395"/>
              <a:gd name="T111" fmla="*/ 407 h 40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395" h="407">
                <a:moveTo>
                  <a:pt x="770" y="45"/>
                </a:moveTo>
                <a:lnTo>
                  <a:pt x="614" y="56"/>
                </a:lnTo>
                <a:lnTo>
                  <a:pt x="571" y="75"/>
                </a:lnTo>
                <a:lnTo>
                  <a:pt x="500" y="78"/>
                </a:lnTo>
                <a:lnTo>
                  <a:pt x="506" y="100"/>
                </a:lnTo>
                <a:lnTo>
                  <a:pt x="426" y="87"/>
                </a:lnTo>
                <a:lnTo>
                  <a:pt x="476" y="123"/>
                </a:lnTo>
                <a:lnTo>
                  <a:pt x="367" y="132"/>
                </a:lnTo>
                <a:lnTo>
                  <a:pt x="275" y="132"/>
                </a:lnTo>
                <a:lnTo>
                  <a:pt x="266" y="151"/>
                </a:lnTo>
                <a:lnTo>
                  <a:pt x="180" y="154"/>
                </a:lnTo>
                <a:lnTo>
                  <a:pt x="199" y="175"/>
                </a:lnTo>
                <a:lnTo>
                  <a:pt x="92" y="188"/>
                </a:lnTo>
                <a:lnTo>
                  <a:pt x="4" y="195"/>
                </a:lnTo>
                <a:lnTo>
                  <a:pt x="125" y="212"/>
                </a:lnTo>
                <a:lnTo>
                  <a:pt x="0" y="234"/>
                </a:lnTo>
                <a:lnTo>
                  <a:pt x="162" y="221"/>
                </a:lnTo>
                <a:lnTo>
                  <a:pt x="165" y="242"/>
                </a:lnTo>
                <a:lnTo>
                  <a:pt x="207" y="234"/>
                </a:lnTo>
                <a:lnTo>
                  <a:pt x="235" y="257"/>
                </a:lnTo>
                <a:lnTo>
                  <a:pt x="184" y="297"/>
                </a:lnTo>
                <a:lnTo>
                  <a:pt x="238" y="288"/>
                </a:lnTo>
                <a:lnTo>
                  <a:pt x="347" y="320"/>
                </a:lnTo>
                <a:lnTo>
                  <a:pt x="457" y="300"/>
                </a:lnTo>
                <a:lnTo>
                  <a:pt x="423" y="336"/>
                </a:lnTo>
                <a:lnTo>
                  <a:pt x="488" y="330"/>
                </a:lnTo>
                <a:lnTo>
                  <a:pt x="479" y="367"/>
                </a:lnTo>
                <a:lnTo>
                  <a:pt x="531" y="373"/>
                </a:lnTo>
                <a:lnTo>
                  <a:pt x="565" y="382"/>
                </a:lnTo>
                <a:lnTo>
                  <a:pt x="650" y="367"/>
                </a:lnTo>
                <a:lnTo>
                  <a:pt x="688" y="373"/>
                </a:lnTo>
                <a:lnTo>
                  <a:pt x="754" y="391"/>
                </a:lnTo>
                <a:lnTo>
                  <a:pt x="767" y="367"/>
                </a:lnTo>
                <a:lnTo>
                  <a:pt x="851" y="376"/>
                </a:lnTo>
                <a:lnTo>
                  <a:pt x="857" y="358"/>
                </a:lnTo>
                <a:lnTo>
                  <a:pt x="956" y="400"/>
                </a:lnTo>
                <a:lnTo>
                  <a:pt x="956" y="370"/>
                </a:lnTo>
                <a:lnTo>
                  <a:pt x="1050" y="406"/>
                </a:lnTo>
                <a:lnTo>
                  <a:pt x="1020" y="361"/>
                </a:lnTo>
                <a:lnTo>
                  <a:pt x="1070" y="369"/>
                </a:lnTo>
                <a:lnTo>
                  <a:pt x="1171" y="388"/>
                </a:lnTo>
                <a:lnTo>
                  <a:pt x="1248" y="394"/>
                </a:lnTo>
                <a:lnTo>
                  <a:pt x="1397" y="383"/>
                </a:lnTo>
                <a:lnTo>
                  <a:pt x="1374" y="361"/>
                </a:lnTo>
                <a:lnTo>
                  <a:pt x="1433" y="331"/>
                </a:lnTo>
                <a:lnTo>
                  <a:pt x="1639" y="389"/>
                </a:lnTo>
                <a:lnTo>
                  <a:pt x="1700" y="348"/>
                </a:lnTo>
                <a:lnTo>
                  <a:pt x="1922" y="401"/>
                </a:lnTo>
                <a:lnTo>
                  <a:pt x="1885" y="332"/>
                </a:lnTo>
                <a:lnTo>
                  <a:pt x="1950" y="315"/>
                </a:lnTo>
                <a:lnTo>
                  <a:pt x="2004" y="288"/>
                </a:lnTo>
                <a:lnTo>
                  <a:pt x="2152" y="300"/>
                </a:lnTo>
                <a:lnTo>
                  <a:pt x="2127" y="255"/>
                </a:lnTo>
                <a:lnTo>
                  <a:pt x="2189" y="263"/>
                </a:lnTo>
                <a:lnTo>
                  <a:pt x="2169" y="226"/>
                </a:lnTo>
                <a:lnTo>
                  <a:pt x="2287" y="186"/>
                </a:lnTo>
                <a:lnTo>
                  <a:pt x="2394" y="158"/>
                </a:lnTo>
                <a:lnTo>
                  <a:pt x="2254" y="141"/>
                </a:lnTo>
                <a:lnTo>
                  <a:pt x="2173" y="141"/>
                </a:lnTo>
                <a:lnTo>
                  <a:pt x="2144" y="117"/>
                </a:lnTo>
                <a:lnTo>
                  <a:pt x="2066" y="137"/>
                </a:lnTo>
                <a:lnTo>
                  <a:pt x="2070" y="97"/>
                </a:lnTo>
                <a:lnTo>
                  <a:pt x="1900" y="124"/>
                </a:lnTo>
                <a:lnTo>
                  <a:pt x="1921" y="95"/>
                </a:lnTo>
                <a:lnTo>
                  <a:pt x="1802" y="60"/>
                </a:lnTo>
                <a:lnTo>
                  <a:pt x="1737" y="27"/>
                </a:lnTo>
                <a:lnTo>
                  <a:pt x="1473" y="52"/>
                </a:lnTo>
                <a:lnTo>
                  <a:pt x="1246" y="27"/>
                </a:lnTo>
                <a:lnTo>
                  <a:pt x="1290" y="0"/>
                </a:lnTo>
                <a:lnTo>
                  <a:pt x="1154" y="12"/>
                </a:lnTo>
                <a:lnTo>
                  <a:pt x="819" y="52"/>
                </a:lnTo>
                <a:lnTo>
                  <a:pt x="770" y="45"/>
                </a:lnTo>
              </a:path>
            </a:pathLst>
          </a:custGeom>
          <a:solidFill>
            <a:srgbClr val="20202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3032125" y="3749675"/>
            <a:ext cx="2049463" cy="2300288"/>
            <a:chOff x="3487" y="1907"/>
            <a:chExt cx="1071" cy="1035"/>
          </a:xfrm>
        </p:grpSpPr>
        <p:grpSp>
          <p:nvGrpSpPr>
            <p:cNvPr id="3" name="Group 53"/>
            <p:cNvGrpSpPr>
              <a:grpSpLocks/>
            </p:cNvGrpSpPr>
            <p:nvPr/>
          </p:nvGrpSpPr>
          <p:grpSpPr bwMode="auto">
            <a:xfrm>
              <a:off x="3975" y="2026"/>
              <a:ext cx="108" cy="916"/>
              <a:chOff x="3975" y="2026"/>
              <a:chExt cx="108" cy="916"/>
            </a:xfrm>
          </p:grpSpPr>
          <p:sp>
            <p:nvSpPr>
              <p:cNvPr id="14751" name="Freeform 54"/>
              <p:cNvSpPr>
                <a:spLocks/>
              </p:cNvSpPr>
              <p:nvPr/>
            </p:nvSpPr>
            <p:spPr bwMode="auto">
              <a:xfrm>
                <a:off x="3975" y="2026"/>
                <a:ext cx="108" cy="916"/>
              </a:xfrm>
              <a:custGeom>
                <a:avLst/>
                <a:gdLst>
                  <a:gd name="T0" fmla="*/ 41 w 108"/>
                  <a:gd name="T1" fmla="*/ 0 h 916"/>
                  <a:gd name="T2" fmla="*/ 12 w 108"/>
                  <a:gd name="T3" fmla="*/ 463 h 916"/>
                  <a:gd name="T4" fmla="*/ 16 w 108"/>
                  <a:gd name="T5" fmla="*/ 581 h 916"/>
                  <a:gd name="T6" fmla="*/ 15 w 108"/>
                  <a:gd name="T7" fmla="*/ 672 h 916"/>
                  <a:gd name="T8" fmla="*/ 16 w 108"/>
                  <a:gd name="T9" fmla="*/ 697 h 916"/>
                  <a:gd name="T10" fmla="*/ 17 w 108"/>
                  <a:gd name="T11" fmla="*/ 736 h 916"/>
                  <a:gd name="T12" fmla="*/ 12 w 108"/>
                  <a:gd name="T13" fmla="*/ 774 h 916"/>
                  <a:gd name="T14" fmla="*/ 13 w 108"/>
                  <a:gd name="T15" fmla="*/ 824 h 916"/>
                  <a:gd name="T16" fmla="*/ 9 w 108"/>
                  <a:gd name="T17" fmla="*/ 866 h 916"/>
                  <a:gd name="T18" fmla="*/ 0 w 108"/>
                  <a:gd name="T19" fmla="*/ 903 h 916"/>
                  <a:gd name="T20" fmla="*/ 25 w 108"/>
                  <a:gd name="T21" fmla="*/ 906 h 916"/>
                  <a:gd name="T22" fmla="*/ 45 w 108"/>
                  <a:gd name="T23" fmla="*/ 915 h 916"/>
                  <a:gd name="T24" fmla="*/ 72 w 108"/>
                  <a:gd name="T25" fmla="*/ 912 h 916"/>
                  <a:gd name="T26" fmla="*/ 93 w 108"/>
                  <a:gd name="T27" fmla="*/ 912 h 916"/>
                  <a:gd name="T28" fmla="*/ 107 w 108"/>
                  <a:gd name="T29" fmla="*/ 901 h 916"/>
                  <a:gd name="T30" fmla="*/ 104 w 108"/>
                  <a:gd name="T31" fmla="*/ 864 h 916"/>
                  <a:gd name="T32" fmla="*/ 98 w 108"/>
                  <a:gd name="T33" fmla="*/ 824 h 916"/>
                  <a:gd name="T34" fmla="*/ 99 w 108"/>
                  <a:gd name="T35" fmla="*/ 748 h 916"/>
                  <a:gd name="T36" fmla="*/ 98 w 108"/>
                  <a:gd name="T37" fmla="*/ 725 h 916"/>
                  <a:gd name="T38" fmla="*/ 98 w 108"/>
                  <a:gd name="T39" fmla="*/ 672 h 916"/>
                  <a:gd name="T40" fmla="*/ 98 w 108"/>
                  <a:gd name="T41" fmla="*/ 625 h 916"/>
                  <a:gd name="T42" fmla="*/ 94 w 108"/>
                  <a:gd name="T43" fmla="*/ 578 h 916"/>
                  <a:gd name="T44" fmla="*/ 96 w 108"/>
                  <a:gd name="T45" fmla="*/ 381 h 916"/>
                  <a:gd name="T46" fmla="*/ 96 w 108"/>
                  <a:gd name="T47" fmla="*/ 131 h 916"/>
                  <a:gd name="T48" fmla="*/ 88 w 108"/>
                  <a:gd name="T49" fmla="*/ 33 h 916"/>
                  <a:gd name="T50" fmla="*/ 41 w 108"/>
                  <a:gd name="T51" fmla="*/ 0 h 91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08"/>
                  <a:gd name="T79" fmla="*/ 0 h 916"/>
                  <a:gd name="T80" fmla="*/ 108 w 108"/>
                  <a:gd name="T81" fmla="*/ 916 h 91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08" h="916">
                    <a:moveTo>
                      <a:pt x="41" y="0"/>
                    </a:moveTo>
                    <a:lnTo>
                      <a:pt x="12" y="463"/>
                    </a:lnTo>
                    <a:lnTo>
                      <a:pt x="16" y="581"/>
                    </a:lnTo>
                    <a:lnTo>
                      <a:pt x="15" y="672"/>
                    </a:lnTo>
                    <a:lnTo>
                      <a:pt x="16" y="697"/>
                    </a:lnTo>
                    <a:lnTo>
                      <a:pt x="17" y="736"/>
                    </a:lnTo>
                    <a:lnTo>
                      <a:pt x="12" y="774"/>
                    </a:lnTo>
                    <a:lnTo>
                      <a:pt x="13" y="824"/>
                    </a:lnTo>
                    <a:lnTo>
                      <a:pt x="9" y="866"/>
                    </a:lnTo>
                    <a:lnTo>
                      <a:pt x="0" y="903"/>
                    </a:lnTo>
                    <a:lnTo>
                      <a:pt x="25" y="906"/>
                    </a:lnTo>
                    <a:lnTo>
                      <a:pt x="45" y="915"/>
                    </a:lnTo>
                    <a:lnTo>
                      <a:pt x="72" y="912"/>
                    </a:lnTo>
                    <a:lnTo>
                      <a:pt x="93" y="912"/>
                    </a:lnTo>
                    <a:lnTo>
                      <a:pt x="107" y="901"/>
                    </a:lnTo>
                    <a:lnTo>
                      <a:pt x="104" y="864"/>
                    </a:lnTo>
                    <a:lnTo>
                      <a:pt x="98" y="824"/>
                    </a:lnTo>
                    <a:lnTo>
                      <a:pt x="99" y="748"/>
                    </a:lnTo>
                    <a:lnTo>
                      <a:pt x="98" y="725"/>
                    </a:lnTo>
                    <a:lnTo>
                      <a:pt x="98" y="672"/>
                    </a:lnTo>
                    <a:lnTo>
                      <a:pt x="98" y="625"/>
                    </a:lnTo>
                    <a:lnTo>
                      <a:pt x="94" y="578"/>
                    </a:lnTo>
                    <a:lnTo>
                      <a:pt x="96" y="381"/>
                    </a:lnTo>
                    <a:lnTo>
                      <a:pt x="96" y="131"/>
                    </a:lnTo>
                    <a:lnTo>
                      <a:pt x="88" y="3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201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52" name="Freeform 55"/>
              <p:cNvSpPr>
                <a:spLocks/>
              </p:cNvSpPr>
              <p:nvPr/>
            </p:nvSpPr>
            <p:spPr bwMode="auto">
              <a:xfrm>
                <a:off x="4016" y="2613"/>
                <a:ext cx="64" cy="319"/>
              </a:xfrm>
              <a:custGeom>
                <a:avLst/>
                <a:gdLst>
                  <a:gd name="T0" fmla="*/ 43 w 64"/>
                  <a:gd name="T1" fmla="*/ 0 h 319"/>
                  <a:gd name="T2" fmla="*/ 23 w 64"/>
                  <a:gd name="T3" fmla="*/ 16 h 319"/>
                  <a:gd name="T4" fmla="*/ 0 w 64"/>
                  <a:gd name="T5" fmla="*/ 27 h 319"/>
                  <a:gd name="T6" fmla="*/ 15 w 64"/>
                  <a:gd name="T7" fmla="*/ 27 h 319"/>
                  <a:gd name="T8" fmla="*/ 37 w 64"/>
                  <a:gd name="T9" fmla="*/ 24 h 319"/>
                  <a:gd name="T10" fmla="*/ 28 w 64"/>
                  <a:gd name="T11" fmla="*/ 41 h 319"/>
                  <a:gd name="T12" fmla="*/ 6 w 64"/>
                  <a:gd name="T13" fmla="*/ 55 h 319"/>
                  <a:gd name="T14" fmla="*/ 32 w 64"/>
                  <a:gd name="T15" fmla="*/ 57 h 319"/>
                  <a:gd name="T16" fmla="*/ 42 w 64"/>
                  <a:gd name="T17" fmla="*/ 66 h 319"/>
                  <a:gd name="T18" fmla="*/ 31 w 64"/>
                  <a:gd name="T19" fmla="*/ 80 h 319"/>
                  <a:gd name="T20" fmla="*/ 12 w 64"/>
                  <a:gd name="T21" fmla="*/ 92 h 319"/>
                  <a:gd name="T22" fmla="*/ 43 w 64"/>
                  <a:gd name="T23" fmla="*/ 95 h 319"/>
                  <a:gd name="T24" fmla="*/ 46 w 64"/>
                  <a:gd name="T25" fmla="*/ 108 h 319"/>
                  <a:gd name="T26" fmla="*/ 43 w 64"/>
                  <a:gd name="T27" fmla="*/ 122 h 319"/>
                  <a:gd name="T28" fmla="*/ 20 w 64"/>
                  <a:gd name="T29" fmla="*/ 138 h 319"/>
                  <a:gd name="T30" fmla="*/ 6 w 64"/>
                  <a:gd name="T31" fmla="*/ 138 h 319"/>
                  <a:gd name="T32" fmla="*/ 29 w 64"/>
                  <a:gd name="T33" fmla="*/ 146 h 319"/>
                  <a:gd name="T34" fmla="*/ 45 w 64"/>
                  <a:gd name="T35" fmla="*/ 148 h 319"/>
                  <a:gd name="T36" fmla="*/ 35 w 64"/>
                  <a:gd name="T37" fmla="*/ 163 h 319"/>
                  <a:gd name="T38" fmla="*/ 18 w 64"/>
                  <a:gd name="T39" fmla="*/ 177 h 319"/>
                  <a:gd name="T40" fmla="*/ 45 w 64"/>
                  <a:gd name="T41" fmla="*/ 191 h 319"/>
                  <a:gd name="T42" fmla="*/ 45 w 64"/>
                  <a:gd name="T43" fmla="*/ 227 h 319"/>
                  <a:gd name="T44" fmla="*/ 32 w 64"/>
                  <a:gd name="T45" fmla="*/ 263 h 319"/>
                  <a:gd name="T46" fmla="*/ 47 w 64"/>
                  <a:gd name="T47" fmla="*/ 274 h 319"/>
                  <a:gd name="T48" fmla="*/ 20 w 64"/>
                  <a:gd name="T49" fmla="*/ 281 h 319"/>
                  <a:gd name="T50" fmla="*/ 49 w 64"/>
                  <a:gd name="T51" fmla="*/ 286 h 319"/>
                  <a:gd name="T52" fmla="*/ 15 w 64"/>
                  <a:gd name="T53" fmla="*/ 297 h 319"/>
                  <a:gd name="T54" fmla="*/ 51 w 64"/>
                  <a:gd name="T55" fmla="*/ 301 h 319"/>
                  <a:gd name="T56" fmla="*/ 26 w 64"/>
                  <a:gd name="T57" fmla="*/ 310 h 319"/>
                  <a:gd name="T58" fmla="*/ 15 w 64"/>
                  <a:gd name="T59" fmla="*/ 318 h 319"/>
                  <a:gd name="T60" fmla="*/ 40 w 64"/>
                  <a:gd name="T61" fmla="*/ 318 h 319"/>
                  <a:gd name="T62" fmla="*/ 63 w 64"/>
                  <a:gd name="T63" fmla="*/ 314 h 319"/>
                  <a:gd name="T64" fmla="*/ 58 w 64"/>
                  <a:gd name="T65" fmla="*/ 283 h 319"/>
                  <a:gd name="T66" fmla="*/ 52 w 64"/>
                  <a:gd name="T67" fmla="*/ 256 h 319"/>
                  <a:gd name="T68" fmla="*/ 54 w 64"/>
                  <a:gd name="T69" fmla="*/ 217 h 319"/>
                  <a:gd name="T70" fmla="*/ 52 w 64"/>
                  <a:gd name="T71" fmla="*/ 164 h 319"/>
                  <a:gd name="T72" fmla="*/ 55 w 64"/>
                  <a:gd name="T73" fmla="*/ 123 h 319"/>
                  <a:gd name="T74" fmla="*/ 52 w 64"/>
                  <a:gd name="T75" fmla="*/ 72 h 319"/>
                  <a:gd name="T76" fmla="*/ 48 w 64"/>
                  <a:gd name="T77" fmla="*/ 48 h 319"/>
                  <a:gd name="T78" fmla="*/ 48 w 64"/>
                  <a:gd name="T79" fmla="*/ 24 h 319"/>
                  <a:gd name="T80" fmla="*/ 43 w 64"/>
                  <a:gd name="T81" fmla="*/ 0 h 3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64"/>
                  <a:gd name="T124" fmla="*/ 0 h 319"/>
                  <a:gd name="T125" fmla="*/ 64 w 64"/>
                  <a:gd name="T126" fmla="*/ 319 h 3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64" h="319">
                    <a:moveTo>
                      <a:pt x="43" y="0"/>
                    </a:moveTo>
                    <a:lnTo>
                      <a:pt x="23" y="16"/>
                    </a:lnTo>
                    <a:lnTo>
                      <a:pt x="0" y="27"/>
                    </a:lnTo>
                    <a:lnTo>
                      <a:pt x="15" y="27"/>
                    </a:lnTo>
                    <a:lnTo>
                      <a:pt x="37" y="24"/>
                    </a:lnTo>
                    <a:lnTo>
                      <a:pt x="28" y="41"/>
                    </a:lnTo>
                    <a:lnTo>
                      <a:pt x="6" y="55"/>
                    </a:lnTo>
                    <a:lnTo>
                      <a:pt x="32" y="57"/>
                    </a:lnTo>
                    <a:lnTo>
                      <a:pt x="42" y="66"/>
                    </a:lnTo>
                    <a:lnTo>
                      <a:pt x="31" y="80"/>
                    </a:lnTo>
                    <a:lnTo>
                      <a:pt x="12" y="92"/>
                    </a:lnTo>
                    <a:lnTo>
                      <a:pt x="43" y="95"/>
                    </a:lnTo>
                    <a:lnTo>
                      <a:pt x="46" y="108"/>
                    </a:lnTo>
                    <a:lnTo>
                      <a:pt x="43" y="122"/>
                    </a:lnTo>
                    <a:lnTo>
                      <a:pt x="20" y="138"/>
                    </a:lnTo>
                    <a:lnTo>
                      <a:pt x="6" y="138"/>
                    </a:lnTo>
                    <a:lnTo>
                      <a:pt x="29" y="146"/>
                    </a:lnTo>
                    <a:lnTo>
                      <a:pt x="45" y="148"/>
                    </a:lnTo>
                    <a:lnTo>
                      <a:pt x="35" y="163"/>
                    </a:lnTo>
                    <a:lnTo>
                      <a:pt x="18" y="177"/>
                    </a:lnTo>
                    <a:lnTo>
                      <a:pt x="45" y="191"/>
                    </a:lnTo>
                    <a:lnTo>
                      <a:pt x="45" y="227"/>
                    </a:lnTo>
                    <a:lnTo>
                      <a:pt x="32" y="263"/>
                    </a:lnTo>
                    <a:lnTo>
                      <a:pt x="47" y="274"/>
                    </a:lnTo>
                    <a:lnTo>
                      <a:pt x="20" y="281"/>
                    </a:lnTo>
                    <a:lnTo>
                      <a:pt x="49" y="286"/>
                    </a:lnTo>
                    <a:lnTo>
                      <a:pt x="15" y="297"/>
                    </a:lnTo>
                    <a:lnTo>
                      <a:pt x="51" y="301"/>
                    </a:lnTo>
                    <a:lnTo>
                      <a:pt x="26" y="310"/>
                    </a:lnTo>
                    <a:lnTo>
                      <a:pt x="15" y="318"/>
                    </a:lnTo>
                    <a:lnTo>
                      <a:pt x="40" y="318"/>
                    </a:lnTo>
                    <a:lnTo>
                      <a:pt x="63" y="314"/>
                    </a:lnTo>
                    <a:lnTo>
                      <a:pt x="58" y="283"/>
                    </a:lnTo>
                    <a:lnTo>
                      <a:pt x="52" y="256"/>
                    </a:lnTo>
                    <a:lnTo>
                      <a:pt x="54" y="217"/>
                    </a:lnTo>
                    <a:lnTo>
                      <a:pt x="52" y="164"/>
                    </a:lnTo>
                    <a:lnTo>
                      <a:pt x="55" y="123"/>
                    </a:lnTo>
                    <a:lnTo>
                      <a:pt x="52" y="72"/>
                    </a:lnTo>
                    <a:lnTo>
                      <a:pt x="48" y="48"/>
                    </a:lnTo>
                    <a:lnTo>
                      <a:pt x="48" y="24"/>
                    </a:lnTo>
                    <a:lnTo>
                      <a:pt x="43" y="0"/>
                    </a:lnTo>
                  </a:path>
                </a:pathLst>
              </a:custGeom>
              <a:solidFill>
                <a:srgbClr val="4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4" name="Group 56"/>
            <p:cNvGrpSpPr>
              <a:grpSpLocks/>
            </p:cNvGrpSpPr>
            <p:nvPr/>
          </p:nvGrpSpPr>
          <p:grpSpPr bwMode="auto">
            <a:xfrm>
              <a:off x="3487" y="1907"/>
              <a:ext cx="573" cy="916"/>
              <a:chOff x="3487" y="1907"/>
              <a:chExt cx="573" cy="916"/>
            </a:xfrm>
          </p:grpSpPr>
          <p:sp>
            <p:nvSpPr>
              <p:cNvPr id="14739" name="Freeform 57"/>
              <p:cNvSpPr>
                <a:spLocks/>
              </p:cNvSpPr>
              <p:nvPr/>
            </p:nvSpPr>
            <p:spPr bwMode="auto">
              <a:xfrm>
                <a:off x="3786" y="1907"/>
                <a:ext cx="274" cy="246"/>
              </a:xfrm>
              <a:custGeom>
                <a:avLst/>
                <a:gdLst>
                  <a:gd name="T0" fmla="*/ 198 w 274"/>
                  <a:gd name="T1" fmla="*/ 70 h 246"/>
                  <a:gd name="T2" fmla="*/ 138 w 274"/>
                  <a:gd name="T3" fmla="*/ 129 h 246"/>
                  <a:gd name="T4" fmla="*/ 49 w 274"/>
                  <a:gd name="T5" fmla="*/ 175 h 246"/>
                  <a:gd name="T6" fmla="*/ 3 w 274"/>
                  <a:gd name="T7" fmla="*/ 189 h 246"/>
                  <a:gd name="T8" fmla="*/ 29 w 274"/>
                  <a:gd name="T9" fmla="*/ 204 h 246"/>
                  <a:gd name="T10" fmla="*/ 34 w 274"/>
                  <a:gd name="T11" fmla="*/ 210 h 246"/>
                  <a:gd name="T12" fmla="*/ 55 w 274"/>
                  <a:gd name="T13" fmla="*/ 207 h 246"/>
                  <a:gd name="T14" fmla="*/ 18 w 274"/>
                  <a:gd name="T15" fmla="*/ 242 h 246"/>
                  <a:gd name="T16" fmla="*/ 58 w 274"/>
                  <a:gd name="T17" fmla="*/ 219 h 246"/>
                  <a:gd name="T18" fmla="*/ 64 w 274"/>
                  <a:gd name="T19" fmla="*/ 225 h 246"/>
                  <a:gd name="T20" fmla="*/ 71 w 274"/>
                  <a:gd name="T21" fmla="*/ 227 h 246"/>
                  <a:gd name="T22" fmla="*/ 89 w 274"/>
                  <a:gd name="T23" fmla="*/ 216 h 246"/>
                  <a:gd name="T24" fmla="*/ 95 w 274"/>
                  <a:gd name="T25" fmla="*/ 233 h 246"/>
                  <a:gd name="T26" fmla="*/ 115 w 274"/>
                  <a:gd name="T27" fmla="*/ 210 h 246"/>
                  <a:gd name="T28" fmla="*/ 107 w 274"/>
                  <a:gd name="T29" fmla="*/ 236 h 246"/>
                  <a:gd name="T30" fmla="*/ 129 w 274"/>
                  <a:gd name="T31" fmla="*/ 216 h 246"/>
                  <a:gd name="T32" fmla="*/ 138 w 274"/>
                  <a:gd name="T33" fmla="*/ 216 h 246"/>
                  <a:gd name="T34" fmla="*/ 146 w 274"/>
                  <a:gd name="T35" fmla="*/ 219 h 246"/>
                  <a:gd name="T36" fmla="*/ 163 w 274"/>
                  <a:gd name="T37" fmla="*/ 192 h 246"/>
                  <a:gd name="T38" fmla="*/ 153 w 274"/>
                  <a:gd name="T39" fmla="*/ 222 h 246"/>
                  <a:gd name="T40" fmla="*/ 172 w 274"/>
                  <a:gd name="T41" fmla="*/ 210 h 246"/>
                  <a:gd name="T42" fmla="*/ 181 w 274"/>
                  <a:gd name="T43" fmla="*/ 207 h 246"/>
                  <a:gd name="T44" fmla="*/ 181 w 274"/>
                  <a:gd name="T45" fmla="*/ 222 h 246"/>
                  <a:gd name="T46" fmla="*/ 195 w 274"/>
                  <a:gd name="T47" fmla="*/ 192 h 246"/>
                  <a:gd name="T48" fmla="*/ 212 w 274"/>
                  <a:gd name="T49" fmla="*/ 172 h 246"/>
                  <a:gd name="T50" fmla="*/ 205 w 274"/>
                  <a:gd name="T51" fmla="*/ 213 h 246"/>
                  <a:gd name="T52" fmla="*/ 218 w 274"/>
                  <a:gd name="T53" fmla="*/ 189 h 246"/>
                  <a:gd name="T54" fmla="*/ 230 w 274"/>
                  <a:gd name="T55" fmla="*/ 181 h 246"/>
                  <a:gd name="T56" fmla="*/ 239 w 274"/>
                  <a:gd name="T57" fmla="*/ 181 h 246"/>
                  <a:gd name="T58" fmla="*/ 242 w 274"/>
                  <a:gd name="T59" fmla="*/ 137 h 246"/>
                  <a:gd name="T60" fmla="*/ 247 w 274"/>
                  <a:gd name="T61" fmla="*/ 186 h 246"/>
                  <a:gd name="T62" fmla="*/ 255 w 274"/>
                  <a:gd name="T63" fmla="*/ 151 h 246"/>
                  <a:gd name="T64" fmla="*/ 255 w 274"/>
                  <a:gd name="T65" fmla="*/ 97 h 246"/>
                  <a:gd name="T66" fmla="*/ 261 w 274"/>
                  <a:gd name="T67" fmla="*/ 137 h 246"/>
                  <a:gd name="T68" fmla="*/ 273 w 274"/>
                  <a:gd name="T69" fmla="*/ 119 h 246"/>
                  <a:gd name="T70" fmla="*/ 258 w 274"/>
                  <a:gd name="T71" fmla="*/ 53 h 246"/>
                  <a:gd name="T72" fmla="*/ 255 w 274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74"/>
                  <a:gd name="T112" fmla="*/ 0 h 246"/>
                  <a:gd name="T113" fmla="*/ 274 w 274"/>
                  <a:gd name="T114" fmla="*/ 246 h 2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74" h="246">
                    <a:moveTo>
                      <a:pt x="218" y="38"/>
                    </a:moveTo>
                    <a:lnTo>
                      <a:pt x="198" y="70"/>
                    </a:lnTo>
                    <a:lnTo>
                      <a:pt x="175" y="100"/>
                    </a:lnTo>
                    <a:lnTo>
                      <a:pt x="138" y="129"/>
                    </a:lnTo>
                    <a:lnTo>
                      <a:pt x="101" y="151"/>
                    </a:lnTo>
                    <a:lnTo>
                      <a:pt x="49" y="175"/>
                    </a:lnTo>
                    <a:lnTo>
                      <a:pt x="0" y="184"/>
                    </a:lnTo>
                    <a:lnTo>
                      <a:pt x="3" y="189"/>
                    </a:lnTo>
                    <a:lnTo>
                      <a:pt x="46" y="186"/>
                    </a:lnTo>
                    <a:lnTo>
                      <a:pt x="29" y="204"/>
                    </a:lnTo>
                    <a:lnTo>
                      <a:pt x="12" y="216"/>
                    </a:lnTo>
                    <a:lnTo>
                      <a:pt x="34" y="210"/>
                    </a:lnTo>
                    <a:lnTo>
                      <a:pt x="58" y="189"/>
                    </a:lnTo>
                    <a:lnTo>
                      <a:pt x="55" y="207"/>
                    </a:lnTo>
                    <a:lnTo>
                      <a:pt x="37" y="225"/>
                    </a:lnTo>
                    <a:lnTo>
                      <a:pt x="18" y="242"/>
                    </a:lnTo>
                    <a:lnTo>
                      <a:pt x="29" y="242"/>
                    </a:lnTo>
                    <a:lnTo>
                      <a:pt x="58" y="219"/>
                    </a:lnTo>
                    <a:lnTo>
                      <a:pt x="71" y="198"/>
                    </a:lnTo>
                    <a:lnTo>
                      <a:pt x="64" y="225"/>
                    </a:lnTo>
                    <a:lnTo>
                      <a:pt x="43" y="245"/>
                    </a:lnTo>
                    <a:lnTo>
                      <a:pt x="71" y="227"/>
                    </a:lnTo>
                    <a:lnTo>
                      <a:pt x="86" y="207"/>
                    </a:lnTo>
                    <a:lnTo>
                      <a:pt x="89" y="216"/>
                    </a:lnTo>
                    <a:lnTo>
                      <a:pt x="86" y="233"/>
                    </a:lnTo>
                    <a:lnTo>
                      <a:pt x="95" y="233"/>
                    </a:lnTo>
                    <a:lnTo>
                      <a:pt x="107" y="213"/>
                    </a:lnTo>
                    <a:lnTo>
                      <a:pt x="115" y="210"/>
                    </a:lnTo>
                    <a:lnTo>
                      <a:pt x="112" y="227"/>
                    </a:lnTo>
                    <a:lnTo>
                      <a:pt x="107" y="236"/>
                    </a:lnTo>
                    <a:lnTo>
                      <a:pt x="117" y="236"/>
                    </a:lnTo>
                    <a:lnTo>
                      <a:pt x="129" y="216"/>
                    </a:lnTo>
                    <a:lnTo>
                      <a:pt x="141" y="198"/>
                    </a:lnTo>
                    <a:lnTo>
                      <a:pt x="138" y="216"/>
                    </a:lnTo>
                    <a:lnTo>
                      <a:pt x="129" y="227"/>
                    </a:lnTo>
                    <a:lnTo>
                      <a:pt x="146" y="219"/>
                    </a:lnTo>
                    <a:lnTo>
                      <a:pt x="160" y="178"/>
                    </a:lnTo>
                    <a:lnTo>
                      <a:pt x="163" y="192"/>
                    </a:lnTo>
                    <a:lnTo>
                      <a:pt x="158" y="210"/>
                    </a:lnTo>
                    <a:lnTo>
                      <a:pt x="153" y="222"/>
                    </a:lnTo>
                    <a:lnTo>
                      <a:pt x="160" y="227"/>
                    </a:lnTo>
                    <a:lnTo>
                      <a:pt x="172" y="210"/>
                    </a:lnTo>
                    <a:lnTo>
                      <a:pt x="178" y="192"/>
                    </a:lnTo>
                    <a:lnTo>
                      <a:pt x="181" y="207"/>
                    </a:lnTo>
                    <a:lnTo>
                      <a:pt x="175" y="216"/>
                    </a:lnTo>
                    <a:lnTo>
                      <a:pt x="181" y="222"/>
                    </a:lnTo>
                    <a:lnTo>
                      <a:pt x="187" y="207"/>
                    </a:lnTo>
                    <a:lnTo>
                      <a:pt x="195" y="192"/>
                    </a:lnTo>
                    <a:lnTo>
                      <a:pt x="209" y="163"/>
                    </a:lnTo>
                    <a:lnTo>
                      <a:pt x="212" y="172"/>
                    </a:lnTo>
                    <a:lnTo>
                      <a:pt x="209" y="192"/>
                    </a:lnTo>
                    <a:lnTo>
                      <a:pt x="205" y="213"/>
                    </a:lnTo>
                    <a:lnTo>
                      <a:pt x="212" y="213"/>
                    </a:lnTo>
                    <a:lnTo>
                      <a:pt x="218" y="189"/>
                    </a:lnTo>
                    <a:lnTo>
                      <a:pt x="224" y="160"/>
                    </a:lnTo>
                    <a:lnTo>
                      <a:pt x="230" y="181"/>
                    </a:lnTo>
                    <a:lnTo>
                      <a:pt x="230" y="195"/>
                    </a:lnTo>
                    <a:lnTo>
                      <a:pt x="239" y="181"/>
                    </a:lnTo>
                    <a:lnTo>
                      <a:pt x="236" y="157"/>
                    </a:lnTo>
                    <a:lnTo>
                      <a:pt x="242" y="137"/>
                    </a:lnTo>
                    <a:lnTo>
                      <a:pt x="247" y="169"/>
                    </a:lnTo>
                    <a:lnTo>
                      <a:pt x="247" y="186"/>
                    </a:lnTo>
                    <a:lnTo>
                      <a:pt x="253" y="178"/>
                    </a:lnTo>
                    <a:lnTo>
                      <a:pt x="255" y="151"/>
                    </a:lnTo>
                    <a:lnTo>
                      <a:pt x="255" y="119"/>
                    </a:lnTo>
                    <a:lnTo>
                      <a:pt x="255" y="97"/>
                    </a:lnTo>
                    <a:lnTo>
                      <a:pt x="264" y="116"/>
                    </a:lnTo>
                    <a:lnTo>
                      <a:pt x="261" y="137"/>
                    </a:lnTo>
                    <a:lnTo>
                      <a:pt x="270" y="140"/>
                    </a:lnTo>
                    <a:lnTo>
                      <a:pt x="273" y="119"/>
                    </a:lnTo>
                    <a:lnTo>
                      <a:pt x="270" y="85"/>
                    </a:lnTo>
                    <a:lnTo>
                      <a:pt x="258" y="53"/>
                    </a:lnTo>
                    <a:lnTo>
                      <a:pt x="255" y="32"/>
                    </a:lnTo>
                    <a:lnTo>
                      <a:pt x="255" y="0"/>
                    </a:lnTo>
                    <a:lnTo>
                      <a:pt x="218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0" name="Freeform 58"/>
              <p:cNvSpPr>
                <a:spLocks/>
              </p:cNvSpPr>
              <p:nvPr/>
            </p:nvSpPr>
            <p:spPr bwMode="auto">
              <a:xfrm>
                <a:off x="3730" y="2021"/>
                <a:ext cx="306" cy="251"/>
              </a:xfrm>
              <a:custGeom>
                <a:avLst/>
                <a:gdLst>
                  <a:gd name="T0" fmla="*/ 222 w 306"/>
                  <a:gd name="T1" fmla="*/ 71 h 251"/>
                  <a:gd name="T2" fmla="*/ 154 w 306"/>
                  <a:gd name="T3" fmla="*/ 131 h 251"/>
                  <a:gd name="T4" fmla="*/ 55 w 306"/>
                  <a:gd name="T5" fmla="*/ 179 h 251"/>
                  <a:gd name="T6" fmla="*/ 3 w 306"/>
                  <a:gd name="T7" fmla="*/ 193 h 251"/>
                  <a:gd name="T8" fmla="*/ 32 w 306"/>
                  <a:gd name="T9" fmla="*/ 208 h 251"/>
                  <a:gd name="T10" fmla="*/ 38 w 306"/>
                  <a:gd name="T11" fmla="*/ 214 h 251"/>
                  <a:gd name="T12" fmla="*/ 61 w 306"/>
                  <a:gd name="T13" fmla="*/ 211 h 251"/>
                  <a:gd name="T14" fmla="*/ 20 w 306"/>
                  <a:gd name="T15" fmla="*/ 247 h 251"/>
                  <a:gd name="T16" fmla="*/ 64 w 306"/>
                  <a:gd name="T17" fmla="*/ 223 h 251"/>
                  <a:gd name="T18" fmla="*/ 71 w 306"/>
                  <a:gd name="T19" fmla="*/ 229 h 251"/>
                  <a:gd name="T20" fmla="*/ 80 w 306"/>
                  <a:gd name="T21" fmla="*/ 232 h 251"/>
                  <a:gd name="T22" fmla="*/ 100 w 306"/>
                  <a:gd name="T23" fmla="*/ 220 h 251"/>
                  <a:gd name="T24" fmla="*/ 106 w 306"/>
                  <a:gd name="T25" fmla="*/ 237 h 251"/>
                  <a:gd name="T26" fmla="*/ 128 w 306"/>
                  <a:gd name="T27" fmla="*/ 214 h 251"/>
                  <a:gd name="T28" fmla="*/ 119 w 306"/>
                  <a:gd name="T29" fmla="*/ 241 h 251"/>
                  <a:gd name="T30" fmla="*/ 144 w 306"/>
                  <a:gd name="T31" fmla="*/ 220 h 251"/>
                  <a:gd name="T32" fmla="*/ 154 w 306"/>
                  <a:gd name="T33" fmla="*/ 220 h 251"/>
                  <a:gd name="T34" fmla="*/ 164 w 306"/>
                  <a:gd name="T35" fmla="*/ 223 h 251"/>
                  <a:gd name="T36" fmla="*/ 182 w 306"/>
                  <a:gd name="T37" fmla="*/ 196 h 251"/>
                  <a:gd name="T38" fmla="*/ 171 w 306"/>
                  <a:gd name="T39" fmla="*/ 226 h 251"/>
                  <a:gd name="T40" fmla="*/ 192 w 306"/>
                  <a:gd name="T41" fmla="*/ 214 h 251"/>
                  <a:gd name="T42" fmla="*/ 202 w 306"/>
                  <a:gd name="T43" fmla="*/ 211 h 251"/>
                  <a:gd name="T44" fmla="*/ 202 w 306"/>
                  <a:gd name="T45" fmla="*/ 226 h 251"/>
                  <a:gd name="T46" fmla="*/ 219 w 306"/>
                  <a:gd name="T47" fmla="*/ 196 h 251"/>
                  <a:gd name="T48" fmla="*/ 238 w 306"/>
                  <a:gd name="T49" fmla="*/ 176 h 251"/>
                  <a:gd name="T50" fmla="*/ 229 w 306"/>
                  <a:gd name="T51" fmla="*/ 217 h 251"/>
                  <a:gd name="T52" fmla="*/ 244 w 306"/>
                  <a:gd name="T53" fmla="*/ 193 h 251"/>
                  <a:gd name="T54" fmla="*/ 257 w 306"/>
                  <a:gd name="T55" fmla="*/ 184 h 251"/>
                  <a:gd name="T56" fmla="*/ 267 w 306"/>
                  <a:gd name="T57" fmla="*/ 184 h 251"/>
                  <a:gd name="T58" fmla="*/ 270 w 306"/>
                  <a:gd name="T59" fmla="*/ 140 h 251"/>
                  <a:gd name="T60" fmla="*/ 277 w 306"/>
                  <a:gd name="T61" fmla="*/ 190 h 251"/>
                  <a:gd name="T62" fmla="*/ 285 w 306"/>
                  <a:gd name="T63" fmla="*/ 154 h 251"/>
                  <a:gd name="T64" fmla="*/ 285 w 306"/>
                  <a:gd name="T65" fmla="*/ 98 h 251"/>
                  <a:gd name="T66" fmla="*/ 292 w 306"/>
                  <a:gd name="T67" fmla="*/ 140 h 251"/>
                  <a:gd name="T68" fmla="*/ 305 w 306"/>
                  <a:gd name="T69" fmla="*/ 121 h 251"/>
                  <a:gd name="T70" fmla="*/ 289 w 306"/>
                  <a:gd name="T71" fmla="*/ 53 h 251"/>
                  <a:gd name="T72" fmla="*/ 285 w 306"/>
                  <a:gd name="T73" fmla="*/ 0 h 25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06"/>
                  <a:gd name="T112" fmla="*/ 0 h 251"/>
                  <a:gd name="T113" fmla="*/ 306 w 306"/>
                  <a:gd name="T114" fmla="*/ 251 h 25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06" h="251">
                    <a:moveTo>
                      <a:pt x="244" y="38"/>
                    </a:moveTo>
                    <a:lnTo>
                      <a:pt x="222" y="71"/>
                    </a:lnTo>
                    <a:lnTo>
                      <a:pt x="196" y="101"/>
                    </a:lnTo>
                    <a:lnTo>
                      <a:pt x="154" y="131"/>
                    </a:lnTo>
                    <a:lnTo>
                      <a:pt x="113" y="154"/>
                    </a:lnTo>
                    <a:lnTo>
                      <a:pt x="55" y="179"/>
                    </a:lnTo>
                    <a:lnTo>
                      <a:pt x="0" y="187"/>
                    </a:lnTo>
                    <a:lnTo>
                      <a:pt x="3" y="193"/>
                    </a:lnTo>
                    <a:lnTo>
                      <a:pt x="52" y="190"/>
                    </a:lnTo>
                    <a:lnTo>
                      <a:pt x="32" y="208"/>
                    </a:lnTo>
                    <a:lnTo>
                      <a:pt x="13" y="220"/>
                    </a:lnTo>
                    <a:lnTo>
                      <a:pt x="38" y="214"/>
                    </a:lnTo>
                    <a:lnTo>
                      <a:pt x="64" y="193"/>
                    </a:lnTo>
                    <a:lnTo>
                      <a:pt x="61" y="211"/>
                    </a:lnTo>
                    <a:lnTo>
                      <a:pt x="42" y="229"/>
                    </a:lnTo>
                    <a:lnTo>
                      <a:pt x="20" y="247"/>
                    </a:lnTo>
                    <a:lnTo>
                      <a:pt x="32" y="247"/>
                    </a:lnTo>
                    <a:lnTo>
                      <a:pt x="64" y="223"/>
                    </a:lnTo>
                    <a:lnTo>
                      <a:pt x="80" y="202"/>
                    </a:lnTo>
                    <a:lnTo>
                      <a:pt x="71" y="229"/>
                    </a:lnTo>
                    <a:lnTo>
                      <a:pt x="48" y="250"/>
                    </a:lnTo>
                    <a:lnTo>
                      <a:pt x="80" y="232"/>
                    </a:lnTo>
                    <a:lnTo>
                      <a:pt x="96" y="211"/>
                    </a:lnTo>
                    <a:lnTo>
                      <a:pt x="100" y="220"/>
                    </a:lnTo>
                    <a:lnTo>
                      <a:pt x="96" y="237"/>
                    </a:lnTo>
                    <a:lnTo>
                      <a:pt x="106" y="237"/>
                    </a:lnTo>
                    <a:lnTo>
                      <a:pt x="119" y="217"/>
                    </a:lnTo>
                    <a:lnTo>
                      <a:pt x="128" y="214"/>
                    </a:lnTo>
                    <a:lnTo>
                      <a:pt x="126" y="232"/>
                    </a:lnTo>
                    <a:lnTo>
                      <a:pt x="119" y="241"/>
                    </a:lnTo>
                    <a:lnTo>
                      <a:pt x="131" y="241"/>
                    </a:lnTo>
                    <a:lnTo>
                      <a:pt x="144" y="220"/>
                    </a:lnTo>
                    <a:lnTo>
                      <a:pt x="158" y="202"/>
                    </a:lnTo>
                    <a:lnTo>
                      <a:pt x="154" y="220"/>
                    </a:lnTo>
                    <a:lnTo>
                      <a:pt x="144" y="232"/>
                    </a:lnTo>
                    <a:lnTo>
                      <a:pt x="164" y="223"/>
                    </a:lnTo>
                    <a:lnTo>
                      <a:pt x="179" y="181"/>
                    </a:lnTo>
                    <a:lnTo>
                      <a:pt x="182" y="196"/>
                    </a:lnTo>
                    <a:lnTo>
                      <a:pt x="177" y="214"/>
                    </a:lnTo>
                    <a:lnTo>
                      <a:pt x="171" y="226"/>
                    </a:lnTo>
                    <a:lnTo>
                      <a:pt x="179" y="232"/>
                    </a:lnTo>
                    <a:lnTo>
                      <a:pt x="192" y="214"/>
                    </a:lnTo>
                    <a:lnTo>
                      <a:pt x="199" y="196"/>
                    </a:lnTo>
                    <a:lnTo>
                      <a:pt x="202" y="211"/>
                    </a:lnTo>
                    <a:lnTo>
                      <a:pt x="196" y="220"/>
                    </a:lnTo>
                    <a:lnTo>
                      <a:pt x="202" y="226"/>
                    </a:lnTo>
                    <a:lnTo>
                      <a:pt x="209" y="211"/>
                    </a:lnTo>
                    <a:lnTo>
                      <a:pt x="219" y="196"/>
                    </a:lnTo>
                    <a:lnTo>
                      <a:pt x="234" y="166"/>
                    </a:lnTo>
                    <a:lnTo>
                      <a:pt x="238" y="176"/>
                    </a:lnTo>
                    <a:lnTo>
                      <a:pt x="234" y="196"/>
                    </a:lnTo>
                    <a:lnTo>
                      <a:pt x="229" y="217"/>
                    </a:lnTo>
                    <a:lnTo>
                      <a:pt x="238" y="217"/>
                    </a:lnTo>
                    <a:lnTo>
                      <a:pt x="244" y="193"/>
                    </a:lnTo>
                    <a:lnTo>
                      <a:pt x="250" y="163"/>
                    </a:lnTo>
                    <a:lnTo>
                      <a:pt x="257" y="184"/>
                    </a:lnTo>
                    <a:lnTo>
                      <a:pt x="257" y="199"/>
                    </a:lnTo>
                    <a:lnTo>
                      <a:pt x="267" y="184"/>
                    </a:lnTo>
                    <a:lnTo>
                      <a:pt x="263" y="160"/>
                    </a:lnTo>
                    <a:lnTo>
                      <a:pt x="270" y="140"/>
                    </a:lnTo>
                    <a:lnTo>
                      <a:pt x="277" y="173"/>
                    </a:lnTo>
                    <a:lnTo>
                      <a:pt x="277" y="190"/>
                    </a:lnTo>
                    <a:lnTo>
                      <a:pt x="282" y="181"/>
                    </a:lnTo>
                    <a:lnTo>
                      <a:pt x="285" y="154"/>
                    </a:lnTo>
                    <a:lnTo>
                      <a:pt x="285" y="121"/>
                    </a:lnTo>
                    <a:lnTo>
                      <a:pt x="285" y="98"/>
                    </a:lnTo>
                    <a:lnTo>
                      <a:pt x="295" y="119"/>
                    </a:lnTo>
                    <a:lnTo>
                      <a:pt x="292" y="140"/>
                    </a:lnTo>
                    <a:lnTo>
                      <a:pt x="302" y="143"/>
                    </a:lnTo>
                    <a:lnTo>
                      <a:pt x="305" y="121"/>
                    </a:lnTo>
                    <a:lnTo>
                      <a:pt x="302" y="86"/>
                    </a:lnTo>
                    <a:lnTo>
                      <a:pt x="289" y="53"/>
                    </a:lnTo>
                    <a:lnTo>
                      <a:pt x="285" y="32"/>
                    </a:lnTo>
                    <a:lnTo>
                      <a:pt x="285" y="0"/>
                    </a:lnTo>
                    <a:lnTo>
                      <a:pt x="244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1" name="Freeform 59"/>
              <p:cNvSpPr>
                <a:spLocks/>
              </p:cNvSpPr>
              <p:nvPr/>
            </p:nvSpPr>
            <p:spPr bwMode="auto">
              <a:xfrm>
                <a:off x="3636" y="2140"/>
                <a:ext cx="394" cy="276"/>
              </a:xfrm>
              <a:custGeom>
                <a:avLst/>
                <a:gdLst>
                  <a:gd name="T0" fmla="*/ 285 w 394"/>
                  <a:gd name="T1" fmla="*/ 78 h 276"/>
                  <a:gd name="T2" fmla="*/ 199 w 394"/>
                  <a:gd name="T3" fmla="*/ 144 h 276"/>
                  <a:gd name="T4" fmla="*/ 70 w 394"/>
                  <a:gd name="T5" fmla="*/ 196 h 276"/>
                  <a:gd name="T6" fmla="*/ 4 w 394"/>
                  <a:gd name="T7" fmla="*/ 212 h 276"/>
                  <a:gd name="T8" fmla="*/ 40 w 394"/>
                  <a:gd name="T9" fmla="*/ 229 h 276"/>
                  <a:gd name="T10" fmla="*/ 49 w 394"/>
                  <a:gd name="T11" fmla="*/ 236 h 276"/>
                  <a:gd name="T12" fmla="*/ 79 w 394"/>
                  <a:gd name="T13" fmla="*/ 233 h 276"/>
                  <a:gd name="T14" fmla="*/ 25 w 394"/>
                  <a:gd name="T15" fmla="*/ 271 h 276"/>
                  <a:gd name="T16" fmla="*/ 82 w 394"/>
                  <a:gd name="T17" fmla="*/ 246 h 276"/>
                  <a:gd name="T18" fmla="*/ 91 w 394"/>
                  <a:gd name="T19" fmla="*/ 252 h 276"/>
                  <a:gd name="T20" fmla="*/ 103 w 394"/>
                  <a:gd name="T21" fmla="*/ 255 h 276"/>
                  <a:gd name="T22" fmla="*/ 128 w 394"/>
                  <a:gd name="T23" fmla="*/ 242 h 276"/>
                  <a:gd name="T24" fmla="*/ 136 w 394"/>
                  <a:gd name="T25" fmla="*/ 262 h 276"/>
                  <a:gd name="T26" fmla="*/ 165 w 394"/>
                  <a:gd name="T27" fmla="*/ 236 h 276"/>
                  <a:gd name="T28" fmla="*/ 153 w 394"/>
                  <a:gd name="T29" fmla="*/ 265 h 276"/>
                  <a:gd name="T30" fmla="*/ 186 w 394"/>
                  <a:gd name="T31" fmla="*/ 242 h 276"/>
                  <a:gd name="T32" fmla="*/ 199 w 394"/>
                  <a:gd name="T33" fmla="*/ 242 h 276"/>
                  <a:gd name="T34" fmla="*/ 211 w 394"/>
                  <a:gd name="T35" fmla="*/ 246 h 276"/>
                  <a:gd name="T36" fmla="*/ 235 w 394"/>
                  <a:gd name="T37" fmla="*/ 216 h 276"/>
                  <a:gd name="T38" fmla="*/ 219 w 394"/>
                  <a:gd name="T39" fmla="*/ 249 h 276"/>
                  <a:gd name="T40" fmla="*/ 248 w 394"/>
                  <a:gd name="T41" fmla="*/ 236 h 276"/>
                  <a:gd name="T42" fmla="*/ 260 w 394"/>
                  <a:gd name="T43" fmla="*/ 233 h 276"/>
                  <a:gd name="T44" fmla="*/ 260 w 394"/>
                  <a:gd name="T45" fmla="*/ 249 h 276"/>
                  <a:gd name="T46" fmla="*/ 282 w 394"/>
                  <a:gd name="T47" fmla="*/ 216 h 276"/>
                  <a:gd name="T48" fmla="*/ 306 w 394"/>
                  <a:gd name="T49" fmla="*/ 194 h 276"/>
                  <a:gd name="T50" fmla="*/ 294 w 394"/>
                  <a:gd name="T51" fmla="*/ 239 h 276"/>
                  <a:gd name="T52" fmla="*/ 314 w 394"/>
                  <a:gd name="T53" fmla="*/ 212 h 276"/>
                  <a:gd name="T54" fmla="*/ 331 w 394"/>
                  <a:gd name="T55" fmla="*/ 203 h 276"/>
                  <a:gd name="T56" fmla="*/ 344 w 394"/>
                  <a:gd name="T57" fmla="*/ 203 h 276"/>
                  <a:gd name="T58" fmla="*/ 348 w 394"/>
                  <a:gd name="T59" fmla="*/ 153 h 276"/>
                  <a:gd name="T60" fmla="*/ 356 w 394"/>
                  <a:gd name="T61" fmla="*/ 209 h 276"/>
                  <a:gd name="T62" fmla="*/ 368 w 394"/>
                  <a:gd name="T63" fmla="*/ 169 h 276"/>
                  <a:gd name="T64" fmla="*/ 368 w 394"/>
                  <a:gd name="T65" fmla="*/ 108 h 276"/>
                  <a:gd name="T66" fmla="*/ 376 w 394"/>
                  <a:gd name="T67" fmla="*/ 153 h 276"/>
                  <a:gd name="T68" fmla="*/ 393 w 394"/>
                  <a:gd name="T69" fmla="*/ 134 h 276"/>
                  <a:gd name="T70" fmla="*/ 372 w 394"/>
                  <a:gd name="T71" fmla="*/ 59 h 276"/>
                  <a:gd name="T72" fmla="*/ 368 w 394"/>
                  <a:gd name="T73" fmla="*/ 0 h 27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94"/>
                  <a:gd name="T112" fmla="*/ 0 h 276"/>
                  <a:gd name="T113" fmla="*/ 394 w 394"/>
                  <a:gd name="T114" fmla="*/ 276 h 27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94" h="276">
                    <a:moveTo>
                      <a:pt x="314" y="42"/>
                    </a:moveTo>
                    <a:lnTo>
                      <a:pt x="285" y="78"/>
                    </a:lnTo>
                    <a:lnTo>
                      <a:pt x="252" y="111"/>
                    </a:lnTo>
                    <a:lnTo>
                      <a:pt x="199" y="144"/>
                    </a:lnTo>
                    <a:lnTo>
                      <a:pt x="145" y="169"/>
                    </a:lnTo>
                    <a:lnTo>
                      <a:pt x="70" y="196"/>
                    </a:lnTo>
                    <a:lnTo>
                      <a:pt x="0" y="206"/>
                    </a:lnTo>
                    <a:lnTo>
                      <a:pt x="4" y="212"/>
                    </a:lnTo>
                    <a:lnTo>
                      <a:pt x="66" y="209"/>
                    </a:lnTo>
                    <a:lnTo>
                      <a:pt x="40" y="229"/>
                    </a:lnTo>
                    <a:lnTo>
                      <a:pt x="16" y="242"/>
                    </a:lnTo>
                    <a:lnTo>
                      <a:pt x="49" y="236"/>
                    </a:lnTo>
                    <a:lnTo>
                      <a:pt x="82" y="212"/>
                    </a:lnTo>
                    <a:lnTo>
                      <a:pt x="79" y="233"/>
                    </a:lnTo>
                    <a:lnTo>
                      <a:pt x="54" y="252"/>
                    </a:lnTo>
                    <a:lnTo>
                      <a:pt x="25" y="271"/>
                    </a:lnTo>
                    <a:lnTo>
                      <a:pt x="40" y="271"/>
                    </a:lnTo>
                    <a:lnTo>
                      <a:pt x="82" y="246"/>
                    </a:lnTo>
                    <a:lnTo>
                      <a:pt x="103" y="222"/>
                    </a:lnTo>
                    <a:lnTo>
                      <a:pt x="91" y="252"/>
                    </a:lnTo>
                    <a:lnTo>
                      <a:pt x="62" y="275"/>
                    </a:lnTo>
                    <a:lnTo>
                      <a:pt x="103" y="255"/>
                    </a:lnTo>
                    <a:lnTo>
                      <a:pt x="124" y="233"/>
                    </a:lnTo>
                    <a:lnTo>
                      <a:pt x="128" y="242"/>
                    </a:lnTo>
                    <a:lnTo>
                      <a:pt x="124" y="262"/>
                    </a:lnTo>
                    <a:lnTo>
                      <a:pt x="136" y="262"/>
                    </a:lnTo>
                    <a:lnTo>
                      <a:pt x="153" y="239"/>
                    </a:lnTo>
                    <a:lnTo>
                      <a:pt x="165" y="236"/>
                    </a:lnTo>
                    <a:lnTo>
                      <a:pt x="162" y="255"/>
                    </a:lnTo>
                    <a:lnTo>
                      <a:pt x="153" y="265"/>
                    </a:lnTo>
                    <a:lnTo>
                      <a:pt x="169" y="265"/>
                    </a:lnTo>
                    <a:lnTo>
                      <a:pt x="186" y="242"/>
                    </a:lnTo>
                    <a:lnTo>
                      <a:pt x="203" y="222"/>
                    </a:lnTo>
                    <a:lnTo>
                      <a:pt x="199" y="242"/>
                    </a:lnTo>
                    <a:lnTo>
                      <a:pt x="186" y="255"/>
                    </a:lnTo>
                    <a:lnTo>
                      <a:pt x="211" y="246"/>
                    </a:lnTo>
                    <a:lnTo>
                      <a:pt x="231" y="200"/>
                    </a:lnTo>
                    <a:lnTo>
                      <a:pt x="235" y="216"/>
                    </a:lnTo>
                    <a:lnTo>
                      <a:pt x="228" y="236"/>
                    </a:lnTo>
                    <a:lnTo>
                      <a:pt x="219" y="249"/>
                    </a:lnTo>
                    <a:lnTo>
                      <a:pt x="231" y="255"/>
                    </a:lnTo>
                    <a:lnTo>
                      <a:pt x="248" y="236"/>
                    </a:lnTo>
                    <a:lnTo>
                      <a:pt x="256" y="216"/>
                    </a:lnTo>
                    <a:lnTo>
                      <a:pt x="260" y="233"/>
                    </a:lnTo>
                    <a:lnTo>
                      <a:pt x="252" y="242"/>
                    </a:lnTo>
                    <a:lnTo>
                      <a:pt x="260" y="249"/>
                    </a:lnTo>
                    <a:lnTo>
                      <a:pt x="269" y="233"/>
                    </a:lnTo>
                    <a:lnTo>
                      <a:pt x="282" y="216"/>
                    </a:lnTo>
                    <a:lnTo>
                      <a:pt x="302" y="183"/>
                    </a:lnTo>
                    <a:lnTo>
                      <a:pt x="306" y="194"/>
                    </a:lnTo>
                    <a:lnTo>
                      <a:pt x="302" y="216"/>
                    </a:lnTo>
                    <a:lnTo>
                      <a:pt x="294" y="239"/>
                    </a:lnTo>
                    <a:lnTo>
                      <a:pt x="306" y="239"/>
                    </a:lnTo>
                    <a:lnTo>
                      <a:pt x="314" y="212"/>
                    </a:lnTo>
                    <a:lnTo>
                      <a:pt x="323" y="179"/>
                    </a:lnTo>
                    <a:lnTo>
                      <a:pt x="331" y="203"/>
                    </a:lnTo>
                    <a:lnTo>
                      <a:pt x="331" y="219"/>
                    </a:lnTo>
                    <a:lnTo>
                      <a:pt x="344" y="203"/>
                    </a:lnTo>
                    <a:lnTo>
                      <a:pt x="339" y="177"/>
                    </a:lnTo>
                    <a:lnTo>
                      <a:pt x="348" y="153"/>
                    </a:lnTo>
                    <a:lnTo>
                      <a:pt x="356" y="190"/>
                    </a:lnTo>
                    <a:lnTo>
                      <a:pt x="356" y="209"/>
                    </a:lnTo>
                    <a:lnTo>
                      <a:pt x="364" y="200"/>
                    </a:lnTo>
                    <a:lnTo>
                      <a:pt x="368" y="169"/>
                    </a:lnTo>
                    <a:lnTo>
                      <a:pt x="368" y="134"/>
                    </a:lnTo>
                    <a:lnTo>
                      <a:pt x="368" y="108"/>
                    </a:lnTo>
                    <a:lnTo>
                      <a:pt x="380" y="130"/>
                    </a:lnTo>
                    <a:lnTo>
                      <a:pt x="376" y="153"/>
                    </a:lnTo>
                    <a:lnTo>
                      <a:pt x="389" y="157"/>
                    </a:lnTo>
                    <a:lnTo>
                      <a:pt x="393" y="134"/>
                    </a:lnTo>
                    <a:lnTo>
                      <a:pt x="389" y="95"/>
                    </a:lnTo>
                    <a:lnTo>
                      <a:pt x="372" y="59"/>
                    </a:lnTo>
                    <a:lnTo>
                      <a:pt x="368" y="35"/>
                    </a:lnTo>
                    <a:lnTo>
                      <a:pt x="368" y="0"/>
                    </a:lnTo>
                    <a:lnTo>
                      <a:pt x="314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2" name="Freeform 60"/>
              <p:cNvSpPr>
                <a:spLocks/>
              </p:cNvSpPr>
              <p:nvPr/>
            </p:nvSpPr>
            <p:spPr bwMode="auto">
              <a:xfrm>
                <a:off x="3554" y="2274"/>
                <a:ext cx="465" cy="314"/>
              </a:xfrm>
              <a:custGeom>
                <a:avLst/>
                <a:gdLst>
                  <a:gd name="T0" fmla="*/ 362 w 465"/>
                  <a:gd name="T1" fmla="*/ 82 h 314"/>
                  <a:gd name="T2" fmla="*/ 192 w 465"/>
                  <a:gd name="T3" fmla="*/ 155 h 314"/>
                  <a:gd name="T4" fmla="*/ 49 w 465"/>
                  <a:gd name="T5" fmla="*/ 182 h 314"/>
                  <a:gd name="T6" fmla="*/ 29 w 465"/>
                  <a:gd name="T7" fmla="*/ 193 h 314"/>
                  <a:gd name="T8" fmla="*/ 63 w 465"/>
                  <a:gd name="T9" fmla="*/ 211 h 314"/>
                  <a:gd name="T10" fmla="*/ 0 w 465"/>
                  <a:gd name="T11" fmla="*/ 246 h 314"/>
                  <a:gd name="T12" fmla="*/ 72 w 465"/>
                  <a:gd name="T13" fmla="*/ 226 h 314"/>
                  <a:gd name="T14" fmla="*/ 40 w 465"/>
                  <a:gd name="T15" fmla="*/ 264 h 314"/>
                  <a:gd name="T16" fmla="*/ 32 w 465"/>
                  <a:gd name="T17" fmla="*/ 284 h 314"/>
                  <a:gd name="T18" fmla="*/ 102 w 465"/>
                  <a:gd name="T19" fmla="*/ 226 h 314"/>
                  <a:gd name="T20" fmla="*/ 70 w 465"/>
                  <a:gd name="T21" fmla="*/ 296 h 314"/>
                  <a:gd name="T22" fmla="*/ 70 w 465"/>
                  <a:gd name="T23" fmla="*/ 313 h 314"/>
                  <a:gd name="T24" fmla="*/ 124 w 465"/>
                  <a:gd name="T25" fmla="*/ 229 h 314"/>
                  <a:gd name="T26" fmla="*/ 124 w 465"/>
                  <a:gd name="T27" fmla="*/ 282 h 314"/>
                  <a:gd name="T28" fmla="*/ 136 w 465"/>
                  <a:gd name="T29" fmla="*/ 287 h 314"/>
                  <a:gd name="T30" fmla="*/ 145 w 465"/>
                  <a:gd name="T31" fmla="*/ 223 h 314"/>
                  <a:gd name="T32" fmla="*/ 154 w 465"/>
                  <a:gd name="T33" fmla="*/ 287 h 314"/>
                  <a:gd name="T34" fmla="*/ 165 w 465"/>
                  <a:gd name="T35" fmla="*/ 290 h 314"/>
                  <a:gd name="T36" fmla="*/ 174 w 465"/>
                  <a:gd name="T37" fmla="*/ 296 h 314"/>
                  <a:gd name="T38" fmla="*/ 199 w 465"/>
                  <a:gd name="T39" fmla="*/ 223 h 314"/>
                  <a:gd name="T40" fmla="*/ 199 w 465"/>
                  <a:gd name="T41" fmla="*/ 282 h 314"/>
                  <a:gd name="T42" fmla="*/ 214 w 465"/>
                  <a:gd name="T43" fmla="*/ 279 h 314"/>
                  <a:gd name="T44" fmla="*/ 229 w 465"/>
                  <a:gd name="T45" fmla="*/ 199 h 314"/>
                  <a:gd name="T46" fmla="*/ 229 w 465"/>
                  <a:gd name="T47" fmla="*/ 282 h 314"/>
                  <a:gd name="T48" fmla="*/ 241 w 465"/>
                  <a:gd name="T49" fmla="*/ 287 h 314"/>
                  <a:gd name="T50" fmla="*/ 255 w 465"/>
                  <a:gd name="T51" fmla="*/ 258 h 314"/>
                  <a:gd name="T52" fmla="*/ 270 w 465"/>
                  <a:gd name="T53" fmla="*/ 267 h 314"/>
                  <a:gd name="T54" fmla="*/ 296 w 465"/>
                  <a:gd name="T55" fmla="*/ 214 h 314"/>
                  <a:gd name="T56" fmla="*/ 322 w 465"/>
                  <a:gd name="T57" fmla="*/ 214 h 314"/>
                  <a:gd name="T58" fmla="*/ 331 w 465"/>
                  <a:gd name="T59" fmla="*/ 226 h 314"/>
                  <a:gd name="T60" fmla="*/ 350 w 465"/>
                  <a:gd name="T61" fmla="*/ 182 h 314"/>
                  <a:gd name="T62" fmla="*/ 368 w 465"/>
                  <a:gd name="T63" fmla="*/ 173 h 314"/>
                  <a:gd name="T64" fmla="*/ 350 w 465"/>
                  <a:gd name="T65" fmla="*/ 208 h 314"/>
                  <a:gd name="T66" fmla="*/ 386 w 465"/>
                  <a:gd name="T67" fmla="*/ 176 h 314"/>
                  <a:gd name="T68" fmla="*/ 418 w 465"/>
                  <a:gd name="T69" fmla="*/ 121 h 314"/>
                  <a:gd name="T70" fmla="*/ 403 w 465"/>
                  <a:gd name="T71" fmla="*/ 173 h 314"/>
                  <a:gd name="T72" fmla="*/ 428 w 465"/>
                  <a:gd name="T73" fmla="*/ 115 h 314"/>
                  <a:gd name="T74" fmla="*/ 449 w 465"/>
                  <a:gd name="T75" fmla="*/ 93 h 314"/>
                  <a:gd name="T76" fmla="*/ 443 w 465"/>
                  <a:gd name="T77" fmla="*/ 71 h 314"/>
                  <a:gd name="T78" fmla="*/ 424 w 465"/>
                  <a:gd name="T79" fmla="*/ 24 h 31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65"/>
                  <a:gd name="T121" fmla="*/ 0 h 314"/>
                  <a:gd name="T122" fmla="*/ 465 w 465"/>
                  <a:gd name="T123" fmla="*/ 314 h 31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65" h="314">
                    <a:moveTo>
                      <a:pt x="424" y="24"/>
                    </a:moveTo>
                    <a:lnTo>
                      <a:pt x="362" y="82"/>
                    </a:lnTo>
                    <a:lnTo>
                      <a:pt x="261" y="135"/>
                    </a:lnTo>
                    <a:lnTo>
                      <a:pt x="192" y="155"/>
                    </a:lnTo>
                    <a:lnTo>
                      <a:pt x="136" y="167"/>
                    </a:lnTo>
                    <a:lnTo>
                      <a:pt x="49" y="182"/>
                    </a:lnTo>
                    <a:lnTo>
                      <a:pt x="23" y="190"/>
                    </a:lnTo>
                    <a:lnTo>
                      <a:pt x="29" y="193"/>
                    </a:lnTo>
                    <a:lnTo>
                      <a:pt x="78" y="190"/>
                    </a:lnTo>
                    <a:lnTo>
                      <a:pt x="63" y="211"/>
                    </a:lnTo>
                    <a:lnTo>
                      <a:pt x="38" y="235"/>
                    </a:lnTo>
                    <a:lnTo>
                      <a:pt x="0" y="246"/>
                    </a:lnTo>
                    <a:lnTo>
                      <a:pt x="26" y="246"/>
                    </a:lnTo>
                    <a:lnTo>
                      <a:pt x="72" y="226"/>
                    </a:lnTo>
                    <a:lnTo>
                      <a:pt x="58" y="246"/>
                    </a:lnTo>
                    <a:lnTo>
                      <a:pt x="40" y="264"/>
                    </a:lnTo>
                    <a:lnTo>
                      <a:pt x="15" y="282"/>
                    </a:lnTo>
                    <a:lnTo>
                      <a:pt x="32" y="284"/>
                    </a:lnTo>
                    <a:lnTo>
                      <a:pt x="81" y="246"/>
                    </a:lnTo>
                    <a:lnTo>
                      <a:pt x="102" y="226"/>
                    </a:lnTo>
                    <a:lnTo>
                      <a:pt x="84" y="270"/>
                    </a:lnTo>
                    <a:lnTo>
                      <a:pt x="70" y="296"/>
                    </a:lnTo>
                    <a:lnTo>
                      <a:pt x="55" y="313"/>
                    </a:lnTo>
                    <a:lnTo>
                      <a:pt x="70" y="313"/>
                    </a:lnTo>
                    <a:lnTo>
                      <a:pt x="90" y="276"/>
                    </a:lnTo>
                    <a:lnTo>
                      <a:pt x="124" y="229"/>
                    </a:lnTo>
                    <a:lnTo>
                      <a:pt x="130" y="258"/>
                    </a:lnTo>
                    <a:lnTo>
                      <a:pt x="124" y="282"/>
                    </a:lnTo>
                    <a:lnTo>
                      <a:pt x="116" y="305"/>
                    </a:lnTo>
                    <a:lnTo>
                      <a:pt x="136" y="287"/>
                    </a:lnTo>
                    <a:lnTo>
                      <a:pt x="142" y="261"/>
                    </a:lnTo>
                    <a:lnTo>
                      <a:pt x="145" y="223"/>
                    </a:lnTo>
                    <a:lnTo>
                      <a:pt x="157" y="243"/>
                    </a:lnTo>
                    <a:lnTo>
                      <a:pt x="154" y="287"/>
                    </a:lnTo>
                    <a:lnTo>
                      <a:pt x="148" y="311"/>
                    </a:lnTo>
                    <a:lnTo>
                      <a:pt x="165" y="290"/>
                    </a:lnTo>
                    <a:lnTo>
                      <a:pt x="168" y="264"/>
                    </a:lnTo>
                    <a:lnTo>
                      <a:pt x="174" y="296"/>
                    </a:lnTo>
                    <a:lnTo>
                      <a:pt x="183" y="264"/>
                    </a:lnTo>
                    <a:lnTo>
                      <a:pt x="199" y="223"/>
                    </a:lnTo>
                    <a:lnTo>
                      <a:pt x="206" y="243"/>
                    </a:lnTo>
                    <a:lnTo>
                      <a:pt x="199" y="282"/>
                    </a:lnTo>
                    <a:lnTo>
                      <a:pt x="186" y="301"/>
                    </a:lnTo>
                    <a:lnTo>
                      <a:pt x="214" y="279"/>
                    </a:lnTo>
                    <a:lnTo>
                      <a:pt x="217" y="243"/>
                    </a:lnTo>
                    <a:lnTo>
                      <a:pt x="229" y="199"/>
                    </a:lnTo>
                    <a:lnTo>
                      <a:pt x="232" y="232"/>
                    </a:lnTo>
                    <a:lnTo>
                      <a:pt x="229" y="282"/>
                    </a:lnTo>
                    <a:lnTo>
                      <a:pt x="214" y="305"/>
                    </a:lnTo>
                    <a:lnTo>
                      <a:pt x="241" y="287"/>
                    </a:lnTo>
                    <a:lnTo>
                      <a:pt x="255" y="235"/>
                    </a:lnTo>
                    <a:lnTo>
                      <a:pt x="255" y="258"/>
                    </a:lnTo>
                    <a:lnTo>
                      <a:pt x="252" y="279"/>
                    </a:lnTo>
                    <a:lnTo>
                      <a:pt x="270" y="267"/>
                    </a:lnTo>
                    <a:lnTo>
                      <a:pt x="270" y="255"/>
                    </a:lnTo>
                    <a:lnTo>
                      <a:pt x="296" y="214"/>
                    </a:lnTo>
                    <a:lnTo>
                      <a:pt x="331" y="187"/>
                    </a:lnTo>
                    <a:lnTo>
                      <a:pt x="322" y="214"/>
                    </a:lnTo>
                    <a:lnTo>
                      <a:pt x="313" y="226"/>
                    </a:lnTo>
                    <a:lnTo>
                      <a:pt x="331" y="226"/>
                    </a:lnTo>
                    <a:lnTo>
                      <a:pt x="339" y="196"/>
                    </a:lnTo>
                    <a:lnTo>
                      <a:pt x="350" y="182"/>
                    </a:lnTo>
                    <a:lnTo>
                      <a:pt x="380" y="143"/>
                    </a:lnTo>
                    <a:lnTo>
                      <a:pt x="368" y="173"/>
                    </a:lnTo>
                    <a:lnTo>
                      <a:pt x="365" y="193"/>
                    </a:lnTo>
                    <a:lnTo>
                      <a:pt x="350" y="208"/>
                    </a:lnTo>
                    <a:lnTo>
                      <a:pt x="365" y="211"/>
                    </a:lnTo>
                    <a:lnTo>
                      <a:pt x="386" y="176"/>
                    </a:lnTo>
                    <a:lnTo>
                      <a:pt x="400" y="146"/>
                    </a:lnTo>
                    <a:lnTo>
                      <a:pt x="418" y="121"/>
                    </a:lnTo>
                    <a:lnTo>
                      <a:pt x="412" y="152"/>
                    </a:lnTo>
                    <a:lnTo>
                      <a:pt x="403" y="173"/>
                    </a:lnTo>
                    <a:lnTo>
                      <a:pt x="424" y="164"/>
                    </a:lnTo>
                    <a:lnTo>
                      <a:pt x="428" y="115"/>
                    </a:lnTo>
                    <a:lnTo>
                      <a:pt x="437" y="146"/>
                    </a:lnTo>
                    <a:lnTo>
                      <a:pt x="449" y="93"/>
                    </a:lnTo>
                    <a:lnTo>
                      <a:pt x="464" y="91"/>
                    </a:lnTo>
                    <a:lnTo>
                      <a:pt x="443" y="71"/>
                    </a:lnTo>
                    <a:lnTo>
                      <a:pt x="458" y="0"/>
                    </a:lnTo>
                    <a:lnTo>
                      <a:pt x="424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3" name="Freeform 61"/>
              <p:cNvSpPr>
                <a:spLocks/>
              </p:cNvSpPr>
              <p:nvPr/>
            </p:nvSpPr>
            <p:spPr bwMode="auto">
              <a:xfrm>
                <a:off x="3519" y="2391"/>
                <a:ext cx="485" cy="328"/>
              </a:xfrm>
              <a:custGeom>
                <a:avLst/>
                <a:gdLst>
                  <a:gd name="T0" fmla="*/ 377 w 485"/>
                  <a:gd name="T1" fmla="*/ 85 h 328"/>
                  <a:gd name="T2" fmla="*/ 200 w 485"/>
                  <a:gd name="T3" fmla="*/ 162 h 328"/>
                  <a:gd name="T4" fmla="*/ 51 w 485"/>
                  <a:gd name="T5" fmla="*/ 190 h 328"/>
                  <a:gd name="T6" fmla="*/ 30 w 485"/>
                  <a:gd name="T7" fmla="*/ 201 h 328"/>
                  <a:gd name="T8" fmla="*/ 66 w 485"/>
                  <a:gd name="T9" fmla="*/ 220 h 328"/>
                  <a:gd name="T10" fmla="*/ 0 w 485"/>
                  <a:gd name="T11" fmla="*/ 256 h 328"/>
                  <a:gd name="T12" fmla="*/ 75 w 485"/>
                  <a:gd name="T13" fmla="*/ 236 h 328"/>
                  <a:gd name="T14" fmla="*/ 41 w 485"/>
                  <a:gd name="T15" fmla="*/ 276 h 328"/>
                  <a:gd name="T16" fmla="*/ 33 w 485"/>
                  <a:gd name="T17" fmla="*/ 298 h 328"/>
                  <a:gd name="T18" fmla="*/ 106 w 485"/>
                  <a:gd name="T19" fmla="*/ 236 h 328"/>
                  <a:gd name="T20" fmla="*/ 72 w 485"/>
                  <a:gd name="T21" fmla="*/ 309 h 328"/>
                  <a:gd name="T22" fmla="*/ 72 w 485"/>
                  <a:gd name="T23" fmla="*/ 327 h 328"/>
                  <a:gd name="T24" fmla="*/ 129 w 485"/>
                  <a:gd name="T25" fmla="*/ 239 h 328"/>
                  <a:gd name="T26" fmla="*/ 129 w 485"/>
                  <a:gd name="T27" fmla="*/ 294 h 328"/>
                  <a:gd name="T28" fmla="*/ 142 w 485"/>
                  <a:gd name="T29" fmla="*/ 300 h 328"/>
                  <a:gd name="T30" fmla="*/ 151 w 485"/>
                  <a:gd name="T31" fmla="*/ 233 h 328"/>
                  <a:gd name="T32" fmla="*/ 160 w 485"/>
                  <a:gd name="T33" fmla="*/ 300 h 328"/>
                  <a:gd name="T34" fmla="*/ 172 w 485"/>
                  <a:gd name="T35" fmla="*/ 302 h 328"/>
                  <a:gd name="T36" fmla="*/ 181 w 485"/>
                  <a:gd name="T37" fmla="*/ 309 h 328"/>
                  <a:gd name="T38" fmla="*/ 208 w 485"/>
                  <a:gd name="T39" fmla="*/ 233 h 328"/>
                  <a:gd name="T40" fmla="*/ 208 w 485"/>
                  <a:gd name="T41" fmla="*/ 294 h 328"/>
                  <a:gd name="T42" fmla="*/ 224 w 485"/>
                  <a:gd name="T43" fmla="*/ 291 h 328"/>
                  <a:gd name="T44" fmla="*/ 239 w 485"/>
                  <a:gd name="T45" fmla="*/ 208 h 328"/>
                  <a:gd name="T46" fmla="*/ 239 w 485"/>
                  <a:gd name="T47" fmla="*/ 294 h 328"/>
                  <a:gd name="T48" fmla="*/ 251 w 485"/>
                  <a:gd name="T49" fmla="*/ 300 h 328"/>
                  <a:gd name="T50" fmla="*/ 266 w 485"/>
                  <a:gd name="T51" fmla="*/ 269 h 328"/>
                  <a:gd name="T52" fmla="*/ 282 w 485"/>
                  <a:gd name="T53" fmla="*/ 279 h 328"/>
                  <a:gd name="T54" fmla="*/ 308 w 485"/>
                  <a:gd name="T55" fmla="*/ 224 h 328"/>
                  <a:gd name="T56" fmla="*/ 336 w 485"/>
                  <a:gd name="T57" fmla="*/ 224 h 328"/>
                  <a:gd name="T58" fmla="*/ 345 w 485"/>
                  <a:gd name="T59" fmla="*/ 236 h 328"/>
                  <a:gd name="T60" fmla="*/ 365 w 485"/>
                  <a:gd name="T61" fmla="*/ 190 h 328"/>
                  <a:gd name="T62" fmla="*/ 384 w 485"/>
                  <a:gd name="T63" fmla="*/ 181 h 328"/>
                  <a:gd name="T64" fmla="*/ 365 w 485"/>
                  <a:gd name="T65" fmla="*/ 217 h 328"/>
                  <a:gd name="T66" fmla="*/ 402 w 485"/>
                  <a:gd name="T67" fmla="*/ 183 h 328"/>
                  <a:gd name="T68" fmla="*/ 436 w 485"/>
                  <a:gd name="T69" fmla="*/ 125 h 328"/>
                  <a:gd name="T70" fmla="*/ 421 w 485"/>
                  <a:gd name="T71" fmla="*/ 181 h 328"/>
                  <a:gd name="T72" fmla="*/ 447 w 485"/>
                  <a:gd name="T73" fmla="*/ 119 h 328"/>
                  <a:gd name="T74" fmla="*/ 469 w 485"/>
                  <a:gd name="T75" fmla="*/ 97 h 328"/>
                  <a:gd name="T76" fmla="*/ 462 w 485"/>
                  <a:gd name="T77" fmla="*/ 73 h 328"/>
                  <a:gd name="T78" fmla="*/ 442 w 485"/>
                  <a:gd name="T79" fmla="*/ 24 h 32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85"/>
                  <a:gd name="T121" fmla="*/ 0 h 328"/>
                  <a:gd name="T122" fmla="*/ 485 w 485"/>
                  <a:gd name="T123" fmla="*/ 328 h 32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85" h="328">
                    <a:moveTo>
                      <a:pt x="442" y="24"/>
                    </a:moveTo>
                    <a:lnTo>
                      <a:pt x="377" y="85"/>
                    </a:lnTo>
                    <a:lnTo>
                      <a:pt x="272" y="140"/>
                    </a:lnTo>
                    <a:lnTo>
                      <a:pt x="200" y="162"/>
                    </a:lnTo>
                    <a:lnTo>
                      <a:pt x="142" y="174"/>
                    </a:lnTo>
                    <a:lnTo>
                      <a:pt x="51" y="190"/>
                    </a:lnTo>
                    <a:lnTo>
                      <a:pt x="24" y="198"/>
                    </a:lnTo>
                    <a:lnTo>
                      <a:pt x="30" y="201"/>
                    </a:lnTo>
                    <a:lnTo>
                      <a:pt x="81" y="198"/>
                    </a:lnTo>
                    <a:lnTo>
                      <a:pt x="66" y="220"/>
                    </a:lnTo>
                    <a:lnTo>
                      <a:pt x="39" y="245"/>
                    </a:lnTo>
                    <a:lnTo>
                      <a:pt x="0" y="256"/>
                    </a:lnTo>
                    <a:lnTo>
                      <a:pt x="27" y="256"/>
                    </a:lnTo>
                    <a:lnTo>
                      <a:pt x="75" y="236"/>
                    </a:lnTo>
                    <a:lnTo>
                      <a:pt x="60" y="256"/>
                    </a:lnTo>
                    <a:lnTo>
                      <a:pt x="41" y="276"/>
                    </a:lnTo>
                    <a:lnTo>
                      <a:pt x="15" y="294"/>
                    </a:lnTo>
                    <a:lnTo>
                      <a:pt x="33" y="298"/>
                    </a:lnTo>
                    <a:lnTo>
                      <a:pt x="85" y="256"/>
                    </a:lnTo>
                    <a:lnTo>
                      <a:pt x="106" y="236"/>
                    </a:lnTo>
                    <a:lnTo>
                      <a:pt x="87" y="282"/>
                    </a:lnTo>
                    <a:lnTo>
                      <a:pt x="72" y="309"/>
                    </a:lnTo>
                    <a:lnTo>
                      <a:pt x="56" y="327"/>
                    </a:lnTo>
                    <a:lnTo>
                      <a:pt x="72" y="327"/>
                    </a:lnTo>
                    <a:lnTo>
                      <a:pt x="94" y="288"/>
                    </a:lnTo>
                    <a:lnTo>
                      <a:pt x="129" y="239"/>
                    </a:lnTo>
                    <a:lnTo>
                      <a:pt x="135" y="269"/>
                    </a:lnTo>
                    <a:lnTo>
                      <a:pt x="129" y="294"/>
                    </a:lnTo>
                    <a:lnTo>
                      <a:pt x="121" y="318"/>
                    </a:lnTo>
                    <a:lnTo>
                      <a:pt x="142" y="300"/>
                    </a:lnTo>
                    <a:lnTo>
                      <a:pt x="147" y="272"/>
                    </a:lnTo>
                    <a:lnTo>
                      <a:pt x="151" y="233"/>
                    </a:lnTo>
                    <a:lnTo>
                      <a:pt x="163" y="254"/>
                    </a:lnTo>
                    <a:lnTo>
                      <a:pt x="160" y="300"/>
                    </a:lnTo>
                    <a:lnTo>
                      <a:pt x="154" y="324"/>
                    </a:lnTo>
                    <a:lnTo>
                      <a:pt x="172" y="302"/>
                    </a:lnTo>
                    <a:lnTo>
                      <a:pt x="175" y="276"/>
                    </a:lnTo>
                    <a:lnTo>
                      <a:pt x="181" y="309"/>
                    </a:lnTo>
                    <a:lnTo>
                      <a:pt x="191" y="276"/>
                    </a:lnTo>
                    <a:lnTo>
                      <a:pt x="208" y="233"/>
                    </a:lnTo>
                    <a:lnTo>
                      <a:pt x="214" y="254"/>
                    </a:lnTo>
                    <a:lnTo>
                      <a:pt x="208" y="294"/>
                    </a:lnTo>
                    <a:lnTo>
                      <a:pt x="194" y="315"/>
                    </a:lnTo>
                    <a:lnTo>
                      <a:pt x="224" y="291"/>
                    </a:lnTo>
                    <a:lnTo>
                      <a:pt x="226" y="254"/>
                    </a:lnTo>
                    <a:lnTo>
                      <a:pt x="239" y="208"/>
                    </a:lnTo>
                    <a:lnTo>
                      <a:pt x="242" y="242"/>
                    </a:lnTo>
                    <a:lnTo>
                      <a:pt x="239" y="294"/>
                    </a:lnTo>
                    <a:lnTo>
                      <a:pt x="224" y="318"/>
                    </a:lnTo>
                    <a:lnTo>
                      <a:pt x="251" y="300"/>
                    </a:lnTo>
                    <a:lnTo>
                      <a:pt x="266" y="245"/>
                    </a:lnTo>
                    <a:lnTo>
                      <a:pt x="266" y="269"/>
                    </a:lnTo>
                    <a:lnTo>
                      <a:pt x="263" y="291"/>
                    </a:lnTo>
                    <a:lnTo>
                      <a:pt x="282" y="279"/>
                    </a:lnTo>
                    <a:lnTo>
                      <a:pt x="282" y="266"/>
                    </a:lnTo>
                    <a:lnTo>
                      <a:pt x="308" y="224"/>
                    </a:lnTo>
                    <a:lnTo>
                      <a:pt x="345" y="195"/>
                    </a:lnTo>
                    <a:lnTo>
                      <a:pt x="336" y="224"/>
                    </a:lnTo>
                    <a:lnTo>
                      <a:pt x="327" y="236"/>
                    </a:lnTo>
                    <a:lnTo>
                      <a:pt x="345" y="236"/>
                    </a:lnTo>
                    <a:lnTo>
                      <a:pt x="354" y="204"/>
                    </a:lnTo>
                    <a:lnTo>
                      <a:pt x="365" y="190"/>
                    </a:lnTo>
                    <a:lnTo>
                      <a:pt x="396" y="149"/>
                    </a:lnTo>
                    <a:lnTo>
                      <a:pt x="384" y="181"/>
                    </a:lnTo>
                    <a:lnTo>
                      <a:pt x="381" y="201"/>
                    </a:lnTo>
                    <a:lnTo>
                      <a:pt x="365" y="217"/>
                    </a:lnTo>
                    <a:lnTo>
                      <a:pt x="381" y="220"/>
                    </a:lnTo>
                    <a:lnTo>
                      <a:pt x="402" y="183"/>
                    </a:lnTo>
                    <a:lnTo>
                      <a:pt x="418" y="152"/>
                    </a:lnTo>
                    <a:lnTo>
                      <a:pt x="436" y="125"/>
                    </a:lnTo>
                    <a:lnTo>
                      <a:pt x="430" y="159"/>
                    </a:lnTo>
                    <a:lnTo>
                      <a:pt x="421" y="181"/>
                    </a:lnTo>
                    <a:lnTo>
                      <a:pt x="442" y="171"/>
                    </a:lnTo>
                    <a:lnTo>
                      <a:pt x="447" y="119"/>
                    </a:lnTo>
                    <a:lnTo>
                      <a:pt x="456" y="152"/>
                    </a:lnTo>
                    <a:lnTo>
                      <a:pt x="469" y="97"/>
                    </a:lnTo>
                    <a:lnTo>
                      <a:pt x="484" y="94"/>
                    </a:lnTo>
                    <a:lnTo>
                      <a:pt x="462" y="73"/>
                    </a:lnTo>
                    <a:lnTo>
                      <a:pt x="478" y="0"/>
                    </a:lnTo>
                    <a:lnTo>
                      <a:pt x="442" y="24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4" name="Freeform 62"/>
              <p:cNvSpPr>
                <a:spLocks/>
              </p:cNvSpPr>
              <p:nvPr/>
            </p:nvSpPr>
            <p:spPr bwMode="auto">
              <a:xfrm>
                <a:off x="3487" y="2513"/>
                <a:ext cx="516" cy="310"/>
              </a:xfrm>
              <a:custGeom>
                <a:avLst/>
                <a:gdLst>
                  <a:gd name="T0" fmla="*/ 374 w 516"/>
                  <a:gd name="T1" fmla="*/ 88 h 310"/>
                  <a:gd name="T2" fmla="*/ 260 w 516"/>
                  <a:gd name="T3" fmla="*/ 163 h 310"/>
                  <a:gd name="T4" fmla="*/ 91 w 516"/>
                  <a:gd name="T5" fmla="*/ 222 h 310"/>
                  <a:gd name="T6" fmla="*/ 4 w 516"/>
                  <a:gd name="T7" fmla="*/ 239 h 310"/>
                  <a:gd name="T8" fmla="*/ 52 w 516"/>
                  <a:gd name="T9" fmla="*/ 258 h 310"/>
                  <a:gd name="T10" fmla="*/ 64 w 516"/>
                  <a:gd name="T11" fmla="*/ 266 h 310"/>
                  <a:gd name="T12" fmla="*/ 103 w 516"/>
                  <a:gd name="T13" fmla="*/ 263 h 310"/>
                  <a:gd name="T14" fmla="*/ 32 w 516"/>
                  <a:gd name="T15" fmla="*/ 306 h 310"/>
                  <a:gd name="T16" fmla="*/ 108 w 516"/>
                  <a:gd name="T17" fmla="*/ 278 h 310"/>
                  <a:gd name="T18" fmla="*/ 119 w 516"/>
                  <a:gd name="T19" fmla="*/ 283 h 310"/>
                  <a:gd name="T20" fmla="*/ 135 w 516"/>
                  <a:gd name="T21" fmla="*/ 288 h 310"/>
                  <a:gd name="T22" fmla="*/ 167 w 516"/>
                  <a:gd name="T23" fmla="*/ 273 h 310"/>
                  <a:gd name="T24" fmla="*/ 178 w 516"/>
                  <a:gd name="T25" fmla="*/ 295 h 310"/>
                  <a:gd name="T26" fmla="*/ 216 w 516"/>
                  <a:gd name="T27" fmla="*/ 266 h 310"/>
                  <a:gd name="T28" fmla="*/ 200 w 516"/>
                  <a:gd name="T29" fmla="*/ 299 h 310"/>
                  <a:gd name="T30" fmla="*/ 244 w 516"/>
                  <a:gd name="T31" fmla="*/ 273 h 310"/>
                  <a:gd name="T32" fmla="*/ 260 w 516"/>
                  <a:gd name="T33" fmla="*/ 273 h 310"/>
                  <a:gd name="T34" fmla="*/ 276 w 516"/>
                  <a:gd name="T35" fmla="*/ 278 h 310"/>
                  <a:gd name="T36" fmla="*/ 309 w 516"/>
                  <a:gd name="T37" fmla="*/ 244 h 310"/>
                  <a:gd name="T38" fmla="*/ 287 w 516"/>
                  <a:gd name="T39" fmla="*/ 281 h 310"/>
                  <a:gd name="T40" fmla="*/ 325 w 516"/>
                  <a:gd name="T41" fmla="*/ 266 h 310"/>
                  <a:gd name="T42" fmla="*/ 342 w 516"/>
                  <a:gd name="T43" fmla="*/ 263 h 310"/>
                  <a:gd name="T44" fmla="*/ 342 w 516"/>
                  <a:gd name="T45" fmla="*/ 281 h 310"/>
                  <a:gd name="T46" fmla="*/ 369 w 516"/>
                  <a:gd name="T47" fmla="*/ 244 h 310"/>
                  <a:gd name="T48" fmla="*/ 401 w 516"/>
                  <a:gd name="T49" fmla="*/ 218 h 310"/>
                  <a:gd name="T50" fmla="*/ 386 w 516"/>
                  <a:gd name="T51" fmla="*/ 270 h 310"/>
                  <a:gd name="T52" fmla="*/ 412 w 516"/>
                  <a:gd name="T53" fmla="*/ 239 h 310"/>
                  <a:gd name="T54" fmla="*/ 434 w 516"/>
                  <a:gd name="T55" fmla="*/ 229 h 310"/>
                  <a:gd name="T56" fmla="*/ 451 w 516"/>
                  <a:gd name="T57" fmla="*/ 229 h 310"/>
                  <a:gd name="T58" fmla="*/ 456 w 516"/>
                  <a:gd name="T59" fmla="*/ 174 h 310"/>
                  <a:gd name="T60" fmla="*/ 467 w 516"/>
                  <a:gd name="T61" fmla="*/ 236 h 310"/>
                  <a:gd name="T62" fmla="*/ 482 w 516"/>
                  <a:gd name="T63" fmla="*/ 192 h 310"/>
                  <a:gd name="T64" fmla="*/ 482 w 516"/>
                  <a:gd name="T65" fmla="*/ 122 h 310"/>
                  <a:gd name="T66" fmla="*/ 494 w 516"/>
                  <a:gd name="T67" fmla="*/ 174 h 310"/>
                  <a:gd name="T68" fmla="*/ 515 w 516"/>
                  <a:gd name="T69" fmla="*/ 150 h 310"/>
                  <a:gd name="T70" fmla="*/ 488 w 516"/>
                  <a:gd name="T71" fmla="*/ 66 h 310"/>
                  <a:gd name="T72" fmla="*/ 482 w 516"/>
                  <a:gd name="T73" fmla="*/ 0 h 31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516"/>
                  <a:gd name="T112" fmla="*/ 0 h 310"/>
                  <a:gd name="T113" fmla="*/ 516 w 516"/>
                  <a:gd name="T114" fmla="*/ 310 h 31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516" h="310">
                    <a:moveTo>
                      <a:pt x="412" y="47"/>
                    </a:moveTo>
                    <a:lnTo>
                      <a:pt x="374" y="88"/>
                    </a:lnTo>
                    <a:lnTo>
                      <a:pt x="331" y="125"/>
                    </a:lnTo>
                    <a:lnTo>
                      <a:pt x="260" y="163"/>
                    </a:lnTo>
                    <a:lnTo>
                      <a:pt x="190" y="192"/>
                    </a:lnTo>
                    <a:lnTo>
                      <a:pt x="91" y="222"/>
                    </a:lnTo>
                    <a:lnTo>
                      <a:pt x="0" y="232"/>
                    </a:lnTo>
                    <a:lnTo>
                      <a:pt x="4" y="239"/>
                    </a:lnTo>
                    <a:lnTo>
                      <a:pt x="86" y="236"/>
                    </a:lnTo>
                    <a:lnTo>
                      <a:pt x="52" y="258"/>
                    </a:lnTo>
                    <a:lnTo>
                      <a:pt x="20" y="273"/>
                    </a:lnTo>
                    <a:lnTo>
                      <a:pt x="64" y="266"/>
                    </a:lnTo>
                    <a:lnTo>
                      <a:pt x="108" y="239"/>
                    </a:lnTo>
                    <a:lnTo>
                      <a:pt x="103" y="263"/>
                    </a:lnTo>
                    <a:lnTo>
                      <a:pt x="70" y="283"/>
                    </a:lnTo>
                    <a:lnTo>
                      <a:pt x="32" y="306"/>
                    </a:lnTo>
                    <a:lnTo>
                      <a:pt x="52" y="306"/>
                    </a:lnTo>
                    <a:lnTo>
                      <a:pt x="108" y="278"/>
                    </a:lnTo>
                    <a:lnTo>
                      <a:pt x="135" y="251"/>
                    </a:lnTo>
                    <a:lnTo>
                      <a:pt x="119" y="283"/>
                    </a:lnTo>
                    <a:lnTo>
                      <a:pt x="81" y="309"/>
                    </a:lnTo>
                    <a:lnTo>
                      <a:pt x="135" y="288"/>
                    </a:lnTo>
                    <a:lnTo>
                      <a:pt x="162" y="263"/>
                    </a:lnTo>
                    <a:lnTo>
                      <a:pt x="167" y="273"/>
                    </a:lnTo>
                    <a:lnTo>
                      <a:pt x="162" y="295"/>
                    </a:lnTo>
                    <a:lnTo>
                      <a:pt x="178" y="295"/>
                    </a:lnTo>
                    <a:lnTo>
                      <a:pt x="200" y="270"/>
                    </a:lnTo>
                    <a:lnTo>
                      <a:pt x="216" y="266"/>
                    </a:lnTo>
                    <a:lnTo>
                      <a:pt x="212" y="288"/>
                    </a:lnTo>
                    <a:lnTo>
                      <a:pt x="200" y="299"/>
                    </a:lnTo>
                    <a:lnTo>
                      <a:pt x="222" y="299"/>
                    </a:lnTo>
                    <a:lnTo>
                      <a:pt x="244" y="273"/>
                    </a:lnTo>
                    <a:lnTo>
                      <a:pt x="266" y="251"/>
                    </a:lnTo>
                    <a:lnTo>
                      <a:pt x="260" y="273"/>
                    </a:lnTo>
                    <a:lnTo>
                      <a:pt x="244" y="288"/>
                    </a:lnTo>
                    <a:lnTo>
                      <a:pt x="276" y="278"/>
                    </a:lnTo>
                    <a:lnTo>
                      <a:pt x="303" y="225"/>
                    </a:lnTo>
                    <a:lnTo>
                      <a:pt x="309" y="244"/>
                    </a:lnTo>
                    <a:lnTo>
                      <a:pt x="299" y="266"/>
                    </a:lnTo>
                    <a:lnTo>
                      <a:pt x="287" y="281"/>
                    </a:lnTo>
                    <a:lnTo>
                      <a:pt x="303" y="288"/>
                    </a:lnTo>
                    <a:lnTo>
                      <a:pt x="325" y="266"/>
                    </a:lnTo>
                    <a:lnTo>
                      <a:pt x="336" y="244"/>
                    </a:lnTo>
                    <a:lnTo>
                      <a:pt x="342" y="263"/>
                    </a:lnTo>
                    <a:lnTo>
                      <a:pt x="331" y="273"/>
                    </a:lnTo>
                    <a:lnTo>
                      <a:pt x="342" y="281"/>
                    </a:lnTo>
                    <a:lnTo>
                      <a:pt x="353" y="263"/>
                    </a:lnTo>
                    <a:lnTo>
                      <a:pt x="369" y="244"/>
                    </a:lnTo>
                    <a:lnTo>
                      <a:pt x="395" y="206"/>
                    </a:lnTo>
                    <a:lnTo>
                      <a:pt x="401" y="218"/>
                    </a:lnTo>
                    <a:lnTo>
                      <a:pt x="395" y="244"/>
                    </a:lnTo>
                    <a:lnTo>
                      <a:pt x="386" y="270"/>
                    </a:lnTo>
                    <a:lnTo>
                      <a:pt x="401" y="270"/>
                    </a:lnTo>
                    <a:lnTo>
                      <a:pt x="412" y="239"/>
                    </a:lnTo>
                    <a:lnTo>
                      <a:pt x="423" y="203"/>
                    </a:lnTo>
                    <a:lnTo>
                      <a:pt x="434" y="229"/>
                    </a:lnTo>
                    <a:lnTo>
                      <a:pt x="434" y="247"/>
                    </a:lnTo>
                    <a:lnTo>
                      <a:pt x="451" y="229"/>
                    </a:lnTo>
                    <a:lnTo>
                      <a:pt x="444" y="199"/>
                    </a:lnTo>
                    <a:lnTo>
                      <a:pt x="456" y="174"/>
                    </a:lnTo>
                    <a:lnTo>
                      <a:pt x="467" y="214"/>
                    </a:lnTo>
                    <a:lnTo>
                      <a:pt x="467" y="236"/>
                    </a:lnTo>
                    <a:lnTo>
                      <a:pt x="477" y="225"/>
                    </a:lnTo>
                    <a:lnTo>
                      <a:pt x="482" y="192"/>
                    </a:lnTo>
                    <a:lnTo>
                      <a:pt x="482" y="150"/>
                    </a:lnTo>
                    <a:lnTo>
                      <a:pt x="482" y="122"/>
                    </a:lnTo>
                    <a:lnTo>
                      <a:pt x="499" y="147"/>
                    </a:lnTo>
                    <a:lnTo>
                      <a:pt x="494" y="174"/>
                    </a:lnTo>
                    <a:lnTo>
                      <a:pt x="510" y="178"/>
                    </a:lnTo>
                    <a:lnTo>
                      <a:pt x="515" y="150"/>
                    </a:lnTo>
                    <a:lnTo>
                      <a:pt x="510" y="107"/>
                    </a:lnTo>
                    <a:lnTo>
                      <a:pt x="488" y="66"/>
                    </a:lnTo>
                    <a:lnTo>
                      <a:pt x="482" y="40"/>
                    </a:lnTo>
                    <a:lnTo>
                      <a:pt x="482" y="0"/>
                    </a:lnTo>
                    <a:lnTo>
                      <a:pt x="412" y="47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5" name="Freeform 63"/>
              <p:cNvSpPr>
                <a:spLocks/>
              </p:cNvSpPr>
              <p:nvPr/>
            </p:nvSpPr>
            <p:spPr bwMode="auto">
              <a:xfrm>
                <a:off x="3849" y="1926"/>
                <a:ext cx="179" cy="166"/>
              </a:xfrm>
              <a:custGeom>
                <a:avLst/>
                <a:gdLst>
                  <a:gd name="T0" fmla="*/ 178 w 179"/>
                  <a:gd name="T1" fmla="*/ 0 h 166"/>
                  <a:gd name="T2" fmla="*/ 160 w 179"/>
                  <a:gd name="T3" fmla="*/ 22 h 166"/>
                  <a:gd name="T4" fmla="*/ 143 w 179"/>
                  <a:gd name="T5" fmla="*/ 53 h 166"/>
                  <a:gd name="T6" fmla="*/ 105 w 179"/>
                  <a:gd name="T7" fmla="*/ 96 h 166"/>
                  <a:gd name="T8" fmla="*/ 69 w 179"/>
                  <a:gd name="T9" fmla="*/ 117 h 166"/>
                  <a:gd name="T10" fmla="*/ 27 w 179"/>
                  <a:gd name="T11" fmla="*/ 148 h 166"/>
                  <a:gd name="T12" fmla="*/ 0 w 179"/>
                  <a:gd name="T13" fmla="*/ 155 h 166"/>
                  <a:gd name="T14" fmla="*/ 15 w 179"/>
                  <a:gd name="T15" fmla="*/ 155 h 166"/>
                  <a:gd name="T16" fmla="*/ 53 w 179"/>
                  <a:gd name="T17" fmla="*/ 142 h 166"/>
                  <a:gd name="T18" fmla="*/ 43 w 179"/>
                  <a:gd name="T19" fmla="*/ 165 h 166"/>
                  <a:gd name="T20" fmla="*/ 65 w 179"/>
                  <a:gd name="T21" fmla="*/ 130 h 166"/>
                  <a:gd name="T22" fmla="*/ 78 w 179"/>
                  <a:gd name="T23" fmla="*/ 125 h 166"/>
                  <a:gd name="T24" fmla="*/ 73 w 179"/>
                  <a:gd name="T25" fmla="*/ 145 h 166"/>
                  <a:gd name="T26" fmla="*/ 93 w 179"/>
                  <a:gd name="T27" fmla="*/ 116 h 166"/>
                  <a:gd name="T28" fmla="*/ 121 w 179"/>
                  <a:gd name="T29" fmla="*/ 90 h 166"/>
                  <a:gd name="T30" fmla="*/ 116 w 179"/>
                  <a:gd name="T31" fmla="*/ 110 h 166"/>
                  <a:gd name="T32" fmla="*/ 136 w 179"/>
                  <a:gd name="T33" fmla="*/ 72 h 166"/>
                  <a:gd name="T34" fmla="*/ 138 w 179"/>
                  <a:gd name="T35" fmla="*/ 87 h 166"/>
                  <a:gd name="T36" fmla="*/ 146 w 179"/>
                  <a:gd name="T37" fmla="*/ 60 h 166"/>
                  <a:gd name="T38" fmla="*/ 166 w 179"/>
                  <a:gd name="T39" fmla="*/ 31 h 166"/>
                  <a:gd name="T40" fmla="*/ 178 w 179"/>
                  <a:gd name="T41" fmla="*/ 0 h 1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9"/>
                  <a:gd name="T64" fmla="*/ 0 h 166"/>
                  <a:gd name="T65" fmla="*/ 179 w 179"/>
                  <a:gd name="T66" fmla="*/ 166 h 1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9" h="166">
                    <a:moveTo>
                      <a:pt x="178" y="0"/>
                    </a:moveTo>
                    <a:lnTo>
                      <a:pt x="160" y="22"/>
                    </a:lnTo>
                    <a:lnTo>
                      <a:pt x="143" y="53"/>
                    </a:lnTo>
                    <a:lnTo>
                      <a:pt x="105" y="96"/>
                    </a:lnTo>
                    <a:lnTo>
                      <a:pt x="69" y="117"/>
                    </a:lnTo>
                    <a:lnTo>
                      <a:pt x="27" y="148"/>
                    </a:lnTo>
                    <a:lnTo>
                      <a:pt x="0" y="155"/>
                    </a:lnTo>
                    <a:lnTo>
                      <a:pt x="15" y="155"/>
                    </a:lnTo>
                    <a:lnTo>
                      <a:pt x="53" y="142"/>
                    </a:lnTo>
                    <a:lnTo>
                      <a:pt x="43" y="165"/>
                    </a:lnTo>
                    <a:lnTo>
                      <a:pt x="65" y="130"/>
                    </a:lnTo>
                    <a:lnTo>
                      <a:pt x="78" y="125"/>
                    </a:lnTo>
                    <a:lnTo>
                      <a:pt x="73" y="145"/>
                    </a:lnTo>
                    <a:lnTo>
                      <a:pt x="93" y="116"/>
                    </a:lnTo>
                    <a:lnTo>
                      <a:pt x="121" y="90"/>
                    </a:lnTo>
                    <a:lnTo>
                      <a:pt x="116" y="110"/>
                    </a:lnTo>
                    <a:lnTo>
                      <a:pt x="136" y="72"/>
                    </a:lnTo>
                    <a:lnTo>
                      <a:pt x="138" y="87"/>
                    </a:lnTo>
                    <a:lnTo>
                      <a:pt x="146" y="60"/>
                    </a:lnTo>
                    <a:lnTo>
                      <a:pt x="166" y="31"/>
                    </a:lnTo>
                    <a:lnTo>
                      <a:pt x="17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6" name="Freeform 64"/>
              <p:cNvSpPr>
                <a:spLocks/>
              </p:cNvSpPr>
              <p:nvPr/>
            </p:nvSpPr>
            <p:spPr bwMode="auto">
              <a:xfrm>
                <a:off x="3790" y="2116"/>
                <a:ext cx="155" cy="104"/>
              </a:xfrm>
              <a:custGeom>
                <a:avLst/>
                <a:gdLst>
                  <a:gd name="T0" fmla="*/ 154 w 155"/>
                  <a:gd name="T1" fmla="*/ 0 h 104"/>
                  <a:gd name="T2" fmla="*/ 125 w 155"/>
                  <a:gd name="T3" fmla="*/ 26 h 104"/>
                  <a:gd name="T4" fmla="*/ 91 w 155"/>
                  <a:gd name="T5" fmla="*/ 48 h 104"/>
                  <a:gd name="T6" fmla="*/ 57 w 155"/>
                  <a:gd name="T7" fmla="*/ 63 h 104"/>
                  <a:gd name="T8" fmla="*/ 20 w 155"/>
                  <a:gd name="T9" fmla="*/ 82 h 104"/>
                  <a:gd name="T10" fmla="*/ 0 w 155"/>
                  <a:gd name="T11" fmla="*/ 87 h 104"/>
                  <a:gd name="T12" fmla="*/ 15 w 155"/>
                  <a:gd name="T13" fmla="*/ 87 h 104"/>
                  <a:gd name="T14" fmla="*/ 9 w 155"/>
                  <a:gd name="T15" fmla="*/ 103 h 104"/>
                  <a:gd name="T16" fmla="*/ 30 w 155"/>
                  <a:gd name="T17" fmla="*/ 86 h 104"/>
                  <a:gd name="T18" fmla="*/ 33 w 155"/>
                  <a:gd name="T19" fmla="*/ 97 h 104"/>
                  <a:gd name="T20" fmla="*/ 53 w 155"/>
                  <a:gd name="T21" fmla="*/ 75 h 104"/>
                  <a:gd name="T22" fmla="*/ 53 w 155"/>
                  <a:gd name="T23" fmla="*/ 92 h 104"/>
                  <a:gd name="T24" fmla="*/ 74 w 155"/>
                  <a:gd name="T25" fmla="*/ 63 h 104"/>
                  <a:gd name="T26" fmla="*/ 91 w 155"/>
                  <a:gd name="T27" fmla="*/ 56 h 104"/>
                  <a:gd name="T28" fmla="*/ 101 w 155"/>
                  <a:gd name="T29" fmla="*/ 56 h 104"/>
                  <a:gd name="T30" fmla="*/ 90 w 155"/>
                  <a:gd name="T31" fmla="*/ 79 h 104"/>
                  <a:gd name="T32" fmla="*/ 106 w 155"/>
                  <a:gd name="T33" fmla="*/ 60 h 104"/>
                  <a:gd name="T34" fmla="*/ 110 w 155"/>
                  <a:gd name="T35" fmla="*/ 43 h 104"/>
                  <a:gd name="T36" fmla="*/ 128 w 155"/>
                  <a:gd name="T37" fmla="*/ 31 h 104"/>
                  <a:gd name="T38" fmla="*/ 154 w 155"/>
                  <a:gd name="T39" fmla="*/ 0 h 10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55"/>
                  <a:gd name="T61" fmla="*/ 0 h 104"/>
                  <a:gd name="T62" fmla="*/ 155 w 155"/>
                  <a:gd name="T63" fmla="*/ 104 h 10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55" h="104">
                    <a:moveTo>
                      <a:pt x="154" y="0"/>
                    </a:moveTo>
                    <a:lnTo>
                      <a:pt x="125" y="26"/>
                    </a:lnTo>
                    <a:lnTo>
                      <a:pt x="91" y="48"/>
                    </a:lnTo>
                    <a:lnTo>
                      <a:pt x="57" y="63"/>
                    </a:lnTo>
                    <a:lnTo>
                      <a:pt x="20" y="82"/>
                    </a:lnTo>
                    <a:lnTo>
                      <a:pt x="0" y="87"/>
                    </a:lnTo>
                    <a:lnTo>
                      <a:pt x="15" y="87"/>
                    </a:lnTo>
                    <a:lnTo>
                      <a:pt x="9" y="103"/>
                    </a:lnTo>
                    <a:lnTo>
                      <a:pt x="30" y="86"/>
                    </a:lnTo>
                    <a:lnTo>
                      <a:pt x="33" y="97"/>
                    </a:lnTo>
                    <a:lnTo>
                      <a:pt x="53" y="75"/>
                    </a:lnTo>
                    <a:lnTo>
                      <a:pt x="53" y="92"/>
                    </a:lnTo>
                    <a:lnTo>
                      <a:pt x="74" y="63"/>
                    </a:lnTo>
                    <a:lnTo>
                      <a:pt x="91" y="56"/>
                    </a:lnTo>
                    <a:lnTo>
                      <a:pt x="101" y="56"/>
                    </a:lnTo>
                    <a:lnTo>
                      <a:pt x="90" y="79"/>
                    </a:lnTo>
                    <a:lnTo>
                      <a:pt x="106" y="60"/>
                    </a:lnTo>
                    <a:lnTo>
                      <a:pt x="110" y="43"/>
                    </a:lnTo>
                    <a:lnTo>
                      <a:pt x="128" y="31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7" name="Freeform 65"/>
              <p:cNvSpPr>
                <a:spLocks/>
              </p:cNvSpPr>
              <p:nvPr/>
            </p:nvSpPr>
            <p:spPr bwMode="auto">
              <a:xfrm>
                <a:off x="3706" y="2256"/>
                <a:ext cx="184" cy="104"/>
              </a:xfrm>
              <a:custGeom>
                <a:avLst/>
                <a:gdLst>
                  <a:gd name="T0" fmla="*/ 183 w 184"/>
                  <a:gd name="T1" fmla="*/ 0 h 104"/>
                  <a:gd name="T2" fmla="*/ 147 w 184"/>
                  <a:gd name="T3" fmla="*/ 28 h 104"/>
                  <a:gd name="T4" fmla="*/ 114 w 184"/>
                  <a:gd name="T5" fmla="*/ 45 h 104"/>
                  <a:gd name="T6" fmla="*/ 69 w 184"/>
                  <a:gd name="T7" fmla="*/ 62 h 104"/>
                  <a:gd name="T8" fmla="*/ 44 w 184"/>
                  <a:gd name="T9" fmla="*/ 74 h 104"/>
                  <a:gd name="T10" fmla="*/ 0 w 184"/>
                  <a:gd name="T11" fmla="*/ 83 h 104"/>
                  <a:gd name="T12" fmla="*/ 25 w 184"/>
                  <a:gd name="T13" fmla="*/ 85 h 104"/>
                  <a:gd name="T14" fmla="*/ 23 w 184"/>
                  <a:gd name="T15" fmla="*/ 100 h 104"/>
                  <a:gd name="T16" fmla="*/ 37 w 184"/>
                  <a:gd name="T17" fmla="*/ 77 h 104"/>
                  <a:gd name="T18" fmla="*/ 44 w 184"/>
                  <a:gd name="T19" fmla="*/ 103 h 104"/>
                  <a:gd name="T20" fmla="*/ 50 w 184"/>
                  <a:gd name="T21" fmla="*/ 77 h 104"/>
                  <a:gd name="T22" fmla="*/ 96 w 184"/>
                  <a:gd name="T23" fmla="*/ 60 h 104"/>
                  <a:gd name="T24" fmla="*/ 96 w 184"/>
                  <a:gd name="T25" fmla="*/ 85 h 104"/>
                  <a:gd name="T26" fmla="*/ 107 w 184"/>
                  <a:gd name="T27" fmla="*/ 58 h 104"/>
                  <a:gd name="T28" fmla="*/ 145 w 184"/>
                  <a:gd name="T29" fmla="*/ 38 h 104"/>
                  <a:gd name="T30" fmla="*/ 183 w 184"/>
                  <a:gd name="T31" fmla="*/ 0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84"/>
                  <a:gd name="T49" fmla="*/ 0 h 104"/>
                  <a:gd name="T50" fmla="*/ 184 w 184"/>
                  <a:gd name="T51" fmla="*/ 104 h 10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84" h="104">
                    <a:moveTo>
                      <a:pt x="183" y="0"/>
                    </a:moveTo>
                    <a:lnTo>
                      <a:pt x="147" y="28"/>
                    </a:lnTo>
                    <a:lnTo>
                      <a:pt x="114" y="45"/>
                    </a:lnTo>
                    <a:lnTo>
                      <a:pt x="69" y="62"/>
                    </a:lnTo>
                    <a:lnTo>
                      <a:pt x="44" y="74"/>
                    </a:lnTo>
                    <a:lnTo>
                      <a:pt x="0" y="83"/>
                    </a:lnTo>
                    <a:lnTo>
                      <a:pt x="25" y="85"/>
                    </a:lnTo>
                    <a:lnTo>
                      <a:pt x="23" y="100"/>
                    </a:lnTo>
                    <a:lnTo>
                      <a:pt x="37" y="77"/>
                    </a:lnTo>
                    <a:lnTo>
                      <a:pt x="44" y="103"/>
                    </a:lnTo>
                    <a:lnTo>
                      <a:pt x="50" y="77"/>
                    </a:lnTo>
                    <a:lnTo>
                      <a:pt x="96" y="60"/>
                    </a:lnTo>
                    <a:lnTo>
                      <a:pt x="96" y="85"/>
                    </a:lnTo>
                    <a:lnTo>
                      <a:pt x="107" y="58"/>
                    </a:lnTo>
                    <a:lnTo>
                      <a:pt x="145" y="38"/>
                    </a:lnTo>
                    <a:lnTo>
                      <a:pt x="183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8" name="Freeform 66"/>
              <p:cNvSpPr>
                <a:spLocks/>
              </p:cNvSpPr>
              <p:nvPr/>
            </p:nvSpPr>
            <p:spPr bwMode="auto">
              <a:xfrm>
                <a:off x="3623" y="2413"/>
                <a:ext cx="212" cy="75"/>
              </a:xfrm>
              <a:custGeom>
                <a:avLst/>
                <a:gdLst>
                  <a:gd name="T0" fmla="*/ 0 w 212"/>
                  <a:gd name="T1" fmla="*/ 44 h 75"/>
                  <a:gd name="T2" fmla="*/ 67 w 212"/>
                  <a:gd name="T3" fmla="*/ 39 h 75"/>
                  <a:gd name="T4" fmla="*/ 111 w 212"/>
                  <a:gd name="T5" fmla="*/ 28 h 75"/>
                  <a:gd name="T6" fmla="*/ 176 w 212"/>
                  <a:gd name="T7" fmla="*/ 6 h 75"/>
                  <a:gd name="T8" fmla="*/ 211 w 212"/>
                  <a:gd name="T9" fmla="*/ 0 h 75"/>
                  <a:gd name="T10" fmla="*/ 177 w 212"/>
                  <a:gd name="T11" fmla="*/ 13 h 75"/>
                  <a:gd name="T12" fmla="*/ 143 w 212"/>
                  <a:gd name="T13" fmla="*/ 23 h 75"/>
                  <a:gd name="T14" fmla="*/ 139 w 212"/>
                  <a:gd name="T15" fmla="*/ 51 h 75"/>
                  <a:gd name="T16" fmla="*/ 137 w 212"/>
                  <a:gd name="T17" fmla="*/ 22 h 75"/>
                  <a:gd name="T18" fmla="*/ 104 w 212"/>
                  <a:gd name="T19" fmla="*/ 36 h 75"/>
                  <a:gd name="T20" fmla="*/ 97 w 212"/>
                  <a:gd name="T21" fmla="*/ 74 h 75"/>
                  <a:gd name="T22" fmla="*/ 97 w 212"/>
                  <a:gd name="T23" fmla="*/ 39 h 75"/>
                  <a:gd name="T24" fmla="*/ 58 w 212"/>
                  <a:gd name="T25" fmla="*/ 45 h 75"/>
                  <a:gd name="T26" fmla="*/ 43 w 212"/>
                  <a:gd name="T27" fmla="*/ 64 h 75"/>
                  <a:gd name="T28" fmla="*/ 49 w 212"/>
                  <a:gd name="T29" fmla="*/ 45 h 75"/>
                  <a:gd name="T30" fmla="*/ 18 w 212"/>
                  <a:gd name="T31" fmla="*/ 65 h 75"/>
                  <a:gd name="T32" fmla="*/ 32 w 212"/>
                  <a:gd name="T33" fmla="*/ 45 h 75"/>
                  <a:gd name="T34" fmla="*/ 0 w 212"/>
                  <a:gd name="T35" fmla="*/ 44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12"/>
                  <a:gd name="T55" fmla="*/ 0 h 75"/>
                  <a:gd name="T56" fmla="*/ 212 w 212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12" h="75">
                    <a:moveTo>
                      <a:pt x="0" y="44"/>
                    </a:moveTo>
                    <a:lnTo>
                      <a:pt x="67" y="39"/>
                    </a:lnTo>
                    <a:lnTo>
                      <a:pt x="111" y="28"/>
                    </a:lnTo>
                    <a:lnTo>
                      <a:pt x="176" y="6"/>
                    </a:lnTo>
                    <a:lnTo>
                      <a:pt x="211" y="0"/>
                    </a:lnTo>
                    <a:lnTo>
                      <a:pt x="177" y="13"/>
                    </a:lnTo>
                    <a:lnTo>
                      <a:pt x="143" y="23"/>
                    </a:lnTo>
                    <a:lnTo>
                      <a:pt x="139" y="51"/>
                    </a:lnTo>
                    <a:lnTo>
                      <a:pt x="137" y="22"/>
                    </a:lnTo>
                    <a:lnTo>
                      <a:pt x="104" y="36"/>
                    </a:lnTo>
                    <a:lnTo>
                      <a:pt x="97" y="74"/>
                    </a:lnTo>
                    <a:lnTo>
                      <a:pt x="97" y="39"/>
                    </a:lnTo>
                    <a:lnTo>
                      <a:pt x="58" y="45"/>
                    </a:lnTo>
                    <a:lnTo>
                      <a:pt x="43" y="64"/>
                    </a:lnTo>
                    <a:lnTo>
                      <a:pt x="49" y="45"/>
                    </a:lnTo>
                    <a:lnTo>
                      <a:pt x="18" y="65"/>
                    </a:lnTo>
                    <a:lnTo>
                      <a:pt x="32" y="45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49" name="Freeform 67"/>
              <p:cNvSpPr>
                <a:spLocks/>
              </p:cNvSpPr>
              <p:nvPr/>
            </p:nvSpPr>
            <p:spPr bwMode="auto">
              <a:xfrm>
                <a:off x="3589" y="2523"/>
                <a:ext cx="239" cy="97"/>
              </a:xfrm>
              <a:custGeom>
                <a:avLst/>
                <a:gdLst>
                  <a:gd name="T0" fmla="*/ 0 w 239"/>
                  <a:gd name="T1" fmla="*/ 59 h 97"/>
                  <a:gd name="T2" fmla="*/ 49 w 239"/>
                  <a:gd name="T3" fmla="*/ 54 h 97"/>
                  <a:gd name="T4" fmla="*/ 107 w 239"/>
                  <a:gd name="T5" fmla="*/ 44 h 97"/>
                  <a:gd name="T6" fmla="*/ 185 w 239"/>
                  <a:gd name="T7" fmla="*/ 24 h 97"/>
                  <a:gd name="T8" fmla="*/ 238 w 239"/>
                  <a:gd name="T9" fmla="*/ 0 h 97"/>
                  <a:gd name="T10" fmla="*/ 179 w 239"/>
                  <a:gd name="T11" fmla="*/ 36 h 97"/>
                  <a:gd name="T12" fmla="*/ 152 w 239"/>
                  <a:gd name="T13" fmla="*/ 61 h 97"/>
                  <a:gd name="T14" fmla="*/ 129 w 239"/>
                  <a:gd name="T15" fmla="*/ 86 h 97"/>
                  <a:gd name="T16" fmla="*/ 146 w 239"/>
                  <a:gd name="T17" fmla="*/ 55 h 97"/>
                  <a:gd name="T18" fmla="*/ 158 w 239"/>
                  <a:gd name="T19" fmla="*/ 41 h 97"/>
                  <a:gd name="T20" fmla="*/ 116 w 239"/>
                  <a:gd name="T21" fmla="*/ 58 h 97"/>
                  <a:gd name="T22" fmla="*/ 107 w 239"/>
                  <a:gd name="T23" fmla="*/ 75 h 97"/>
                  <a:gd name="T24" fmla="*/ 96 w 239"/>
                  <a:gd name="T25" fmla="*/ 93 h 97"/>
                  <a:gd name="T26" fmla="*/ 107 w 239"/>
                  <a:gd name="T27" fmla="*/ 58 h 97"/>
                  <a:gd name="T28" fmla="*/ 91 w 239"/>
                  <a:gd name="T29" fmla="*/ 61 h 97"/>
                  <a:gd name="T30" fmla="*/ 82 w 239"/>
                  <a:gd name="T31" fmla="*/ 76 h 97"/>
                  <a:gd name="T32" fmla="*/ 75 w 239"/>
                  <a:gd name="T33" fmla="*/ 91 h 97"/>
                  <a:gd name="T34" fmla="*/ 85 w 239"/>
                  <a:gd name="T35" fmla="*/ 58 h 97"/>
                  <a:gd name="T36" fmla="*/ 36 w 239"/>
                  <a:gd name="T37" fmla="*/ 62 h 97"/>
                  <a:gd name="T38" fmla="*/ 20 w 239"/>
                  <a:gd name="T39" fmla="*/ 96 h 97"/>
                  <a:gd name="T40" fmla="*/ 32 w 239"/>
                  <a:gd name="T41" fmla="*/ 66 h 97"/>
                  <a:gd name="T42" fmla="*/ 0 w 239"/>
                  <a:gd name="T43" fmla="*/ 59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9"/>
                  <a:gd name="T67" fmla="*/ 0 h 97"/>
                  <a:gd name="T68" fmla="*/ 239 w 239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9" h="97">
                    <a:moveTo>
                      <a:pt x="0" y="59"/>
                    </a:moveTo>
                    <a:lnTo>
                      <a:pt x="49" y="54"/>
                    </a:lnTo>
                    <a:lnTo>
                      <a:pt x="107" y="44"/>
                    </a:lnTo>
                    <a:lnTo>
                      <a:pt x="185" y="24"/>
                    </a:lnTo>
                    <a:lnTo>
                      <a:pt x="238" y="0"/>
                    </a:lnTo>
                    <a:lnTo>
                      <a:pt x="179" y="36"/>
                    </a:lnTo>
                    <a:lnTo>
                      <a:pt x="152" y="61"/>
                    </a:lnTo>
                    <a:lnTo>
                      <a:pt x="129" y="86"/>
                    </a:lnTo>
                    <a:lnTo>
                      <a:pt x="146" y="55"/>
                    </a:lnTo>
                    <a:lnTo>
                      <a:pt x="158" y="41"/>
                    </a:lnTo>
                    <a:lnTo>
                      <a:pt x="116" y="58"/>
                    </a:lnTo>
                    <a:lnTo>
                      <a:pt x="107" y="75"/>
                    </a:lnTo>
                    <a:lnTo>
                      <a:pt x="96" y="93"/>
                    </a:lnTo>
                    <a:lnTo>
                      <a:pt x="107" y="58"/>
                    </a:lnTo>
                    <a:lnTo>
                      <a:pt x="91" y="61"/>
                    </a:lnTo>
                    <a:lnTo>
                      <a:pt x="82" y="76"/>
                    </a:lnTo>
                    <a:lnTo>
                      <a:pt x="75" y="91"/>
                    </a:lnTo>
                    <a:lnTo>
                      <a:pt x="85" y="58"/>
                    </a:lnTo>
                    <a:lnTo>
                      <a:pt x="36" y="62"/>
                    </a:lnTo>
                    <a:lnTo>
                      <a:pt x="20" y="96"/>
                    </a:lnTo>
                    <a:lnTo>
                      <a:pt x="32" y="66"/>
                    </a:lnTo>
                    <a:lnTo>
                      <a:pt x="0" y="59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50" name="Freeform 68"/>
              <p:cNvSpPr>
                <a:spLocks/>
              </p:cNvSpPr>
              <p:nvPr/>
            </p:nvSpPr>
            <p:spPr bwMode="auto">
              <a:xfrm>
                <a:off x="3527" y="2659"/>
                <a:ext cx="269" cy="105"/>
              </a:xfrm>
              <a:custGeom>
                <a:avLst/>
                <a:gdLst>
                  <a:gd name="T0" fmla="*/ 268 w 269"/>
                  <a:gd name="T1" fmla="*/ 0 h 105"/>
                  <a:gd name="T2" fmla="*/ 220 w 269"/>
                  <a:gd name="T3" fmla="*/ 28 h 105"/>
                  <a:gd name="T4" fmla="*/ 165 w 269"/>
                  <a:gd name="T5" fmla="*/ 48 h 105"/>
                  <a:gd name="T6" fmla="*/ 116 w 269"/>
                  <a:gd name="T7" fmla="*/ 63 h 105"/>
                  <a:gd name="T8" fmla="*/ 60 w 269"/>
                  <a:gd name="T9" fmla="*/ 78 h 105"/>
                  <a:gd name="T10" fmla="*/ 0 w 269"/>
                  <a:gd name="T11" fmla="*/ 83 h 105"/>
                  <a:gd name="T12" fmla="*/ 61 w 269"/>
                  <a:gd name="T13" fmla="*/ 83 h 105"/>
                  <a:gd name="T14" fmla="*/ 45 w 269"/>
                  <a:gd name="T15" fmla="*/ 93 h 105"/>
                  <a:gd name="T16" fmla="*/ 75 w 269"/>
                  <a:gd name="T17" fmla="*/ 80 h 105"/>
                  <a:gd name="T18" fmla="*/ 112 w 269"/>
                  <a:gd name="T19" fmla="*/ 72 h 105"/>
                  <a:gd name="T20" fmla="*/ 82 w 269"/>
                  <a:gd name="T21" fmla="*/ 89 h 105"/>
                  <a:gd name="T22" fmla="*/ 112 w 269"/>
                  <a:gd name="T23" fmla="*/ 79 h 105"/>
                  <a:gd name="T24" fmla="*/ 137 w 269"/>
                  <a:gd name="T25" fmla="*/ 65 h 105"/>
                  <a:gd name="T26" fmla="*/ 131 w 269"/>
                  <a:gd name="T27" fmla="*/ 86 h 105"/>
                  <a:gd name="T28" fmla="*/ 106 w 269"/>
                  <a:gd name="T29" fmla="*/ 104 h 105"/>
                  <a:gd name="T30" fmla="*/ 145 w 269"/>
                  <a:gd name="T31" fmla="*/ 83 h 105"/>
                  <a:gd name="T32" fmla="*/ 156 w 269"/>
                  <a:gd name="T33" fmla="*/ 63 h 105"/>
                  <a:gd name="T34" fmla="*/ 203 w 269"/>
                  <a:gd name="T35" fmla="*/ 41 h 105"/>
                  <a:gd name="T36" fmla="*/ 268 w 269"/>
                  <a:gd name="T37" fmla="*/ 0 h 10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69"/>
                  <a:gd name="T58" fmla="*/ 0 h 105"/>
                  <a:gd name="T59" fmla="*/ 269 w 269"/>
                  <a:gd name="T60" fmla="*/ 105 h 10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69" h="105">
                    <a:moveTo>
                      <a:pt x="268" y="0"/>
                    </a:moveTo>
                    <a:lnTo>
                      <a:pt x="220" y="28"/>
                    </a:lnTo>
                    <a:lnTo>
                      <a:pt x="165" y="48"/>
                    </a:lnTo>
                    <a:lnTo>
                      <a:pt x="116" y="63"/>
                    </a:lnTo>
                    <a:lnTo>
                      <a:pt x="60" y="78"/>
                    </a:lnTo>
                    <a:lnTo>
                      <a:pt x="0" y="83"/>
                    </a:lnTo>
                    <a:lnTo>
                      <a:pt x="61" y="83"/>
                    </a:lnTo>
                    <a:lnTo>
                      <a:pt x="45" y="93"/>
                    </a:lnTo>
                    <a:lnTo>
                      <a:pt x="75" y="80"/>
                    </a:lnTo>
                    <a:lnTo>
                      <a:pt x="112" y="72"/>
                    </a:lnTo>
                    <a:lnTo>
                      <a:pt x="82" y="89"/>
                    </a:lnTo>
                    <a:lnTo>
                      <a:pt x="112" y="79"/>
                    </a:lnTo>
                    <a:lnTo>
                      <a:pt x="137" y="65"/>
                    </a:lnTo>
                    <a:lnTo>
                      <a:pt x="131" y="86"/>
                    </a:lnTo>
                    <a:lnTo>
                      <a:pt x="106" y="104"/>
                    </a:lnTo>
                    <a:lnTo>
                      <a:pt x="145" y="83"/>
                    </a:lnTo>
                    <a:lnTo>
                      <a:pt x="156" y="63"/>
                    </a:lnTo>
                    <a:lnTo>
                      <a:pt x="203" y="41"/>
                    </a:lnTo>
                    <a:lnTo>
                      <a:pt x="268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grpSp>
          <p:nvGrpSpPr>
            <p:cNvPr id="5" name="Group 69"/>
            <p:cNvGrpSpPr>
              <a:grpSpLocks/>
            </p:cNvGrpSpPr>
            <p:nvPr/>
          </p:nvGrpSpPr>
          <p:grpSpPr bwMode="auto">
            <a:xfrm>
              <a:off x="4027" y="1907"/>
              <a:ext cx="531" cy="923"/>
              <a:chOff x="4027" y="1907"/>
              <a:chExt cx="531" cy="923"/>
            </a:xfrm>
          </p:grpSpPr>
          <p:sp>
            <p:nvSpPr>
              <p:cNvPr id="14727" name="Freeform 70"/>
              <p:cNvSpPr>
                <a:spLocks/>
              </p:cNvSpPr>
              <p:nvPr/>
            </p:nvSpPr>
            <p:spPr bwMode="auto">
              <a:xfrm>
                <a:off x="4027" y="1907"/>
                <a:ext cx="253" cy="247"/>
              </a:xfrm>
              <a:custGeom>
                <a:avLst/>
                <a:gdLst>
                  <a:gd name="T0" fmla="*/ 68 w 253"/>
                  <a:gd name="T1" fmla="*/ 70 h 247"/>
                  <a:gd name="T2" fmla="*/ 125 w 253"/>
                  <a:gd name="T3" fmla="*/ 129 h 247"/>
                  <a:gd name="T4" fmla="*/ 207 w 253"/>
                  <a:gd name="T5" fmla="*/ 176 h 247"/>
                  <a:gd name="T6" fmla="*/ 250 w 253"/>
                  <a:gd name="T7" fmla="*/ 190 h 247"/>
                  <a:gd name="T8" fmla="*/ 226 w 253"/>
                  <a:gd name="T9" fmla="*/ 205 h 247"/>
                  <a:gd name="T10" fmla="*/ 221 w 253"/>
                  <a:gd name="T11" fmla="*/ 211 h 247"/>
                  <a:gd name="T12" fmla="*/ 202 w 253"/>
                  <a:gd name="T13" fmla="*/ 208 h 247"/>
                  <a:gd name="T14" fmla="*/ 236 w 253"/>
                  <a:gd name="T15" fmla="*/ 243 h 247"/>
                  <a:gd name="T16" fmla="*/ 199 w 253"/>
                  <a:gd name="T17" fmla="*/ 220 h 247"/>
                  <a:gd name="T18" fmla="*/ 193 w 253"/>
                  <a:gd name="T19" fmla="*/ 226 h 247"/>
                  <a:gd name="T20" fmla="*/ 186 w 253"/>
                  <a:gd name="T21" fmla="*/ 228 h 247"/>
                  <a:gd name="T22" fmla="*/ 170 w 253"/>
                  <a:gd name="T23" fmla="*/ 218 h 247"/>
                  <a:gd name="T24" fmla="*/ 164 w 253"/>
                  <a:gd name="T25" fmla="*/ 234 h 247"/>
                  <a:gd name="T26" fmla="*/ 146 w 253"/>
                  <a:gd name="T27" fmla="*/ 211 h 247"/>
                  <a:gd name="T28" fmla="*/ 154 w 253"/>
                  <a:gd name="T29" fmla="*/ 237 h 247"/>
                  <a:gd name="T30" fmla="*/ 133 w 253"/>
                  <a:gd name="T31" fmla="*/ 218 h 247"/>
                  <a:gd name="T32" fmla="*/ 125 w 253"/>
                  <a:gd name="T33" fmla="*/ 218 h 247"/>
                  <a:gd name="T34" fmla="*/ 116 w 253"/>
                  <a:gd name="T35" fmla="*/ 220 h 247"/>
                  <a:gd name="T36" fmla="*/ 101 w 253"/>
                  <a:gd name="T37" fmla="*/ 193 h 247"/>
                  <a:gd name="T38" fmla="*/ 111 w 253"/>
                  <a:gd name="T39" fmla="*/ 223 h 247"/>
                  <a:gd name="T40" fmla="*/ 93 w 253"/>
                  <a:gd name="T41" fmla="*/ 211 h 247"/>
                  <a:gd name="T42" fmla="*/ 85 w 253"/>
                  <a:gd name="T43" fmla="*/ 208 h 247"/>
                  <a:gd name="T44" fmla="*/ 85 w 253"/>
                  <a:gd name="T45" fmla="*/ 223 h 247"/>
                  <a:gd name="T46" fmla="*/ 71 w 253"/>
                  <a:gd name="T47" fmla="*/ 193 h 247"/>
                  <a:gd name="T48" fmla="*/ 56 w 253"/>
                  <a:gd name="T49" fmla="*/ 173 h 247"/>
                  <a:gd name="T50" fmla="*/ 63 w 253"/>
                  <a:gd name="T51" fmla="*/ 215 h 247"/>
                  <a:gd name="T52" fmla="*/ 50 w 253"/>
                  <a:gd name="T53" fmla="*/ 190 h 247"/>
                  <a:gd name="T54" fmla="*/ 39 w 253"/>
                  <a:gd name="T55" fmla="*/ 182 h 247"/>
                  <a:gd name="T56" fmla="*/ 31 w 253"/>
                  <a:gd name="T57" fmla="*/ 182 h 247"/>
                  <a:gd name="T58" fmla="*/ 28 w 253"/>
                  <a:gd name="T59" fmla="*/ 138 h 247"/>
                  <a:gd name="T60" fmla="*/ 23 w 253"/>
                  <a:gd name="T61" fmla="*/ 187 h 247"/>
                  <a:gd name="T62" fmla="*/ 16 w 253"/>
                  <a:gd name="T63" fmla="*/ 152 h 247"/>
                  <a:gd name="T64" fmla="*/ 16 w 253"/>
                  <a:gd name="T65" fmla="*/ 97 h 247"/>
                  <a:gd name="T66" fmla="*/ 10 w 253"/>
                  <a:gd name="T67" fmla="*/ 138 h 247"/>
                  <a:gd name="T68" fmla="*/ 0 w 253"/>
                  <a:gd name="T69" fmla="*/ 120 h 247"/>
                  <a:gd name="T70" fmla="*/ 13 w 253"/>
                  <a:gd name="T71" fmla="*/ 53 h 247"/>
                  <a:gd name="T72" fmla="*/ 16 w 253"/>
                  <a:gd name="T73" fmla="*/ 0 h 24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3"/>
                  <a:gd name="T112" fmla="*/ 0 h 247"/>
                  <a:gd name="T113" fmla="*/ 253 w 253"/>
                  <a:gd name="T114" fmla="*/ 247 h 24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3" h="247">
                    <a:moveTo>
                      <a:pt x="50" y="38"/>
                    </a:moveTo>
                    <a:lnTo>
                      <a:pt x="68" y="70"/>
                    </a:lnTo>
                    <a:lnTo>
                      <a:pt x="90" y="100"/>
                    </a:lnTo>
                    <a:lnTo>
                      <a:pt x="125" y="129"/>
                    </a:lnTo>
                    <a:lnTo>
                      <a:pt x="159" y="152"/>
                    </a:lnTo>
                    <a:lnTo>
                      <a:pt x="207" y="176"/>
                    </a:lnTo>
                    <a:lnTo>
                      <a:pt x="252" y="185"/>
                    </a:lnTo>
                    <a:lnTo>
                      <a:pt x="250" y="190"/>
                    </a:lnTo>
                    <a:lnTo>
                      <a:pt x="210" y="187"/>
                    </a:lnTo>
                    <a:lnTo>
                      <a:pt x="226" y="205"/>
                    </a:lnTo>
                    <a:lnTo>
                      <a:pt x="242" y="218"/>
                    </a:lnTo>
                    <a:lnTo>
                      <a:pt x="221" y="211"/>
                    </a:lnTo>
                    <a:lnTo>
                      <a:pt x="199" y="190"/>
                    </a:lnTo>
                    <a:lnTo>
                      <a:pt x="202" y="208"/>
                    </a:lnTo>
                    <a:lnTo>
                      <a:pt x="218" y="226"/>
                    </a:lnTo>
                    <a:lnTo>
                      <a:pt x="236" y="243"/>
                    </a:lnTo>
                    <a:lnTo>
                      <a:pt x="226" y="243"/>
                    </a:lnTo>
                    <a:lnTo>
                      <a:pt x="199" y="220"/>
                    </a:lnTo>
                    <a:lnTo>
                      <a:pt x="186" y="199"/>
                    </a:lnTo>
                    <a:lnTo>
                      <a:pt x="193" y="226"/>
                    </a:lnTo>
                    <a:lnTo>
                      <a:pt x="212" y="246"/>
                    </a:lnTo>
                    <a:lnTo>
                      <a:pt x="186" y="228"/>
                    </a:lnTo>
                    <a:lnTo>
                      <a:pt x="173" y="208"/>
                    </a:lnTo>
                    <a:lnTo>
                      <a:pt x="170" y="218"/>
                    </a:lnTo>
                    <a:lnTo>
                      <a:pt x="173" y="234"/>
                    </a:lnTo>
                    <a:lnTo>
                      <a:pt x="164" y="234"/>
                    </a:lnTo>
                    <a:lnTo>
                      <a:pt x="154" y="215"/>
                    </a:lnTo>
                    <a:lnTo>
                      <a:pt x="146" y="211"/>
                    </a:lnTo>
                    <a:lnTo>
                      <a:pt x="148" y="228"/>
                    </a:lnTo>
                    <a:lnTo>
                      <a:pt x="154" y="237"/>
                    </a:lnTo>
                    <a:lnTo>
                      <a:pt x="144" y="237"/>
                    </a:lnTo>
                    <a:lnTo>
                      <a:pt x="133" y="218"/>
                    </a:lnTo>
                    <a:lnTo>
                      <a:pt x="122" y="199"/>
                    </a:lnTo>
                    <a:lnTo>
                      <a:pt x="125" y="218"/>
                    </a:lnTo>
                    <a:lnTo>
                      <a:pt x="133" y="228"/>
                    </a:lnTo>
                    <a:lnTo>
                      <a:pt x="116" y="220"/>
                    </a:lnTo>
                    <a:lnTo>
                      <a:pt x="104" y="179"/>
                    </a:lnTo>
                    <a:lnTo>
                      <a:pt x="101" y="193"/>
                    </a:lnTo>
                    <a:lnTo>
                      <a:pt x="105" y="211"/>
                    </a:lnTo>
                    <a:lnTo>
                      <a:pt x="111" y="223"/>
                    </a:lnTo>
                    <a:lnTo>
                      <a:pt x="104" y="228"/>
                    </a:lnTo>
                    <a:lnTo>
                      <a:pt x="93" y="211"/>
                    </a:lnTo>
                    <a:lnTo>
                      <a:pt x="87" y="193"/>
                    </a:lnTo>
                    <a:lnTo>
                      <a:pt x="85" y="208"/>
                    </a:lnTo>
                    <a:lnTo>
                      <a:pt x="90" y="218"/>
                    </a:lnTo>
                    <a:lnTo>
                      <a:pt x="85" y="223"/>
                    </a:lnTo>
                    <a:lnTo>
                      <a:pt x="79" y="208"/>
                    </a:lnTo>
                    <a:lnTo>
                      <a:pt x="71" y="193"/>
                    </a:lnTo>
                    <a:lnTo>
                      <a:pt x="58" y="164"/>
                    </a:lnTo>
                    <a:lnTo>
                      <a:pt x="56" y="173"/>
                    </a:lnTo>
                    <a:lnTo>
                      <a:pt x="58" y="193"/>
                    </a:lnTo>
                    <a:lnTo>
                      <a:pt x="63" y="215"/>
                    </a:lnTo>
                    <a:lnTo>
                      <a:pt x="56" y="215"/>
                    </a:lnTo>
                    <a:lnTo>
                      <a:pt x="50" y="190"/>
                    </a:lnTo>
                    <a:lnTo>
                      <a:pt x="45" y="161"/>
                    </a:lnTo>
                    <a:lnTo>
                      <a:pt x="39" y="182"/>
                    </a:lnTo>
                    <a:lnTo>
                      <a:pt x="39" y="196"/>
                    </a:lnTo>
                    <a:lnTo>
                      <a:pt x="31" y="182"/>
                    </a:lnTo>
                    <a:lnTo>
                      <a:pt x="34" y="158"/>
                    </a:lnTo>
                    <a:lnTo>
                      <a:pt x="28" y="138"/>
                    </a:lnTo>
                    <a:lnTo>
                      <a:pt x="23" y="170"/>
                    </a:lnTo>
                    <a:lnTo>
                      <a:pt x="23" y="187"/>
                    </a:lnTo>
                    <a:lnTo>
                      <a:pt x="19" y="179"/>
                    </a:lnTo>
                    <a:lnTo>
                      <a:pt x="16" y="152"/>
                    </a:lnTo>
                    <a:lnTo>
                      <a:pt x="16" y="120"/>
                    </a:lnTo>
                    <a:lnTo>
                      <a:pt x="16" y="97"/>
                    </a:lnTo>
                    <a:lnTo>
                      <a:pt x="8" y="117"/>
                    </a:lnTo>
                    <a:lnTo>
                      <a:pt x="10" y="138"/>
                    </a:lnTo>
                    <a:lnTo>
                      <a:pt x="2" y="141"/>
                    </a:lnTo>
                    <a:lnTo>
                      <a:pt x="0" y="120"/>
                    </a:lnTo>
                    <a:lnTo>
                      <a:pt x="2" y="85"/>
                    </a:lnTo>
                    <a:lnTo>
                      <a:pt x="13" y="53"/>
                    </a:lnTo>
                    <a:lnTo>
                      <a:pt x="16" y="32"/>
                    </a:lnTo>
                    <a:lnTo>
                      <a:pt x="16" y="0"/>
                    </a:lnTo>
                    <a:lnTo>
                      <a:pt x="50" y="3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28" name="Freeform 71"/>
              <p:cNvSpPr>
                <a:spLocks/>
              </p:cNvSpPr>
              <p:nvPr/>
            </p:nvSpPr>
            <p:spPr bwMode="auto">
              <a:xfrm>
                <a:off x="4049" y="2021"/>
                <a:ext cx="283" cy="253"/>
              </a:xfrm>
              <a:custGeom>
                <a:avLst/>
                <a:gdLst>
                  <a:gd name="T0" fmla="*/ 77 w 283"/>
                  <a:gd name="T1" fmla="*/ 72 h 253"/>
                  <a:gd name="T2" fmla="*/ 140 w 283"/>
                  <a:gd name="T3" fmla="*/ 132 h 253"/>
                  <a:gd name="T4" fmla="*/ 232 w 283"/>
                  <a:gd name="T5" fmla="*/ 180 h 253"/>
                  <a:gd name="T6" fmla="*/ 279 w 283"/>
                  <a:gd name="T7" fmla="*/ 195 h 253"/>
                  <a:gd name="T8" fmla="*/ 254 w 283"/>
                  <a:gd name="T9" fmla="*/ 210 h 253"/>
                  <a:gd name="T10" fmla="*/ 247 w 283"/>
                  <a:gd name="T11" fmla="*/ 216 h 253"/>
                  <a:gd name="T12" fmla="*/ 226 w 283"/>
                  <a:gd name="T13" fmla="*/ 213 h 253"/>
                  <a:gd name="T14" fmla="*/ 264 w 283"/>
                  <a:gd name="T15" fmla="*/ 249 h 253"/>
                  <a:gd name="T16" fmla="*/ 223 w 283"/>
                  <a:gd name="T17" fmla="*/ 225 h 253"/>
                  <a:gd name="T18" fmla="*/ 216 w 283"/>
                  <a:gd name="T19" fmla="*/ 231 h 253"/>
                  <a:gd name="T20" fmla="*/ 209 w 283"/>
                  <a:gd name="T21" fmla="*/ 234 h 253"/>
                  <a:gd name="T22" fmla="*/ 191 w 283"/>
                  <a:gd name="T23" fmla="*/ 223 h 253"/>
                  <a:gd name="T24" fmla="*/ 185 w 283"/>
                  <a:gd name="T25" fmla="*/ 240 h 253"/>
                  <a:gd name="T26" fmla="*/ 164 w 283"/>
                  <a:gd name="T27" fmla="*/ 216 h 253"/>
                  <a:gd name="T28" fmla="*/ 172 w 283"/>
                  <a:gd name="T29" fmla="*/ 243 h 253"/>
                  <a:gd name="T30" fmla="*/ 148 w 283"/>
                  <a:gd name="T31" fmla="*/ 223 h 253"/>
                  <a:gd name="T32" fmla="*/ 140 w 283"/>
                  <a:gd name="T33" fmla="*/ 223 h 253"/>
                  <a:gd name="T34" fmla="*/ 130 w 283"/>
                  <a:gd name="T35" fmla="*/ 225 h 253"/>
                  <a:gd name="T36" fmla="*/ 113 w 283"/>
                  <a:gd name="T37" fmla="*/ 198 h 253"/>
                  <a:gd name="T38" fmla="*/ 124 w 283"/>
                  <a:gd name="T39" fmla="*/ 228 h 253"/>
                  <a:gd name="T40" fmla="*/ 104 w 283"/>
                  <a:gd name="T41" fmla="*/ 216 h 253"/>
                  <a:gd name="T42" fmla="*/ 95 w 283"/>
                  <a:gd name="T43" fmla="*/ 213 h 253"/>
                  <a:gd name="T44" fmla="*/ 95 w 283"/>
                  <a:gd name="T45" fmla="*/ 228 h 253"/>
                  <a:gd name="T46" fmla="*/ 79 w 283"/>
                  <a:gd name="T47" fmla="*/ 198 h 253"/>
                  <a:gd name="T48" fmla="*/ 62 w 283"/>
                  <a:gd name="T49" fmla="*/ 178 h 253"/>
                  <a:gd name="T50" fmla="*/ 71 w 283"/>
                  <a:gd name="T51" fmla="*/ 219 h 253"/>
                  <a:gd name="T52" fmla="*/ 56 w 283"/>
                  <a:gd name="T53" fmla="*/ 195 h 253"/>
                  <a:gd name="T54" fmla="*/ 44 w 283"/>
                  <a:gd name="T55" fmla="*/ 186 h 253"/>
                  <a:gd name="T56" fmla="*/ 35 w 283"/>
                  <a:gd name="T57" fmla="*/ 186 h 253"/>
                  <a:gd name="T58" fmla="*/ 32 w 283"/>
                  <a:gd name="T59" fmla="*/ 141 h 253"/>
                  <a:gd name="T60" fmla="*/ 26 w 283"/>
                  <a:gd name="T61" fmla="*/ 192 h 253"/>
                  <a:gd name="T62" fmla="*/ 18 w 283"/>
                  <a:gd name="T63" fmla="*/ 156 h 253"/>
                  <a:gd name="T64" fmla="*/ 18 w 283"/>
                  <a:gd name="T65" fmla="*/ 99 h 253"/>
                  <a:gd name="T66" fmla="*/ 12 w 283"/>
                  <a:gd name="T67" fmla="*/ 141 h 253"/>
                  <a:gd name="T68" fmla="*/ 0 w 283"/>
                  <a:gd name="T69" fmla="*/ 123 h 253"/>
                  <a:gd name="T70" fmla="*/ 15 w 283"/>
                  <a:gd name="T71" fmla="*/ 54 h 253"/>
                  <a:gd name="T72" fmla="*/ 18 w 283"/>
                  <a:gd name="T73" fmla="*/ 0 h 25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3"/>
                  <a:gd name="T112" fmla="*/ 0 h 253"/>
                  <a:gd name="T113" fmla="*/ 283 w 283"/>
                  <a:gd name="T114" fmla="*/ 253 h 25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3" h="253">
                    <a:moveTo>
                      <a:pt x="56" y="39"/>
                    </a:moveTo>
                    <a:lnTo>
                      <a:pt x="77" y="72"/>
                    </a:lnTo>
                    <a:lnTo>
                      <a:pt x="101" y="103"/>
                    </a:lnTo>
                    <a:lnTo>
                      <a:pt x="140" y="132"/>
                    </a:lnTo>
                    <a:lnTo>
                      <a:pt x="178" y="156"/>
                    </a:lnTo>
                    <a:lnTo>
                      <a:pt x="232" y="180"/>
                    </a:lnTo>
                    <a:lnTo>
                      <a:pt x="282" y="189"/>
                    </a:lnTo>
                    <a:lnTo>
                      <a:pt x="279" y="195"/>
                    </a:lnTo>
                    <a:lnTo>
                      <a:pt x="234" y="192"/>
                    </a:lnTo>
                    <a:lnTo>
                      <a:pt x="254" y="210"/>
                    </a:lnTo>
                    <a:lnTo>
                      <a:pt x="271" y="223"/>
                    </a:lnTo>
                    <a:lnTo>
                      <a:pt x="247" y="216"/>
                    </a:lnTo>
                    <a:lnTo>
                      <a:pt x="223" y="195"/>
                    </a:lnTo>
                    <a:lnTo>
                      <a:pt x="226" y="213"/>
                    </a:lnTo>
                    <a:lnTo>
                      <a:pt x="244" y="231"/>
                    </a:lnTo>
                    <a:lnTo>
                      <a:pt x="264" y="249"/>
                    </a:lnTo>
                    <a:lnTo>
                      <a:pt x="254" y="249"/>
                    </a:lnTo>
                    <a:lnTo>
                      <a:pt x="223" y="225"/>
                    </a:lnTo>
                    <a:lnTo>
                      <a:pt x="209" y="204"/>
                    </a:lnTo>
                    <a:lnTo>
                      <a:pt x="216" y="231"/>
                    </a:lnTo>
                    <a:lnTo>
                      <a:pt x="238" y="252"/>
                    </a:lnTo>
                    <a:lnTo>
                      <a:pt x="209" y="234"/>
                    </a:lnTo>
                    <a:lnTo>
                      <a:pt x="193" y="213"/>
                    </a:lnTo>
                    <a:lnTo>
                      <a:pt x="191" y="223"/>
                    </a:lnTo>
                    <a:lnTo>
                      <a:pt x="193" y="240"/>
                    </a:lnTo>
                    <a:lnTo>
                      <a:pt x="185" y="240"/>
                    </a:lnTo>
                    <a:lnTo>
                      <a:pt x="172" y="219"/>
                    </a:lnTo>
                    <a:lnTo>
                      <a:pt x="164" y="216"/>
                    </a:lnTo>
                    <a:lnTo>
                      <a:pt x="165" y="234"/>
                    </a:lnTo>
                    <a:lnTo>
                      <a:pt x="172" y="243"/>
                    </a:lnTo>
                    <a:lnTo>
                      <a:pt x="161" y="243"/>
                    </a:lnTo>
                    <a:lnTo>
                      <a:pt x="148" y="223"/>
                    </a:lnTo>
                    <a:lnTo>
                      <a:pt x="136" y="204"/>
                    </a:lnTo>
                    <a:lnTo>
                      <a:pt x="140" y="223"/>
                    </a:lnTo>
                    <a:lnTo>
                      <a:pt x="148" y="234"/>
                    </a:lnTo>
                    <a:lnTo>
                      <a:pt x="130" y="225"/>
                    </a:lnTo>
                    <a:lnTo>
                      <a:pt x="116" y="183"/>
                    </a:lnTo>
                    <a:lnTo>
                      <a:pt x="113" y="198"/>
                    </a:lnTo>
                    <a:lnTo>
                      <a:pt x="118" y="216"/>
                    </a:lnTo>
                    <a:lnTo>
                      <a:pt x="124" y="228"/>
                    </a:lnTo>
                    <a:lnTo>
                      <a:pt x="116" y="234"/>
                    </a:lnTo>
                    <a:lnTo>
                      <a:pt x="104" y="216"/>
                    </a:lnTo>
                    <a:lnTo>
                      <a:pt x="97" y="198"/>
                    </a:lnTo>
                    <a:lnTo>
                      <a:pt x="95" y="213"/>
                    </a:lnTo>
                    <a:lnTo>
                      <a:pt x="101" y="223"/>
                    </a:lnTo>
                    <a:lnTo>
                      <a:pt x="95" y="228"/>
                    </a:lnTo>
                    <a:lnTo>
                      <a:pt x="89" y="213"/>
                    </a:lnTo>
                    <a:lnTo>
                      <a:pt x="79" y="198"/>
                    </a:lnTo>
                    <a:lnTo>
                      <a:pt x="66" y="167"/>
                    </a:lnTo>
                    <a:lnTo>
                      <a:pt x="62" y="178"/>
                    </a:lnTo>
                    <a:lnTo>
                      <a:pt x="66" y="198"/>
                    </a:lnTo>
                    <a:lnTo>
                      <a:pt x="71" y="219"/>
                    </a:lnTo>
                    <a:lnTo>
                      <a:pt x="62" y="219"/>
                    </a:lnTo>
                    <a:lnTo>
                      <a:pt x="56" y="195"/>
                    </a:lnTo>
                    <a:lnTo>
                      <a:pt x="50" y="164"/>
                    </a:lnTo>
                    <a:lnTo>
                      <a:pt x="44" y="186"/>
                    </a:lnTo>
                    <a:lnTo>
                      <a:pt x="44" y="201"/>
                    </a:lnTo>
                    <a:lnTo>
                      <a:pt x="35" y="186"/>
                    </a:lnTo>
                    <a:lnTo>
                      <a:pt x="38" y="162"/>
                    </a:lnTo>
                    <a:lnTo>
                      <a:pt x="32" y="141"/>
                    </a:lnTo>
                    <a:lnTo>
                      <a:pt x="26" y="175"/>
                    </a:lnTo>
                    <a:lnTo>
                      <a:pt x="26" y="192"/>
                    </a:lnTo>
                    <a:lnTo>
                      <a:pt x="21" y="183"/>
                    </a:lnTo>
                    <a:lnTo>
                      <a:pt x="18" y="156"/>
                    </a:lnTo>
                    <a:lnTo>
                      <a:pt x="18" y="123"/>
                    </a:lnTo>
                    <a:lnTo>
                      <a:pt x="18" y="99"/>
                    </a:lnTo>
                    <a:lnTo>
                      <a:pt x="9" y="120"/>
                    </a:lnTo>
                    <a:lnTo>
                      <a:pt x="12" y="141"/>
                    </a:lnTo>
                    <a:lnTo>
                      <a:pt x="3" y="144"/>
                    </a:lnTo>
                    <a:lnTo>
                      <a:pt x="0" y="123"/>
                    </a:lnTo>
                    <a:lnTo>
                      <a:pt x="3" y="87"/>
                    </a:lnTo>
                    <a:lnTo>
                      <a:pt x="15" y="54"/>
                    </a:lnTo>
                    <a:lnTo>
                      <a:pt x="18" y="33"/>
                    </a:lnTo>
                    <a:lnTo>
                      <a:pt x="18" y="0"/>
                    </a:lnTo>
                    <a:lnTo>
                      <a:pt x="56" y="39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29" name="Freeform 72"/>
              <p:cNvSpPr>
                <a:spLocks/>
              </p:cNvSpPr>
              <p:nvPr/>
            </p:nvSpPr>
            <p:spPr bwMode="auto">
              <a:xfrm>
                <a:off x="4054" y="2141"/>
                <a:ext cx="365" cy="279"/>
              </a:xfrm>
              <a:custGeom>
                <a:avLst/>
                <a:gdLst>
                  <a:gd name="T0" fmla="*/ 100 w 365"/>
                  <a:gd name="T1" fmla="*/ 79 h 279"/>
                  <a:gd name="T2" fmla="*/ 181 w 365"/>
                  <a:gd name="T3" fmla="*/ 146 h 279"/>
                  <a:gd name="T4" fmla="*/ 300 w 365"/>
                  <a:gd name="T5" fmla="*/ 198 h 279"/>
                  <a:gd name="T6" fmla="*/ 362 w 365"/>
                  <a:gd name="T7" fmla="*/ 214 h 279"/>
                  <a:gd name="T8" fmla="*/ 327 w 365"/>
                  <a:gd name="T9" fmla="*/ 231 h 279"/>
                  <a:gd name="T10" fmla="*/ 319 w 365"/>
                  <a:gd name="T11" fmla="*/ 237 h 279"/>
                  <a:gd name="T12" fmla="*/ 292 w 365"/>
                  <a:gd name="T13" fmla="*/ 235 h 279"/>
                  <a:gd name="T14" fmla="*/ 342 w 365"/>
                  <a:gd name="T15" fmla="*/ 274 h 279"/>
                  <a:gd name="T16" fmla="*/ 288 w 365"/>
                  <a:gd name="T17" fmla="*/ 248 h 279"/>
                  <a:gd name="T18" fmla="*/ 280 w 365"/>
                  <a:gd name="T19" fmla="*/ 254 h 279"/>
                  <a:gd name="T20" fmla="*/ 269 w 365"/>
                  <a:gd name="T21" fmla="*/ 257 h 279"/>
                  <a:gd name="T22" fmla="*/ 246 w 365"/>
                  <a:gd name="T23" fmla="*/ 245 h 279"/>
                  <a:gd name="T24" fmla="*/ 238 w 365"/>
                  <a:gd name="T25" fmla="*/ 264 h 279"/>
                  <a:gd name="T26" fmla="*/ 212 w 365"/>
                  <a:gd name="T27" fmla="*/ 237 h 279"/>
                  <a:gd name="T28" fmla="*/ 223 w 365"/>
                  <a:gd name="T29" fmla="*/ 267 h 279"/>
                  <a:gd name="T30" fmla="*/ 192 w 365"/>
                  <a:gd name="T31" fmla="*/ 245 h 279"/>
                  <a:gd name="T32" fmla="*/ 181 w 365"/>
                  <a:gd name="T33" fmla="*/ 245 h 279"/>
                  <a:gd name="T34" fmla="*/ 169 w 365"/>
                  <a:gd name="T35" fmla="*/ 248 h 279"/>
                  <a:gd name="T36" fmla="*/ 147 w 365"/>
                  <a:gd name="T37" fmla="*/ 218 h 279"/>
                  <a:gd name="T38" fmla="*/ 161 w 365"/>
                  <a:gd name="T39" fmla="*/ 251 h 279"/>
                  <a:gd name="T40" fmla="*/ 135 w 365"/>
                  <a:gd name="T41" fmla="*/ 237 h 279"/>
                  <a:gd name="T42" fmla="*/ 123 w 365"/>
                  <a:gd name="T43" fmla="*/ 235 h 279"/>
                  <a:gd name="T44" fmla="*/ 123 w 365"/>
                  <a:gd name="T45" fmla="*/ 251 h 279"/>
                  <a:gd name="T46" fmla="*/ 103 w 365"/>
                  <a:gd name="T47" fmla="*/ 218 h 279"/>
                  <a:gd name="T48" fmla="*/ 81 w 365"/>
                  <a:gd name="T49" fmla="*/ 195 h 279"/>
                  <a:gd name="T50" fmla="*/ 92 w 365"/>
                  <a:gd name="T51" fmla="*/ 241 h 279"/>
                  <a:gd name="T52" fmla="*/ 73 w 365"/>
                  <a:gd name="T53" fmla="*/ 214 h 279"/>
                  <a:gd name="T54" fmla="*/ 58 w 365"/>
                  <a:gd name="T55" fmla="*/ 205 h 279"/>
                  <a:gd name="T56" fmla="*/ 46 w 365"/>
                  <a:gd name="T57" fmla="*/ 205 h 279"/>
                  <a:gd name="T58" fmla="*/ 42 w 365"/>
                  <a:gd name="T59" fmla="*/ 155 h 279"/>
                  <a:gd name="T60" fmla="*/ 34 w 365"/>
                  <a:gd name="T61" fmla="*/ 211 h 279"/>
                  <a:gd name="T62" fmla="*/ 23 w 365"/>
                  <a:gd name="T63" fmla="*/ 171 h 279"/>
                  <a:gd name="T64" fmla="*/ 23 w 365"/>
                  <a:gd name="T65" fmla="*/ 109 h 279"/>
                  <a:gd name="T66" fmla="*/ 16 w 365"/>
                  <a:gd name="T67" fmla="*/ 155 h 279"/>
                  <a:gd name="T68" fmla="*/ 0 w 365"/>
                  <a:gd name="T69" fmla="*/ 135 h 279"/>
                  <a:gd name="T70" fmla="*/ 20 w 365"/>
                  <a:gd name="T71" fmla="*/ 60 h 279"/>
                  <a:gd name="T72" fmla="*/ 23 w 365"/>
                  <a:gd name="T73" fmla="*/ 0 h 27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5"/>
                  <a:gd name="T112" fmla="*/ 0 h 279"/>
                  <a:gd name="T113" fmla="*/ 365 w 365"/>
                  <a:gd name="T114" fmla="*/ 279 h 27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5" h="279">
                    <a:moveTo>
                      <a:pt x="73" y="42"/>
                    </a:moveTo>
                    <a:lnTo>
                      <a:pt x="100" y="79"/>
                    </a:lnTo>
                    <a:lnTo>
                      <a:pt x="131" y="112"/>
                    </a:lnTo>
                    <a:lnTo>
                      <a:pt x="181" y="146"/>
                    </a:lnTo>
                    <a:lnTo>
                      <a:pt x="230" y="171"/>
                    </a:lnTo>
                    <a:lnTo>
                      <a:pt x="300" y="198"/>
                    </a:lnTo>
                    <a:lnTo>
                      <a:pt x="364" y="208"/>
                    </a:lnTo>
                    <a:lnTo>
                      <a:pt x="362" y="214"/>
                    </a:lnTo>
                    <a:lnTo>
                      <a:pt x="304" y="211"/>
                    </a:lnTo>
                    <a:lnTo>
                      <a:pt x="327" y="231"/>
                    </a:lnTo>
                    <a:lnTo>
                      <a:pt x="350" y="245"/>
                    </a:lnTo>
                    <a:lnTo>
                      <a:pt x="319" y="237"/>
                    </a:lnTo>
                    <a:lnTo>
                      <a:pt x="288" y="214"/>
                    </a:lnTo>
                    <a:lnTo>
                      <a:pt x="292" y="235"/>
                    </a:lnTo>
                    <a:lnTo>
                      <a:pt x="315" y="254"/>
                    </a:lnTo>
                    <a:lnTo>
                      <a:pt x="342" y="274"/>
                    </a:lnTo>
                    <a:lnTo>
                      <a:pt x="327" y="274"/>
                    </a:lnTo>
                    <a:lnTo>
                      <a:pt x="288" y="248"/>
                    </a:lnTo>
                    <a:lnTo>
                      <a:pt x="269" y="224"/>
                    </a:lnTo>
                    <a:lnTo>
                      <a:pt x="280" y="254"/>
                    </a:lnTo>
                    <a:lnTo>
                      <a:pt x="307" y="278"/>
                    </a:lnTo>
                    <a:lnTo>
                      <a:pt x="269" y="257"/>
                    </a:lnTo>
                    <a:lnTo>
                      <a:pt x="250" y="235"/>
                    </a:lnTo>
                    <a:lnTo>
                      <a:pt x="246" y="245"/>
                    </a:lnTo>
                    <a:lnTo>
                      <a:pt x="250" y="264"/>
                    </a:lnTo>
                    <a:lnTo>
                      <a:pt x="238" y="264"/>
                    </a:lnTo>
                    <a:lnTo>
                      <a:pt x="223" y="241"/>
                    </a:lnTo>
                    <a:lnTo>
                      <a:pt x="212" y="237"/>
                    </a:lnTo>
                    <a:lnTo>
                      <a:pt x="215" y="257"/>
                    </a:lnTo>
                    <a:lnTo>
                      <a:pt x="223" y="267"/>
                    </a:lnTo>
                    <a:lnTo>
                      <a:pt x="208" y="267"/>
                    </a:lnTo>
                    <a:lnTo>
                      <a:pt x="192" y="245"/>
                    </a:lnTo>
                    <a:lnTo>
                      <a:pt x="176" y="224"/>
                    </a:lnTo>
                    <a:lnTo>
                      <a:pt x="181" y="245"/>
                    </a:lnTo>
                    <a:lnTo>
                      <a:pt x="192" y="257"/>
                    </a:lnTo>
                    <a:lnTo>
                      <a:pt x="169" y="248"/>
                    </a:lnTo>
                    <a:lnTo>
                      <a:pt x="150" y="202"/>
                    </a:lnTo>
                    <a:lnTo>
                      <a:pt x="147" y="218"/>
                    </a:lnTo>
                    <a:lnTo>
                      <a:pt x="153" y="237"/>
                    </a:lnTo>
                    <a:lnTo>
                      <a:pt x="161" y="251"/>
                    </a:lnTo>
                    <a:lnTo>
                      <a:pt x="150" y="257"/>
                    </a:lnTo>
                    <a:lnTo>
                      <a:pt x="135" y="237"/>
                    </a:lnTo>
                    <a:lnTo>
                      <a:pt x="127" y="218"/>
                    </a:lnTo>
                    <a:lnTo>
                      <a:pt x="123" y="235"/>
                    </a:lnTo>
                    <a:lnTo>
                      <a:pt x="131" y="245"/>
                    </a:lnTo>
                    <a:lnTo>
                      <a:pt x="123" y="251"/>
                    </a:lnTo>
                    <a:lnTo>
                      <a:pt x="115" y="235"/>
                    </a:lnTo>
                    <a:lnTo>
                      <a:pt x="103" y="218"/>
                    </a:lnTo>
                    <a:lnTo>
                      <a:pt x="85" y="184"/>
                    </a:lnTo>
                    <a:lnTo>
                      <a:pt x="81" y="195"/>
                    </a:lnTo>
                    <a:lnTo>
                      <a:pt x="85" y="218"/>
                    </a:lnTo>
                    <a:lnTo>
                      <a:pt x="92" y="241"/>
                    </a:lnTo>
                    <a:lnTo>
                      <a:pt x="81" y="241"/>
                    </a:lnTo>
                    <a:lnTo>
                      <a:pt x="73" y="214"/>
                    </a:lnTo>
                    <a:lnTo>
                      <a:pt x="65" y="181"/>
                    </a:lnTo>
                    <a:lnTo>
                      <a:pt x="58" y="205"/>
                    </a:lnTo>
                    <a:lnTo>
                      <a:pt x="58" y="221"/>
                    </a:lnTo>
                    <a:lnTo>
                      <a:pt x="46" y="205"/>
                    </a:lnTo>
                    <a:lnTo>
                      <a:pt x="50" y="178"/>
                    </a:lnTo>
                    <a:lnTo>
                      <a:pt x="42" y="155"/>
                    </a:lnTo>
                    <a:lnTo>
                      <a:pt x="34" y="192"/>
                    </a:lnTo>
                    <a:lnTo>
                      <a:pt x="34" y="211"/>
                    </a:lnTo>
                    <a:lnTo>
                      <a:pt x="27" y="202"/>
                    </a:lnTo>
                    <a:lnTo>
                      <a:pt x="23" y="171"/>
                    </a:lnTo>
                    <a:lnTo>
                      <a:pt x="23" y="135"/>
                    </a:lnTo>
                    <a:lnTo>
                      <a:pt x="23" y="109"/>
                    </a:lnTo>
                    <a:lnTo>
                      <a:pt x="12" y="132"/>
                    </a:lnTo>
                    <a:lnTo>
                      <a:pt x="16" y="155"/>
                    </a:lnTo>
                    <a:lnTo>
                      <a:pt x="4" y="159"/>
                    </a:lnTo>
                    <a:lnTo>
                      <a:pt x="0" y="135"/>
                    </a:lnTo>
                    <a:lnTo>
                      <a:pt x="4" y="96"/>
                    </a:lnTo>
                    <a:lnTo>
                      <a:pt x="20" y="60"/>
                    </a:lnTo>
                    <a:lnTo>
                      <a:pt x="23" y="36"/>
                    </a:lnTo>
                    <a:lnTo>
                      <a:pt x="23" y="0"/>
                    </a:lnTo>
                    <a:lnTo>
                      <a:pt x="73" y="42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0" name="Freeform 73"/>
              <p:cNvSpPr>
                <a:spLocks/>
              </p:cNvSpPr>
              <p:nvPr/>
            </p:nvSpPr>
            <p:spPr bwMode="auto">
              <a:xfrm>
                <a:off x="4065" y="2277"/>
                <a:ext cx="431" cy="316"/>
              </a:xfrm>
              <a:custGeom>
                <a:avLst/>
                <a:gdLst>
                  <a:gd name="T0" fmla="*/ 94 w 431"/>
                  <a:gd name="T1" fmla="*/ 82 h 316"/>
                  <a:gd name="T2" fmla="*/ 252 w 431"/>
                  <a:gd name="T3" fmla="*/ 156 h 316"/>
                  <a:gd name="T4" fmla="*/ 385 w 431"/>
                  <a:gd name="T5" fmla="*/ 183 h 316"/>
                  <a:gd name="T6" fmla="*/ 403 w 431"/>
                  <a:gd name="T7" fmla="*/ 193 h 316"/>
                  <a:gd name="T8" fmla="*/ 371 w 431"/>
                  <a:gd name="T9" fmla="*/ 212 h 316"/>
                  <a:gd name="T10" fmla="*/ 430 w 431"/>
                  <a:gd name="T11" fmla="*/ 247 h 316"/>
                  <a:gd name="T12" fmla="*/ 363 w 431"/>
                  <a:gd name="T13" fmla="*/ 227 h 316"/>
                  <a:gd name="T14" fmla="*/ 393 w 431"/>
                  <a:gd name="T15" fmla="*/ 264 h 316"/>
                  <a:gd name="T16" fmla="*/ 400 w 431"/>
                  <a:gd name="T17" fmla="*/ 286 h 316"/>
                  <a:gd name="T18" fmla="*/ 335 w 431"/>
                  <a:gd name="T19" fmla="*/ 227 h 316"/>
                  <a:gd name="T20" fmla="*/ 366 w 431"/>
                  <a:gd name="T21" fmla="*/ 297 h 316"/>
                  <a:gd name="T22" fmla="*/ 366 w 431"/>
                  <a:gd name="T23" fmla="*/ 315 h 316"/>
                  <a:gd name="T24" fmla="*/ 315 w 431"/>
                  <a:gd name="T25" fmla="*/ 230 h 316"/>
                  <a:gd name="T26" fmla="*/ 315 w 431"/>
                  <a:gd name="T27" fmla="*/ 283 h 316"/>
                  <a:gd name="T28" fmla="*/ 304 w 431"/>
                  <a:gd name="T29" fmla="*/ 289 h 316"/>
                  <a:gd name="T30" fmla="*/ 296 w 431"/>
                  <a:gd name="T31" fmla="*/ 224 h 316"/>
                  <a:gd name="T32" fmla="*/ 287 w 431"/>
                  <a:gd name="T33" fmla="*/ 289 h 316"/>
                  <a:gd name="T34" fmla="*/ 277 w 431"/>
                  <a:gd name="T35" fmla="*/ 291 h 316"/>
                  <a:gd name="T36" fmla="*/ 268 w 431"/>
                  <a:gd name="T37" fmla="*/ 297 h 316"/>
                  <a:gd name="T38" fmla="*/ 245 w 431"/>
                  <a:gd name="T39" fmla="*/ 224 h 316"/>
                  <a:gd name="T40" fmla="*/ 245 w 431"/>
                  <a:gd name="T41" fmla="*/ 283 h 316"/>
                  <a:gd name="T42" fmla="*/ 231 w 431"/>
                  <a:gd name="T43" fmla="*/ 280 h 316"/>
                  <a:gd name="T44" fmla="*/ 217 w 431"/>
                  <a:gd name="T45" fmla="*/ 200 h 316"/>
                  <a:gd name="T46" fmla="*/ 217 w 431"/>
                  <a:gd name="T47" fmla="*/ 283 h 316"/>
                  <a:gd name="T48" fmla="*/ 207 w 431"/>
                  <a:gd name="T49" fmla="*/ 289 h 316"/>
                  <a:gd name="T50" fmla="*/ 193 w 431"/>
                  <a:gd name="T51" fmla="*/ 259 h 316"/>
                  <a:gd name="T52" fmla="*/ 179 w 431"/>
                  <a:gd name="T53" fmla="*/ 268 h 316"/>
                  <a:gd name="T54" fmla="*/ 156 w 431"/>
                  <a:gd name="T55" fmla="*/ 215 h 316"/>
                  <a:gd name="T56" fmla="*/ 131 w 431"/>
                  <a:gd name="T57" fmla="*/ 215 h 316"/>
                  <a:gd name="T58" fmla="*/ 123 w 431"/>
                  <a:gd name="T59" fmla="*/ 227 h 316"/>
                  <a:gd name="T60" fmla="*/ 105 w 431"/>
                  <a:gd name="T61" fmla="*/ 183 h 316"/>
                  <a:gd name="T62" fmla="*/ 89 w 431"/>
                  <a:gd name="T63" fmla="*/ 174 h 316"/>
                  <a:gd name="T64" fmla="*/ 105 w 431"/>
                  <a:gd name="T65" fmla="*/ 209 h 316"/>
                  <a:gd name="T66" fmla="*/ 72 w 431"/>
                  <a:gd name="T67" fmla="*/ 177 h 316"/>
                  <a:gd name="T68" fmla="*/ 42 w 431"/>
                  <a:gd name="T69" fmla="*/ 120 h 316"/>
                  <a:gd name="T70" fmla="*/ 56 w 431"/>
                  <a:gd name="T71" fmla="*/ 174 h 316"/>
                  <a:gd name="T72" fmla="*/ 32 w 431"/>
                  <a:gd name="T73" fmla="*/ 115 h 316"/>
                  <a:gd name="T74" fmla="*/ 13 w 431"/>
                  <a:gd name="T75" fmla="*/ 94 h 316"/>
                  <a:gd name="T76" fmla="*/ 19 w 431"/>
                  <a:gd name="T77" fmla="*/ 71 h 316"/>
                  <a:gd name="T78" fmla="*/ 37 w 431"/>
                  <a:gd name="T79" fmla="*/ 23 h 31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1"/>
                  <a:gd name="T121" fmla="*/ 0 h 316"/>
                  <a:gd name="T122" fmla="*/ 431 w 431"/>
                  <a:gd name="T123" fmla="*/ 316 h 31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1" h="316">
                    <a:moveTo>
                      <a:pt x="37" y="23"/>
                    </a:moveTo>
                    <a:lnTo>
                      <a:pt x="94" y="82"/>
                    </a:lnTo>
                    <a:lnTo>
                      <a:pt x="188" y="135"/>
                    </a:lnTo>
                    <a:lnTo>
                      <a:pt x="252" y="156"/>
                    </a:lnTo>
                    <a:lnTo>
                      <a:pt x="304" y="168"/>
                    </a:lnTo>
                    <a:lnTo>
                      <a:pt x="385" y="183"/>
                    </a:lnTo>
                    <a:lnTo>
                      <a:pt x="408" y="191"/>
                    </a:lnTo>
                    <a:lnTo>
                      <a:pt x="403" y="193"/>
                    </a:lnTo>
                    <a:lnTo>
                      <a:pt x="357" y="191"/>
                    </a:lnTo>
                    <a:lnTo>
                      <a:pt x="371" y="212"/>
                    </a:lnTo>
                    <a:lnTo>
                      <a:pt x="394" y="236"/>
                    </a:lnTo>
                    <a:lnTo>
                      <a:pt x="430" y="247"/>
                    </a:lnTo>
                    <a:lnTo>
                      <a:pt x="405" y="247"/>
                    </a:lnTo>
                    <a:lnTo>
                      <a:pt x="363" y="227"/>
                    </a:lnTo>
                    <a:lnTo>
                      <a:pt x="376" y="247"/>
                    </a:lnTo>
                    <a:lnTo>
                      <a:pt x="393" y="264"/>
                    </a:lnTo>
                    <a:lnTo>
                      <a:pt x="416" y="283"/>
                    </a:lnTo>
                    <a:lnTo>
                      <a:pt x="400" y="286"/>
                    </a:lnTo>
                    <a:lnTo>
                      <a:pt x="354" y="247"/>
                    </a:lnTo>
                    <a:lnTo>
                      <a:pt x="335" y="227"/>
                    </a:lnTo>
                    <a:lnTo>
                      <a:pt x="352" y="271"/>
                    </a:lnTo>
                    <a:lnTo>
                      <a:pt x="366" y="297"/>
                    </a:lnTo>
                    <a:lnTo>
                      <a:pt x="379" y="315"/>
                    </a:lnTo>
                    <a:lnTo>
                      <a:pt x="366" y="315"/>
                    </a:lnTo>
                    <a:lnTo>
                      <a:pt x="347" y="277"/>
                    </a:lnTo>
                    <a:lnTo>
                      <a:pt x="315" y="230"/>
                    </a:lnTo>
                    <a:lnTo>
                      <a:pt x="309" y="259"/>
                    </a:lnTo>
                    <a:lnTo>
                      <a:pt x="315" y="283"/>
                    </a:lnTo>
                    <a:lnTo>
                      <a:pt x="323" y="306"/>
                    </a:lnTo>
                    <a:lnTo>
                      <a:pt x="304" y="289"/>
                    </a:lnTo>
                    <a:lnTo>
                      <a:pt x="298" y="262"/>
                    </a:lnTo>
                    <a:lnTo>
                      <a:pt x="296" y="224"/>
                    </a:lnTo>
                    <a:lnTo>
                      <a:pt x="285" y="244"/>
                    </a:lnTo>
                    <a:lnTo>
                      <a:pt x="287" y="289"/>
                    </a:lnTo>
                    <a:lnTo>
                      <a:pt x="293" y="312"/>
                    </a:lnTo>
                    <a:lnTo>
                      <a:pt x="277" y="291"/>
                    </a:lnTo>
                    <a:lnTo>
                      <a:pt x="274" y="264"/>
                    </a:lnTo>
                    <a:lnTo>
                      <a:pt x="268" y="297"/>
                    </a:lnTo>
                    <a:lnTo>
                      <a:pt x="260" y="264"/>
                    </a:lnTo>
                    <a:lnTo>
                      <a:pt x="245" y="224"/>
                    </a:lnTo>
                    <a:lnTo>
                      <a:pt x="240" y="244"/>
                    </a:lnTo>
                    <a:lnTo>
                      <a:pt x="245" y="283"/>
                    </a:lnTo>
                    <a:lnTo>
                      <a:pt x="258" y="303"/>
                    </a:lnTo>
                    <a:lnTo>
                      <a:pt x="231" y="280"/>
                    </a:lnTo>
                    <a:lnTo>
                      <a:pt x="228" y="244"/>
                    </a:lnTo>
                    <a:lnTo>
                      <a:pt x="217" y="200"/>
                    </a:lnTo>
                    <a:lnTo>
                      <a:pt x="215" y="233"/>
                    </a:lnTo>
                    <a:lnTo>
                      <a:pt x="217" y="283"/>
                    </a:lnTo>
                    <a:lnTo>
                      <a:pt x="231" y="306"/>
                    </a:lnTo>
                    <a:lnTo>
                      <a:pt x="207" y="289"/>
                    </a:lnTo>
                    <a:lnTo>
                      <a:pt x="193" y="236"/>
                    </a:lnTo>
                    <a:lnTo>
                      <a:pt x="193" y="259"/>
                    </a:lnTo>
                    <a:lnTo>
                      <a:pt x="196" y="280"/>
                    </a:lnTo>
                    <a:lnTo>
                      <a:pt x="179" y="268"/>
                    </a:lnTo>
                    <a:lnTo>
                      <a:pt x="179" y="256"/>
                    </a:lnTo>
                    <a:lnTo>
                      <a:pt x="156" y="215"/>
                    </a:lnTo>
                    <a:lnTo>
                      <a:pt x="123" y="188"/>
                    </a:lnTo>
                    <a:lnTo>
                      <a:pt x="131" y="215"/>
                    </a:lnTo>
                    <a:lnTo>
                      <a:pt x="139" y="227"/>
                    </a:lnTo>
                    <a:lnTo>
                      <a:pt x="123" y="227"/>
                    </a:lnTo>
                    <a:lnTo>
                      <a:pt x="115" y="197"/>
                    </a:lnTo>
                    <a:lnTo>
                      <a:pt x="105" y="183"/>
                    </a:lnTo>
                    <a:lnTo>
                      <a:pt x="78" y="144"/>
                    </a:lnTo>
                    <a:lnTo>
                      <a:pt x="89" y="174"/>
                    </a:lnTo>
                    <a:lnTo>
                      <a:pt x="91" y="193"/>
                    </a:lnTo>
                    <a:lnTo>
                      <a:pt x="105" y="209"/>
                    </a:lnTo>
                    <a:lnTo>
                      <a:pt x="91" y="212"/>
                    </a:lnTo>
                    <a:lnTo>
                      <a:pt x="72" y="177"/>
                    </a:lnTo>
                    <a:lnTo>
                      <a:pt x="59" y="147"/>
                    </a:lnTo>
                    <a:lnTo>
                      <a:pt x="42" y="120"/>
                    </a:lnTo>
                    <a:lnTo>
                      <a:pt x="48" y="153"/>
                    </a:lnTo>
                    <a:lnTo>
                      <a:pt x="56" y="174"/>
                    </a:lnTo>
                    <a:lnTo>
                      <a:pt x="37" y="165"/>
                    </a:lnTo>
                    <a:lnTo>
                      <a:pt x="32" y="115"/>
                    </a:lnTo>
                    <a:lnTo>
                      <a:pt x="24" y="147"/>
                    </a:lnTo>
                    <a:lnTo>
                      <a:pt x="13" y="94"/>
                    </a:lnTo>
                    <a:lnTo>
                      <a:pt x="0" y="90"/>
                    </a:lnTo>
                    <a:lnTo>
                      <a:pt x="19" y="71"/>
                    </a:lnTo>
                    <a:lnTo>
                      <a:pt x="5" y="0"/>
                    </a:lnTo>
                    <a:lnTo>
                      <a:pt x="37" y="23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1" name="Freeform 74"/>
              <p:cNvSpPr>
                <a:spLocks/>
              </p:cNvSpPr>
              <p:nvPr/>
            </p:nvSpPr>
            <p:spPr bwMode="auto">
              <a:xfrm>
                <a:off x="4079" y="2394"/>
                <a:ext cx="449" cy="331"/>
              </a:xfrm>
              <a:custGeom>
                <a:avLst/>
                <a:gdLst>
                  <a:gd name="T0" fmla="*/ 98 w 449"/>
                  <a:gd name="T1" fmla="*/ 86 h 331"/>
                  <a:gd name="T2" fmla="*/ 263 w 449"/>
                  <a:gd name="T3" fmla="*/ 163 h 331"/>
                  <a:gd name="T4" fmla="*/ 402 w 449"/>
                  <a:gd name="T5" fmla="*/ 192 h 331"/>
                  <a:gd name="T6" fmla="*/ 421 w 449"/>
                  <a:gd name="T7" fmla="*/ 203 h 331"/>
                  <a:gd name="T8" fmla="*/ 388 w 449"/>
                  <a:gd name="T9" fmla="*/ 222 h 331"/>
                  <a:gd name="T10" fmla="*/ 448 w 449"/>
                  <a:gd name="T11" fmla="*/ 259 h 331"/>
                  <a:gd name="T12" fmla="*/ 379 w 449"/>
                  <a:gd name="T13" fmla="*/ 237 h 331"/>
                  <a:gd name="T14" fmla="*/ 410 w 449"/>
                  <a:gd name="T15" fmla="*/ 278 h 331"/>
                  <a:gd name="T16" fmla="*/ 418 w 449"/>
                  <a:gd name="T17" fmla="*/ 300 h 331"/>
                  <a:gd name="T18" fmla="*/ 350 w 449"/>
                  <a:gd name="T19" fmla="*/ 237 h 331"/>
                  <a:gd name="T20" fmla="*/ 381 w 449"/>
                  <a:gd name="T21" fmla="*/ 311 h 331"/>
                  <a:gd name="T22" fmla="*/ 381 w 449"/>
                  <a:gd name="T23" fmla="*/ 330 h 331"/>
                  <a:gd name="T24" fmla="*/ 328 w 449"/>
                  <a:gd name="T25" fmla="*/ 241 h 331"/>
                  <a:gd name="T26" fmla="*/ 328 w 449"/>
                  <a:gd name="T27" fmla="*/ 296 h 331"/>
                  <a:gd name="T28" fmla="*/ 317 w 449"/>
                  <a:gd name="T29" fmla="*/ 303 h 331"/>
                  <a:gd name="T30" fmla="*/ 308 w 449"/>
                  <a:gd name="T31" fmla="*/ 235 h 331"/>
                  <a:gd name="T32" fmla="*/ 301 w 449"/>
                  <a:gd name="T33" fmla="*/ 303 h 331"/>
                  <a:gd name="T34" fmla="*/ 289 w 449"/>
                  <a:gd name="T35" fmla="*/ 305 h 331"/>
                  <a:gd name="T36" fmla="*/ 281 w 449"/>
                  <a:gd name="T37" fmla="*/ 311 h 331"/>
                  <a:gd name="T38" fmla="*/ 255 w 449"/>
                  <a:gd name="T39" fmla="*/ 235 h 331"/>
                  <a:gd name="T40" fmla="*/ 255 w 449"/>
                  <a:gd name="T41" fmla="*/ 296 h 331"/>
                  <a:gd name="T42" fmla="*/ 241 w 449"/>
                  <a:gd name="T43" fmla="*/ 293 h 331"/>
                  <a:gd name="T44" fmla="*/ 227 w 449"/>
                  <a:gd name="T45" fmla="*/ 209 h 331"/>
                  <a:gd name="T46" fmla="*/ 227 w 449"/>
                  <a:gd name="T47" fmla="*/ 296 h 331"/>
                  <a:gd name="T48" fmla="*/ 216 w 449"/>
                  <a:gd name="T49" fmla="*/ 303 h 331"/>
                  <a:gd name="T50" fmla="*/ 201 w 449"/>
                  <a:gd name="T51" fmla="*/ 271 h 331"/>
                  <a:gd name="T52" fmla="*/ 187 w 449"/>
                  <a:gd name="T53" fmla="*/ 281 h 331"/>
                  <a:gd name="T54" fmla="*/ 163 w 449"/>
                  <a:gd name="T55" fmla="*/ 225 h 331"/>
                  <a:gd name="T56" fmla="*/ 137 w 449"/>
                  <a:gd name="T57" fmla="*/ 225 h 331"/>
                  <a:gd name="T58" fmla="*/ 129 w 449"/>
                  <a:gd name="T59" fmla="*/ 237 h 331"/>
                  <a:gd name="T60" fmla="*/ 110 w 449"/>
                  <a:gd name="T61" fmla="*/ 192 h 331"/>
                  <a:gd name="T62" fmla="*/ 93 w 449"/>
                  <a:gd name="T63" fmla="*/ 182 h 331"/>
                  <a:gd name="T64" fmla="*/ 110 w 449"/>
                  <a:gd name="T65" fmla="*/ 218 h 331"/>
                  <a:gd name="T66" fmla="*/ 75 w 449"/>
                  <a:gd name="T67" fmla="*/ 185 h 331"/>
                  <a:gd name="T68" fmla="*/ 44 w 449"/>
                  <a:gd name="T69" fmla="*/ 126 h 331"/>
                  <a:gd name="T70" fmla="*/ 58 w 449"/>
                  <a:gd name="T71" fmla="*/ 182 h 331"/>
                  <a:gd name="T72" fmla="*/ 34 w 449"/>
                  <a:gd name="T73" fmla="*/ 120 h 331"/>
                  <a:gd name="T74" fmla="*/ 14 w 449"/>
                  <a:gd name="T75" fmla="*/ 98 h 331"/>
                  <a:gd name="T76" fmla="*/ 19 w 449"/>
                  <a:gd name="T77" fmla="*/ 74 h 331"/>
                  <a:gd name="T78" fmla="*/ 38 w 449"/>
                  <a:gd name="T79" fmla="*/ 25 h 3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49"/>
                  <a:gd name="T121" fmla="*/ 0 h 331"/>
                  <a:gd name="T122" fmla="*/ 449 w 449"/>
                  <a:gd name="T123" fmla="*/ 331 h 3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49" h="331">
                    <a:moveTo>
                      <a:pt x="38" y="25"/>
                    </a:moveTo>
                    <a:lnTo>
                      <a:pt x="98" y="86"/>
                    </a:lnTo>
                    <a:lnTo>
                      <a:pt x="196" y="141"/>
                    </a:lnTo>
                    <a:lnTo>
                      <a:pt x="263" y="163"/>
                    </a:lnTo>
                    <a:lnTo>
                      <a:pt x="317" y="176"/>
                    </a:lnTo>
                    <a:lnTo>
                      <a:pt x="402" y="192"/>
                    </a:lnTo>
                    <a:lnTo>
                      <a:pt x="426" y="200"/>
                    </a:lnTo>
                    <a:lnTo>
                      <a:pt x="421" y="203"/>
                    </a:lnTo>
                    <a:lnTo>
                      <a:pt x="373" y="200"/>
                    </a:lnTo>
                    <a:lnTo>
                      <a:pt x="388" y="222"/>
                    </a:lnTo>
                    <a:lnTo>
                      <a:pt x="412" y="247"/>
                    </a:lnTo>
                    <a:lnTo>
                      <a:pt x="448" y="259"/>
                    </a:lnTo>
                    <a:lnTo>
                      <a:pt x="423" y="259"/>
                    </a:lnTo>
                    <a:lnTo>
                      <a:pt x="379" y="237"/>
                    </a:lnTo>
                    <a:lnTo>
                      <a:pt x="393" y="259"/>
                    </a:lnTo>
                    <a:lnTo>
                      <a:pt x="410" y="278"/>
                    </a:lnTo>
                    <a:lnTo>
                      <a:pt x="435" y="296"/>
                    </a:lnTo>
                    <a:lnTo>
                      <a:pt x="418" y="300"/>
                    </a:lnTo>
                    <a:lnTo>
                      <a:pt x="370" y="259"/>
                    </a:lnTo>
                    <a:lnTo>
                      <a:pt x="350" y="237"/>
                    </a:lnTo>
                    <a:lnTo>
                      <a:pt x="368" y="283"/>
                    </a:lnTo>
                    <a:lnTo>
                      <a:pt x="381" y="311"/>
                    </a:lnTo>
                    <a:lnTo>
                      <a:pt x="396" y="330"/>
                    </a:lnTo>
                    <a:lnTo>
                      <a:pt x="381" y="330"/>
                    </a:lnTo>
                    <a:lnTo>
                      <a:pt x="361" y="290"/>
                    </a:lnTo>
                    <a:lnTo>
                      <a:pt x="328" y="241"/>
                    </a:lnTo>
                    <a:lnTo>
                      <a:pt x="323" y="271"/>
                    </a:lnTo>
                    <a:lnTo>
                      <a:pt x="328" y="296"/>
                    </a:lnTo>
                    <a:lnTo>
                      <a:pt x="336" y="321"/>
                    </a:lnTo>
                    <a:lnTo>
                      <a:pt x="317" y="303"/>
                    </a:lnTo>
                    <a:lnTo>
                      <a:pt x="311" y="274"/>
                    </a:lnTo>
                    <a:lnTo>
                      <a:pt x="308" y="235"/>
                    </a:lnTo>
                    <a:lnTo>
                      <a:pt x="297" y="256"/>
                    </a:lnTo>
                    <a:lnTo>
                      <a:pt x="301" y="303"/>
                    </a:lnTo>
                    <a:lnTo>
                      <a:pt x="306" y="327"/>
                    </a:lnTo>
                    <a:lnTo>
                      <a:pt x="289" y="305"/>
                    </a:lnTo>
                    <a:lnTo>
                      <a:pt x="286" y="278"/>
                    </a:lnTo>
                    <a:lnTo>
                      <a:pt x="281" y="311"/>
                    </a:lnTo>
                    <a:lnTo>
                      <a:pt x="271" y="278"/>
                    </a:lnTo>
                    <a:lnTo>
                      <a:pt x="255" y="235"/>
                    </a:lnTo>
                    <a:lnTo>
                      <a:pt x="250" y="256"/>
                    </a:lnTo>
                    <a:lnTo>
                      <a:pt x="255" y="296"/>
                    </a:lnTo>
                    <a:lnTo>
                      <a:pt x="269" y="317"/>
                    </a:lnTo>
                    <a:lnTo>
                      <a:pt x="241" y="293"/>
                    </a:lnTo>
                    <a:lnTo>
                      <a:pt x="239" y="256"/>
                    </a:lnTo>
                    <a:lnTo>
                      <a:pt x="227" y="209"/>
                    </a:lnTo>
                    <a:lnTo>
                      <a:pt x="224" y="244"/>
                    </a:lnTo>
                    <a:lnTo>
                      <a:pt x="227" y="296"/>
                    </a:lnTo>
                    <a:lnTo>
                      <a:pt x="241" y="321"/>
                    </a:lnTo>
                    <a:lnTo>
                      <a:pt x="216" y="303"/>
                    </a:lnTo>
                    <a:lnTo>
                      <a:pt x="201" y="247"/>
                    </a:lnTo>
                    <a:lnTo>
                      <a:pt x="201" y="271"/>
                    </a:lnTo>
                    <a:lnTo>
                      <a:pt x="204" y="293"/>
                    </a:lnTo>
                    <a:lnTo>
                      <a:pt x="187" y="281"/>
                    </a:lnTo>
                    <a:lnTo>
                      <a:pt x="187" y="268"/>
                    </a:lnTo>
                    <a:lnTo>
                      <a:pt x="163" y="225"/>
                    </a:lnTo>
                    <a:lnTo>
                      <a:pt x="129" y="196"/>
                    </a:lnTo>
                    <a:lnTo>
                      <a:pt x="137" y="225"/>
                    </a:lnTo>
                    <a:lnTo>
                      <a:pt x="145" y="237"/>
                    </a:lnTo>
                    <a:lnTo>
                      <a:pt x="129" y="237"/>
                    </a:lnTo>
                    <a:lnTo>
                      <a:pt x="120" y="206"/>
                    </a:lnTo>
                    <a:lnTo>
                      <a:pt x="110" y="192"/>
                    </a:lnTo>
                    <a:lnTo>
                      <a:pt x="81" y="150"/>
                    </a:lnTo>
                    <a:lnTo>
                      <a:pt x="93" y="182"/>
                    </a:lnTo>
                    <a:lnTo>
                      <a:pt x="95" y="203"/>
                    </a:lnTo>
                    <a:lnTo>
                      <a:pt x="110" y="218"/>
                    </a:lnTo>
                    <a:lnTo>
                      <a:pt x="95" y="222"/>
                    </a:lnTo>
                    <a:lnTo>
                      <a:pt x="75" y="185"/>
                    </a:lnTo>
                    <a:lnTo>
                      <a:pt x="61" y="154"/>
                    </a:lnTo>
                    <a:lnTo>
                      <a:pt x="44" y="126"/>
                    </a:lnTo>
                    <a:lnTo>
                      <a:pt x="49" y="160"/>
                    </a:lnTo>
                    <a:lnTo>
                      <a:pt x="58" y="182"/>
                    </a:lnTo>
                    <a:lnTo>
                      <a:pt x="38" y="173"/>
                    </a:lnTo>
                    <a:lnTo>
                      <a:pt x="34" y="120"/>
                    </a:lnTo>
                    <a:lnTo>
                      <a:pt x="25" y="154"/>
                    </a:lnTo>
                    <a:lnTo>
                      <a:pt x="14" y="98"/>
                    </a:lnTo>
                    <a:lnTo>
                      <a:pt x="0" y="95"/>
                    </a:lnTo>
                    <a:lnTo>
                      <a:pt x="19" y="74"/>
                    </a:lnTo>
                    <a:lnTo>
                      <a:pt x="5" y="0"/>
                    </a:lnTo>
                    <a:lnTo>
                      <a:pt x="38" y="25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2" name="Freeform 75"/>
              <p:cNvSpPr>
                <a:spLocks/>
              </p:cNvSpPr>
              <p:nvPr/>
            </p:nvSpPr>
            <p:spPr bwMode="auto">
              <a:xfrm>
                <a:off x="4079" y="2517"/>
                <a:ext cx="479" cy="313"/>
              </a:xfrm>
              <a:custGeom>
                <a:avLst/>
                <a:gdLst>
                  <a:gd name="T0" fmla="*/ 131 w 479"/>
                  <a:gd name="T1" fmla="*/ 88 h 313"/>
                  <a:gd name="T2" fmla="*/ 237 w 479"/>
                  <a:gd name="T3" fmla="*/ 163 h 313"/>
                  <a:gd name="T4" fmla="*/ 394 w 479"/>
                  <a:gd name="T5" fmla="*/ 223 h 313"/>
                  <a:gd name="T6" fmla="*/ 474 w 479"/>
                  <a:gd name="T7" fmla="*/ 241 h 313"/>
                  <a:gd name="T8" fmla="*/ 429 w 479"/>
                  <a:gd name="T9" fmla="*/ 260 h 313"/>
                  <a:gd name="T10" fmla="*/ 419 w 479"/>
                  <a:gd name="T11" fmla="*/ 268 h 313"/>
                  <a:gd name="T12" fmla="*/ 383 w 479"/>
                  <a:gd name="T13" fmla="*/ 264 h 313"/>
                  <a:gd name="T14" fmla="*/ 448 w 479"/>
                  <a:gd name="T15" fmla="*/ 308 h 313"/>
                  <a:gd name="T16" fmla="*/ 378 w 479"/>
                  <a:gd name="T17" fmla="*/ 279 h 313"/>
                  <a:gd name="T18" fmla="*/ 368 w 479"/>
                  <a:gd name="T19" fmla="*/ 286 h 313"/>
                  <a:gd name="T20" fmla="*/ 353 w 479"/>
                  <a:gd name="T21" fmla="*/ 290 h 313"/>
                  <a:gd name="T22" fmla="*/ 323 w 479"/>
                  <a:gd name="T23" fmla="*/ 276 h 313"/>
                  <a:gd name="T24" fmla="*/ 313 w 479"/>
                  <a:gd name="T25" fmla="*/ 297 h 313"/>
                  <a:gd name="T26" fmla="*/ 278 w 479"/>
                  <a:gd name="T27" fmla="*/ 268 h 313"/>
                  <a:gd name="T28" fmla="*/ 292 w 479"/>
                  <a:gd name="T29" fmla="*/ 301 h 313"/>
                  <a:gd name="T30" fmla="*/ 252 w 479"/>
                  <a:gd name="T31" fmla="*/ 276 h 313"/>
                  <a:gd name="T32" fmla="*/ 237 w 479"/>
                  <a:gd name="T33" fmla="*/ 276 h 313"/>
                  <a:gd name="T34" fmla="*/ 222 w 479"/>
                  <a:gd name="T35" fmla="*/ 279 h 313"/>
                  <a:gd name="T36" fmla="*/ 192 w 479"/>
                  <a:gd name="T37" fmla="*/ 246 h 313"/>
                  <a:gd name="T38" fmla="*/ 212 w 479"/>
                  <a:gd name="T39" fmla="*/ 283 h 313"/>
                  <a:gd name="T40" fmla="*/ 177 w 479"/>
                  <a:gd name="T41" fmla="*/ 268 h 313"/>
                  <a:gd name="T42" fmla="*/ 162 w 479"/>
                  <a:gd name="T43" fmla="*/ 264 h 313"/>
                  <a:gd name="T44" fmla="*/ 162 w 479"/>
                  <a:gd name="T45" fmla="*/ 283 h 313"/>
                  <a:gd name="T46" fmla="*/ 135 w 479"/>
                  <a:gd name="T47" fmla="*/ 246 h 313"/>
                  <a:gd name="T48" fmla="*/ 106 w 479"/>
                  <a:gd name="T49" fmla="*/ 219 h 313"/>
                  <a:gd name="T50" fmla="*/ 120 w 479"/>
                  <a:gd name="T51" fmla="*/ 272 h 313"/>
                  <a:gd name="T52" fmla="*/ 96 w 479"/>
                  <a:gd name="T53" fmla="*/ 241 h 313"/>
                  <a:gd name="T54" fmla="*/ 75 w 479"/>
                  <a:gd name="T55" fmla="*/ 231 h 313"/>
                  <a:gd name="T56" fmla="*/ 60 w 479"/>
                  <a:gd name="T57" fmla="*/ 231 h 313"/>
                  <a:gd name="T58" fmla="*/ 55 w 479"/>
                  <a:gd name="T59" fmla="*/ 175 h 313"/>
                  <a:gd name="T60" fmla="*/ 45 w 479"/>
                  <a:gd name="T61" fmla="*/ 238 h 313"/>
                  <a:gd name="T62" fmla="*/ 30 w 479"/>
                  <a:gd name="T63" fmla="*/ 193 h 313"/>
                  <a:gd name="T64" fmla="*/ 30 w 479"/>
                  <a:gd name="T65" fmla="*/ 123 h 313"/>
                  <a:gd name="T66" fmla="*/ 20 w 479"/>
                  <a:gd name="T67" fmla="*/ 175 h 313"/>
                  <a:gd name="T68" fmla="*/ 0 w 479"/>
                  <a:gd name="T69" fmla="*/ 152 h 313"/>
                  <a:gd name="T70" fmla="*/ 25 w 479"/>
                  <a:gd name="T71" fmla="*/ 67 h 313"/>
                  <a:gd name="T72" fmla="*/ 30 w 479"/>
                  <a:gd name="T73" fmla="*/ 0 h 31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79"/>
                  <a:gd name="T112" fmla="*/ 0 h 313"/>
                  <a:gd name="T113" fmla="*/ 479 w 479"/>
                  <a:gd name="T114" fmla="*/ 313 h 31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79" h="313">
                    <a:moveTo>
                      <a:pt x="96" y="48"/>
                    </a:moveTo>
                    <a:lnTo>
                      <a:pt x="131" y="88"/>
                    </a:lnTo>
                    <a:lnTo>
                      <a:pt x="171" y="126"/>
                    </a:lnTo>
                    <a:lnTo>
                      <a:pt x="237" y="163"/>
                    </a:lnTo>
                    <a:lnTo>
                      <a:pt x="302" y="193"/>
                    </a:lnTo>
                    <a:lnTo>
                      <a:pt x="394" y="223"/>
                    </a:lnTo>
                    <a:lnTo>
                      <a:pt x="478" y="234"/>
                    </a:lnTo>
                    <a:lnTo>
                      <a:pt x="474" y="241"/>
                    </a:lnTo>
                    <a:lnTo>
                      <a:pt x="398" y="238"/>
                    </a:lnTo>
                    <a:lnTo>
                      <a:pt x="429" y="260"/>
                    </a:lnTo>
                    <a:lnTo>
                      <a:pt x="459" y="276"/>
                    </a:lnTo>
                    <a:lnTo>
                      <a:pt x="419" y="268"/>
                    </a:lnTo>
                    <a:lnTo>
                      <a:pt x="378" y="241"/>
                    </a:lnTo>
                    <a:lnTo>
                      <a:pt x="383" y="264"/>
                    </a:lnTo>
                    <a:lnTo>
                      <a:pt x="413" y="286"/>
                    </a:lnTo>
                    <a:lnTo>
                      <a:pt x="448" y="308"/>
                    </a:lnTo>
                    <a:lnTo>
                      <a:pt x="429" y="308"/>
                    </a:lnTo>
                    <a:lnTo>
                      <a:pt x="378" y="279"/>
                    </a:lnTo>
                    <a:lnTo>
                      <a:pt x="353" y="252"/>
                    </a:lnTo>
                    <a:lnTo>
                      <a:pt x="368" y="286"/>
                    </a:lnTo>
                    <a:lnTo>
                      <a:pt x="403" y="312"/>
                    </a:lnTo>
                    <a:lnTo>
                      <a:pt x="353" y="290"/>
                    </a:lnTo>
                    <a:lnTo>
                      <a:pt x="328" y="264"/>
                    </a:lnTo>
                    <a:lnTo>
                      <a:pt x="323" y="276"/>
                    </a:lnTo>
                    <a:lnTo>
                      <a:pt x="328" y="297"/>
                    </a:lnTo>
                    <a:lnTo>
                      <a:pt x="313" y="297"/>
                    </a:lnTo>
                    <a:lnTo>
                      <a:pt x="292" y="272"/>
                    </a:lnTo>
                    <a:lnTo>
                      <a:pt x="278" y="268"/>
                    </a:lnTo>
                    <a:lnTo>
                      <a:pt x="282" y="290"/>
                    </a:lnTo>
                    <a:lnTo>
                      <a:pt x="292" y="301"/>
                    </a:lnTo>
                    <a:lnTo>
                      <a:pt x="272" y="301"/>
                    </a:lnTo>
                    <a:lnTo>
                      <a:pt x="252" y="276"/>
                    </a:lnTo>
                    <a:lnTo>
                      <a:pt x="232" y="252"/>
                    </a:lnTo>
                    <a:lnTo>
                      <a:pt x="237" y="276"/>
                    </a:lnTo>
                    <a:lnTo>
                      <a:pt x="252" y="290"/>
                    </a:lnTo>
                    <a:lnTo>
                      <a:pt x="222" y="279"/>
                    </a:lnTo>
                    <a:lnTo>
                      <a:pt x="197" y="227"/>
                    </a:lnTo>
                    <a:lnTo>
                      <a:pt x="192" y="246"/>
                    </a:lnTo>
                    <a:lnTo>
                      <a:pt x="201" y="268"/>
                    </a:lnTo>
                    <a:lnTo>
                      <a:pt x="212" y="283"/>
                    </a:lnTo>
                    <a:lnTo>
                      <a:pt x="197" y="290"/>
                    </a:lnTo>
                    <a:lnTo>
                      <a:pt x="177" y="268"/>
                    </a:lnTo>
                    <a:lnTo>
                      <a:pt x="166" y="246"/>
                    </a:lnTo>
                    <a:lnTo>
                      <a:pt x="162" y="264"/>
                    </a:lnTo>
                    <a:lnTo>
                      <a:pt x="171" y="276"/>
                    </a:lnTo>
                    <a:lnTo>
                      <a:pt x="162" y="283"/>
                    </a:lnTo>
                    <a:lnTo>
                      <a:pt x="151" y="264"/>
                    </a:lnTo>
                    <a:lnTo>
                      <a:pt x="135" y="246"/>
                    </a:lnTo>
                    <a:lnTo>
                      <a:pt x="112" y="208"/>
                    </a:lnTo>
                    <a:lnTo>
                      <a:pt x="106" y="219"/>
                    </a:lnTo>
                    <a:lnTo>
                      <a:pt x="112" y="246"/>
                    </a:lnTo>
                    <a:lnTo>
                      <a:pt x="120" y="272"/>
                    </a:lnTo>
                    <a:lnTo>
                      <a:pt x="106" y="272"/>
                    </a:lnTo>
                    <a:lnTo>
                      <a:pt x="96" y="241"/>
                    </a:lnTo>
                    <a:lnTo>
                      <a:pt x="85" y="204"/>
                    </a:lnTo>
                    <a:lnTo>
                      <a:pt x="75" y="231"/>
                    </a:lnTo>
                    <a:lnTo>
                      <a:pt x="75" y="249"/>
                    </a:lnTo>
                    <a:lnTo>
                      <a:pt x="60" y="231"/>
                    </a:lnTo>
                    <a:lnTo>
                      <a:pt x="65" y="200"/>
                    </a:lnTo>
                    <a:lnTo>
                      <a:pt x="55" y="175"/>
                    </a:lnTo>
                    <a:lnTo>
                      <a:pt x="45" y="216"/>
                    </a:lnTo>
                    <a:lnTo>
                      <a:pt x="45" y="238"/>
                    </a:lnTo>
                    <a:lnTo>
                      <a:pt x="36" y="227"/>
                    </a:lnTo>
                    <a:lnTo>
                      <a:pt x="30" y="193"/>
                    </a:lnTo>
                    <a:lnTo>
                      <a:pt x="30" y="152"/>
                    </a:lnTo>
                    <a:lnTo>
                      <a:pt x="30" y="123"/>
                    </a:lnTo>
                    <a:lnTo>
                      <a:pt x="15" y="148"/>
                    </a:lnTo>
                    <a:lnTo>
                      <a:pt x="20" y="175"/>
                    </a:lnTo>
                    <a:lnTo>
                      <a:pt x="5" y="179"/>
                    </a:lnTo>
                    <a:lnTo>
                      <a:pt x="0" y="152"/>
                    </a:lnTo>
                    <a:lnTo>
                      <a:pt x="5" y="108"/>
                    </a:lnTo>
                    <a:lnTo>
                      <a:pt x="25" y="67"/>
                    </a:lnTo>
                    <a:lnTo>
                      <a:pt x="30" y="40"/>
                    </a:lnTo>
                    <a:lnTo>
                      <a:pt x="30" y="0"/>
                    </a:lnTo>
                    <a:lnTo>
                      <a:pt x="96" y="48"/>
                    </a:lnTo>
                  </a:path>
                </a:pathLst>
              </a:custGeom>
              <a:solidFill>
                <a:srgbClr val="002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3" name="Freeform 76"/>
              <p:cNvSpPr>
                <a:spLocks/>
              </p:cNvSpPr>
              <p:nvPr/>
            </p:nvSpPr>
            <p:spPr bwMode="auto">
              <a:xfrm>
                <a:off x="4056" y="1926"/>
                <a:ext cx="166" cy="167"/>
              </a:xfrm>
              <a:custGeom>
                <a:avLst/>
                <a:gdLst>
                  <a:gd name="T0" fmla="*/ 0 w 166"/>
                  <a:gd name="T1" fmla="*/ 0 h 167"/>
                  <a:gd name="T2" fmla="*/ 17 w 166"/>
                  <a:gd name="T3" fmla="*/ 22 h 167"/>
                  <a:gd name="T4" fmla="*/ 32 w 166"/>
                  <a:gd name="T5" fmla="*/ 54 h 167"/>
                  <a:gd name="T6" fmla="*/ 68 w 166"/>
                  <a:gd name="T7" fmla="*/ 97 h 167"/>
                  <a:gd name="T8" fmla="*/ 101 w 166"/>
                  <a:gd name="T9" fmla="*/ 118 h 167"/>
                  <a:gd name="T10" fmla="*/ 140 w 166"/>
                  <a:gd name="T11" fmla="*/ 149 h 167"/>
                  <a:gd name="T12" fmla="*/ 165 w 166"/>
                  <a:gd name="T13" fmla="*/ 156 h 167"/>
                  <a:gd name="T14" fmla="*/ 151 w 166"/>
                  <a:gd name="T15" fmla="*/ 156 h 167"/>
                  <a:gd name="T16" fmla="*/ 116 w 166"/>
                  <a:gd name="T17" fmla="*/ 143 h 167"/>
                  <a:gd name="T18" fmla="*/ 125 w 166"/>
                  <a:gd name="T19" fmla="*/ 166 h 167"/>
                  <a:gd name="T20" fmla="*/ 104 w 166"/>
                  <a:gd name="T21" fmla="*/ 131 h 167"/>
                  <a:gd name="T22" fmla="*/ 93 w 166"/>
                  <a:gd name="T23" fmla="*/ 126 h 167"/>
                  <a:gd name="T24" fmla="*/ 97 w 166"/>
                  <a:gd name="T25" fmla="*/ 146 h 167"/>
                  <a:gd name="T26" fmla="*/ 79 w 166"/>
                  <a:gd name="T27" fmla="*/ 116 h 167"/>
                  <a:gd name="T28" fmla="*/ 53 w 166"/>
                  <a:gd name="T29" fmla="*/ 91 h 167"/>
                  <a:gd name="T30" fmla="*/ 57 w 166"/>
                  <a:gd name="T31" fmla="*/ 111 h 167"/>
                  <a:gd name="T32" fmla="*/ 39 w 166"/>
                  <a:gd name="T33" fmla="*/ 73 h 167"/>
                  <a:gd name="T34" fmla="*/ 38 w 166"/>
                  <a:gd name="T35" fmla="*/ 87 h 167"/>
                  <a:gd name="T36" fmla="*/ 29 w 166"/>
                  <a:gd name="T37" fmla="*/ 60 h 167"/>
                  <a:gd name="T38" fmla="*/ 11 w 166"/>
                  <a:gd name="T39" fmla="*/ 31 h 167"/>
                  <a:gd name="T40" fmla="*/ 0 w 166"/>
                  <a:gd name="T41" fmla="*/ 0 h 16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6"/>
                  <a:gd name="T64" fmla="*/ 0 h 167"/>
                  <a:gd name="T65" fmla="*/ 166 w 166"/>
                  <a:gd name="T66" fmla="*/ 167 h 16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6" h="167">
                    <a:moveTo>
                      <a:pt x="0" y="0"/>
                    </a:moveTo>
                    <a:lnTo>
                      <a:pt x="17" y="22"/>
                    </a:lnTo>
                    <a:lnTo>
                      <a:pt x="32" y="54"/>
                    </a:lnTo>
                    <a:lnTo>
                      <a:pt x="68" y="97"/>
                    </a:lnTo>
                    <a:lnTo>
                      <a:pt x="101" y="118"/>
                    </a:lnTo>
                    <a:lnTo>
                      <a:pt x="140" y="149"/>
                    </a:lnTo>
                    <a:lnTo>
                      <a:pt x="165" y="156"/>
                    </a:lnTo>
                    <a:lnTo>
                      <a:pt x="151" y="156"/>
                    </a:lnTo>
                    <a:lnTo>
                      <a:pt x="116" y="143"/>
                    </a:lnTo>
                    <a:lnTo>
                      <a:pt x="125" y="166"/>
                    </a:lnTo>
                    <a:lnTo>
                      <a:pt x="104" y="131"/>
                    </a:lnTo>
                    <a:lnTo>
                      <a:pt x="93" y="126"/>
                    </a:lnTo>
                    <a:lnTo>
                      <a:pt x="97" y="146"/>
                    </a:lnTo>
                    <a:lnTo>
                      <a:pt x="79" y="116"/>
                    </a:lnTo>
                    <a:lnTo>
                      <a:pt x="53" y="91"/>
                    </a:lnTo>
                    <a:lnTo>
                      <a:pt x="57" y="111"/>
                    </a:lnTo>
                    <a:lnTo>
                      <a:pt x="39" y="73"/>
                    </a:lnTo>
                    <a:lnTo>
                      <a:pt x="38" y="87"/>
                    </a:lnTo>
                    <a:lnTo>
                      <a:pt x="29" y="60"/>
                    </a:lnTo>
                    <a:lnTo>
                      <a:pt x="11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4" name="Freeform 77"/>
              <p:cNvSpPr>
                <a:spLocks/>
              </p:cNvSpPr>
              <p:nvPr/>
            </p:nvSpPr>
            <p:spPr bwMode="auto">
              <a:xfrm>
                <a:off x="4133" y="2117"/>
                <a:ext cx="144" cy="105"/>
              </a:xfrm>
              <a:custGeom>
                <a:avLst/>
                <a:gdLst>
                  <a:gd name="T0" fmla="*/ 0 w 144"/>
                  <a:gd name="T1" fmla="*/ 0 h 105"/>
                  <a:gd name="T2" fmla="*/ 27 w 144"/>
                  <a:gd name="T3" fmla="*/ 26 h 105"/>
                  <a:gd name="T4" fmla="*/ 59 w 144"/>
                  <a:gd name="T5" fmla="*/ 48 h 105"/>
                  <a:gd name="T6" fmla="*/ 90 w 144"/>
                  <a:gd name="T7" fmla="*/ 64 h 105"/>
                  <a:gd name="T8" fmla="*/ 125 w 144"/>
                  <a:gd name="T9" fmla="*/ 82 h 105"/>
                  <a:gd name="T10" fmla="*/ 143 w 144"/>
                  <a:gd name="T11" fmla="*/ 88 h 105"/>
                  <a:gd name="T12" fmla="*/ 128 w 144"/>
                  <a:gd name="T13" fmla="*/ 88 h 105"/>
                  <a:gd name="T14" fmla="*/ 135 w 144"/>
                  <a:gd name="T15" fmla="*/ 104 h 105"/>
                  <a:gd name="T16" fmla="*/ 115 w 144"/>
                  <a:gd name="T17" fmla="*/ 87 h 105"/>
                  <a:gd name="T18" fmla="*/ 112 w 144"/>
                  <a:gd name="T19" fmla="*/ 98 h 105"/>
                  <a:gd name="T20" fmla="*/ 94 w 144"/>
                  <a:gd name="T21" fmla="*/ 76 h 105"/>
                  <a:gd name="T22" fmla="*/ 94 w 144"/>
                  <a:gd name="T23" fmla="*/ 93 h 105"/>
                  <a:gd name="T24" fmla="*/ 75 w 144"/>
                  <a:gd name="T25" fmla="*/ 64 h 105"/>
                  <a:gd name="T26" fmla="*/ 59 w 144"/>
                  <a:gd name="T27" fmla="*/ 57 h 105"/>
                  <a:gd name="T28" fmla="*/ 50 w 144"/>
                  <a:gd name="T29" fmla="*/ 57 h 105"/>
                  <a:gd name="T30" fmla="*/ 60 w 144"/>
                  <a:gd name="T31" fmla="*/ 80 h 105"/>
                  <a:gd name="T32" fmla="*/ 44 w 144"/>
                  <a:gd name="T33" fmla="*/ 61 h 105"/>
                  <a:gd name="T34" fmla="*/ 41 w 144"/>
                  <a:gd name="T35" fmla="*/ 44 h 105"/>
                  <a:gd name="T36" fmla="*/ 25 w 144"/>
                  <a:gd name="T37" fmla="*/ 31 h 105"/>
                  <a:gd name="T38" fmla="*/ 0 w 144"/>
                  <a:gd name="T39" fmla="*/ 0 h 10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4"/>
                  <a:gd name="T61" fmla="*/ 0 h 105"/>
                  <a:gd name="T62" fmla="*/ 144 w 144"/>
                  <a:gd name="T63" fmla="*/ 105 h 10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4" h="105">
                    <a:moveTo>
                      <a:pt x="0" y="0"/>
                    </a:moveTo>
                    <a:lnTo>
                      <a:pt x="27" y="26"/>
                    </a:lnTo>
                    <a:lnTo>
                      <a:pt x="59" y="48"/>
                    </a:lnTo>
                    <a:lnTo>
                      <a:pt x="90" y="64"/>
                    </a:lnTo>
                    <a:lnTo>
                      <a:pt x="125" y="82"/>
                    </a:lnTo>
                    <a:lnTo>
                      <a:pt x="143" y="88"/>
                    </a:lnTo>
                    <a:lnTo>
                      <a:pt x="128" y="88"/>
                    </a:lnTo>
                    <a:lnTo>
                      <a:pt x="135" y="104"/>
                    </a:lnTo>
                    <a:lnTo>
                      <a:pt x="115" y="87"/>
                    </a:lnTo>
                    <a:lnTo>
                      <a:pt x="112" y="98"/>
                    </a:lnTo>
                    <a:lnTo>
                      <a:pt x="94" y="76"/>
                    </a:lnTo>
                    <a:lnTo>
                      <a:pt x="94" y="93"/>
                    </a:lnTo>
                    <a:lnTo>
                      <a:pt x="75" y="64"/>
                    </a:lnTo>
                    <a:lnTo>
                      <a:pt x="59" y="57"/>
                    </a:lnTo>
                    <a:lnTo>
                      <a:pt x="50" y="57"/>
                    </a:lnTo>
                    <a:lnTo>
                      <a:pt x="60" y="80"/>
                    </a:lnTo>
                    <a:lnTo>
                      <a:pt x="44" y="61"/>
                    </a:lnTo>
                    <a:lnTo>
                      <a:pt x="41" y="44"/>
                    </a:lnTo>
                    <a:lnTo>
                      <a:pt x="25" y="3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5" name="Freeform 78"/>
              <p:cNvSpPr>
                <a:spLocks/>
              </p:cNvSpPr>
              <p:nvPr/>
            </p:nvSpPr>
            <p:spPr bwMode="auto">
              <a:xfrm>
                <a:off x="4185" y="2258"/>
                <a:ext cx="169" cy="105"/>
              </a:xfrm>
              <a:custGeom>
                <a:avLst/>
                <a:gdLst>
                  <a:gd name="T0" fmla="*/ 0 w 169"/>
                  <a:gd name="T1" fmla="*/ 0 h 105"/>
                  <a:gd name="T2" fmla="*/ 32 w 169"/>
                  <a:gd name="T3" fmla="*/ 29 h 105"/>
                  <a:gd name="T4" fmla="*/ 63 w 169"/>
                  <a:gd name="T5" fmla="*/ 46 h 105"/>
                  <a:gd name="T6" fmla="*/ 105 w 169"/>
                  <a:gd name="T7" fmla="*/ 62 h 105"/>
                  <a:gd name="T8" fmla="*/ 128 w 169"/>
                  <a:gd name="T9" fmla="*/ 75 h 105"/>
                  <a:gd name="T10" fmla="*/ 168 w 169"/>
                  <a:gd name="T11" fmla="*/ 84 h 105"/>
                  <a:gd name="T12" fmla="*/ 146 w 169"/>
                  <a:gd name="T13" fmla="*/ 86 h 105"/>
                  <a:gd name="T14" fmla="*/ 147 w 169"/>
                  <a:gd name="T15" fmla="*/ 101 h 105"/>
                  <a:gd name="T16" fmla="*/ 135 w 169"/>
                  <a:gd name="T17" fmla="*/ 78 h 105"/>
                  <a:gd name="T18" fmla="*/ 128 w 169"/>
                  <a:gd name="T19" fmla="*/ 104 h 105"/>
                  <a:gd name="T20" fmla="*/ 123 w 169"/>
                  <a:gd name="T21" fmla="*/ 78 h 105"/>
                  <a:gd name="T22" fmla="*/ 80 w 169"/>
                  <a:gd name="T23" fmla="*/ 61 h 105"/>
                  <a:gd name="T24" fmla="*/ 80 w 169"/>
                  <a:gd name="T25" fmla="*/ 86 h 105"/>
                  <a:gd name="T26" fmla="*/ 70 w 169"/>
                  <a:gd name="T27" fmla="*/ 59 h 105"/>
                  <a:gd name="T28" fmla="*/ 34 w 169"/>
                  <a:gd name="T29" fmla="*/ 39 h 105"/>
                  <a:gd name="T30" fmla="*/ 0 w 169"/>
                  <a:gd name="T31" fmla="*/ 0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9"/>
                  <a:gd name="T49" fmla="*/ 0 h 105"/>
                  <a:gd name="T50" fmla="*/ 169 w 169"/>
                  <a:gd name="T51" fmla="*/ 105 h 10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9" h="105">
                    <a:moveTo>
                      <a:pt x="0" y="0"/>
                    </a:moveTo>
                    <a:lnTo>
                      <a:pt x="32" y="29"/>
                    </a:lnTo>
                    <a:lnTo>
                      <a:pt x="63" y="46"/>
                    </a:lnTo>
                    <a:lnTo>
                      <a:pt x="105" y="62"/>
                    </a:lnTo>
                    <a:lnTo>
                      <a:pt x="128" y="75"/>
                    </a:lnTo>
                    <a:lnTo>
                      <a:pt x="168" y="84"/>
                    </a:lnTo>
                    <a:lnTo>
                      <a:pt x="146" y="86"/>
                    </a:lnTo>
                    <a:lnTo>
                      <a:pt x="147" y="101"/>
                    </a:lnTo>
                    <a:lnTo>
                      <a:pt x="135" y="78"/>
                    </a:lnTo>
                    <a:lnTo>
                      <a:pt x="128" y="104"/>
                    </a:lnTo>
                    <a:lnTo>
                      <a:pt x="123" y="78"/>
                    </a:lnTo>
                    <a:lnTo>
                      <a:pt x="80" y="61"/>
                    </a:lnTo>
                    <a:lnTo>
                      <a:pt x="80" y="86"/>
                    </a:lnTo>
                    <a:lnTo>
                      <a:pt x="70" y="59"/>
                    </a:lnTo>
                    <a:lnTo>
                      <a:pt x="34" y="3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6" name="Freeform 79"/>
              <p:cNvSpPr>
                <a:spLocks/>
              </p:cNvSpPr>
              <p:nvPr/>
            </p:nvSpPr>
            <p:spPr bwMode="auto">
              <a:xfrm>
                <a:off x="4235" y="2416"/>
                <a:ext cx="197" cy="77"/>
              </a:xfrm>
              <a:custGeom>
                <a:avLst/>
                <a:gdLst>
                  <a:gd name="T0" fmla="*/ 196 w 197"/>
                  <a:gd name="T1" fmla="*/ 44 h 77"/>
                  <a:gd name="T2" fmla="*/ 134 w 197"/>
                  <a:gd name="T3" fmla="*/ 39 h 77"/>
                  <a:gd name="T4" fmla="*/ 93 w 197"/>
                  <a:gd name="T5" fmla="*/ 28 h 77"/>
                  <a:gd name="T6" fmla="*/ 33 w 197"/>
                  <a:gd name="T7" fmla="*/ 7 h 77"/>
                  <a:gd name="T8" fmla="*/ 0 w 197"/>
                  <a:gd name="T9" fmla="*/ 0 h 77"/>
                  <a:gd name="T10" fmla="*/ 32 w 197"/>
                  <a:gd name="T11" fmla="*/ 13 h 77"/>
                  <a:gd name="T12" fmla="*/ 64 w 197"/>
                  <a:gd name="T13" fmla="*/ 24 h 77"/>
                  <a:gd name="T14" fmla="*/ 67 w 197"/>
                  <a:gd name="T15" fmla="*/ 52 h 77"/>
                  <a:gd name="T16" fmla="*/ 69 w 197"/>
                  <a:gd name="T17" fmla="*/ 22 h 77"/>
                  <a:gd name="T18" fmla="*/ 99 w 197"/>
                  <a:gd name="T19" fmla="*/ 36 h 77"/>
                  <a:gd name="T20" fmla="*/ 106 w 197"/>
                  <a:gd name="T21" fmla="*/ 76 h 77"/>
                  <a:gd name="T22" fmla="*/ 106 w 197"/>
                  <a:gd name="T23" fmla="*/ 39 h 77"/>
                  <a:gd name="T24" fmla="*/ 142 w 197"/>
                  <a:gd name="T25" fmla="*/ 46 h 77"/>
                  <a:gd name="T26" fmla="*/ 156 w 197"/>
                  <a:gd name="T27" fmla="*/ 65 h 77"/>
                  <a:gd name="T28" fmla="*/ 151 w 197"/>
                  <a:gd name="T29" fmla="*/ 46 h 77"/>
                  <a:gd name="T30" fmla="*/ 179 w 197"/>
                  <a:gd name="T31" fmla="*/ 66 h 77"/>
                  <a:gd name="T32" fmla="*/ 167 w 197"/>
                  <a:gd name="T33" fmla="*/ 46 h 77"/>
                  <a:gd name="T34" fmla="*/ 196 w 197"/>
                  <a:gd name="T35" fmla="*/ 44 h 7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97"/>
                  <a:gd name="T55" fmla="*/ 0 h 77"/>
                  <a:gd name="T56" fmla="*/ 197 w 197"/>
                  <a:gd name="T57" fmla="*/ 77 h 7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97" h="77">
                    <a:moveTo>
                      <a:pt x="196" y="44"/>
                    </a:moveTo>
                    <a:lnTo>
                      <a:pt x="134" y="39"/>
                    </a:lnTo>
                    <a:lnTo>
                      <a:pt x="93" y="28"/>
                    </a:lnTo>
                    <a:lnTo>
                      <a:pt x="33" y="7"/>
                    </a:lnTo>
                    <a:lnTo>
                      <a:pt x="0" y="0"/>
                    </a:lnTo>
                    <a:lnTo>
                      <a:pt x="32" y="13"/>
                    </a:lnTo>
                    <a:lnTo>
                      <a:pt x="64" y="24"/>
                    </a:lnTo>
                    <a:lnTo>
                      <a:pt x="67" y="52"/>
                    </a:lnTo>
                    <a:lnTo>
                      <a:pt x="69" y="22"/>
                    </a:lnTo>
                    <a:lnTo>
                      <a:pt x="99" y="36"/>
                    </a:lnTo>
                    <a:lnTo>
                      <a:pt x="106" y="76"/>
                    </a:lnTo>
                    <a:lnTo>
                      <a:pt x="106" y="39"/>
                    </a:lnTo>
                    <a:lnTo>
                      <a:pt x="142" y="46"/>
                    </a:lnTo>
                    <a:lnTo>
                      <a:pt x="156" y="65"/>
                    </a:lnTo>
                    <a:lnTo>
                      <a:pt x="151" y="46"/>
                    </a:lnTo>
                    <a:lnTo>
                      <a:pt x="179" y="66"/>
                    </a:lnTo>
                    <a:lnTo>
                      <a:pt x="167" y="46"/>
                    </a:lnTo>
                    <a:lnTo>
                      <a:pt x="196" y="44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7" name="Freeform 80"/>
              <p:cNvSpPr>
                <a:spLocks/>
              </p:cNvSpPr>
              <p:nvPr/>
            </p:nvSpPr>
            <p:spPr bwMode="auto">
              <a:xfrm>
                <a:off x="4242" y="2527"/>
                <a:ext cx="221" cy="98"/>
              </a:xfrm>
              <a:custGeom>
                <a:avLst/>
                <a:gdLst>
                  <a:gd name="T0" fmla="*/ 220 w 221"/>
                  <a:gd name="T1" fmla="*/ 60 h 98"/>
                  <a:gd name="T2" fmla="*/ 175 w 221"/>
                  <a:gd name="T3" fmla="*/ 55 h 98"/>
                  <a:gd name="T4" fmla="*/ 121 w 221"/>
                  <a:gd name="T5" fmla="*/ 44 h 98"/>
                  <a:gd name="T6" fmla="*/ 50 w 221"/>
                  <a:gd name="T7" fmla="*/ 24 h 98"/>
                  <a:gd name="T8" fmla="*/ 0 w 221"/>
                  <a:gd name="T9" fmla="*/ 0 h 98"/>
                  <a:gd name="T10" fmla="*/ 55 w 221"/>
                  <a:gd name="T11" fmla="*/ 36 h 98"/>
                  <a:gd name="T12" fmla="*/ 80 w 221"/>
                  <a:gd name="T13" fmla="*/ 61 h 98"/>
                  <a:gd name="T14" fmla="*/ 101 w 221"/>
                  <a:gd name="T15" fmla="*/ 87 h 98"/>
                  <a:gd name="T16" fmla="*/ 85 w 221"/>
                  <a:gd name="T17" fmla="*/ 56 h 98"/>
                  <a:gd name="T18" fmla="*/ 74 w 221"/>
                  <a:gd name="T19" fmla="*/ 41 h 98"/>
                  <a:gd name="T20" fmla="*/ 113 w 221"/>
                  <a:gd name="T21" fmla="*/ 58 h 98"/>
                  <a:gd name="T22" fmla="*/ 121 w 221"/>
                  <a:gd name="T23" fmla="*/ 75 h 98"/>
                  <a:gd name="T24" fmla="*/ 131 w 221"/>
                  <a:gd name="T25" fmla="*/ 94 h 98"/>
                  <a:gd name="T26" fmla="*/ 121 w 221"/>
                  <a:gd name="T27" fmla="*/ 58 h 98"/>
                  <a:gd name="T28" fmla="*/ 137 w 221"/>
                  <a:gd name="T29" fmla="*/ 61 h 98"/>
                  <a:gd name="T30" fmla="*/ 145 w 221"/>
                  <a:gd name="T31" fmla="*/ 76 h 98"/>
                  <a:gd name="T32" fmla="*/ 152 w 221"/>
                  <a:gd name="T33" fmla="*/ 92 h 98"/>
                  <a:gd name="T34" fmla="*/ 142 w 221"/>
                  <a:gd name="T35" fmla="*/ 58 h 98"/>
                  <a:gd name="T36" fmla="*/ 187 w 221"/>
                  <a:gd name="T37" fmla="*/ 62 h 98"/>
                  <a:gd name="T38" fmla="*/ 202 w 221"/>
                  <a:gd name="T39" fmla="*/ 97 h 98"/>
                  <a:gd name="T40" fmla="*/ 191 w 221"/>
                  <a:gd name="T41" fmla="*/ 67 h 98"/>
                  <a:gd name="T42" fmla="*/ 220 w 221"/>
                  <a:gd name="T43" fmla="*/ 60 h 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21"/>
                  <a:gd name="T67" fmla="*/ 0 h 98"/>
                  <a:gd name="T68" fmla="*/ 221 w 221"/>
                  <a:gd name="T69" fmla="*/ 98 h 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21" h="98">
                    <a:moveTo>
                      <a:pt x="220" y="60"/>
                    </a:moveTo>
                    <a:lnTo>
                      <a:pt x="175" y="55"/>
                    </a:lnTo>
                    <a:lnTo>
                      <a:pt x="121" y="44"/>
                    </a:lnTo>
                    <a:lnTo>
                      <a:pt x="50" y="24"/>
                    </a:lnTo>
                    <a:lnTo>
                      <a:pt x="0" y="0"/>
                    </a:lnTo>
                    <a:lnTo>
                      <a:pt x="55" y="36"/>
                    </a:lnTo>
                    <a:lnTo>
                      <a:pt x="80" y="61"/>
                    </a:lnTo>
                    <a:lnTo>
                      <a:pt x="101" y="87"/>
                    </a:lnTo>
                    <a:lnTo>
                      <a:pt x="85" y="56"/>
                    </a:lnTo>
                    <a:lnTo>
                      <a:pt x="74" y="41"/>
                    </a:lnTo>
                    <a:lnTo>
                      <a:pt x="113" y="58"/>
                    </a:lnTo>
                    <a:lnTo>
                      <a:pt x="121" y="75"/>
                    </a:lnTo>
                    <a:lnTo>
                      <a:pt x="131" y="94"/>
                    </a:lnTo>
                    <a:lnTo>
                      <a:pt x="121" y="58"/>
                    </a:lnTo>
                    <a:lnTo>
                      <a:pt x="137" y="61"/>
                    </a:lnTo>
                    <a:lnTo>
                      <a:pt x="145" y="76"/>
                    </a:lnTo>
                    <a:lnTo>
                      <a:pt x="152" y="92"/>
                    </a:lnTo>
                    <a:lnTo>
                      <a:pt x="142" y="58"/>
                    </a:lnTo>
                    <a:lnTo>
                      <a:pt x="187" y="62"/>
                    </a:lnTo>
                    <a:lnTo>
                      <a:pt x="202" y="97"/>
                    </a:lnTo>
                    <a:lnTo>
                      <a:pt x="191" y="67"/>
                    </a:lnTo>
                    <a:lnTo>
                      <a:pt x="220" y="6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4738" name="Freeform 81"/>
              <p:cNvSpPr>
                <a:spLocks/>
              </p:cNvSpPr>
              <p:nvPr/>
            </p:nvSpPr>
            <p:spPr bwMode="auto">
              <a:xfrm>
                <a:off x="4272" y="2664"/>
                <a:ext cx="248" cy="106"/>
              </a:xfrm>
              <a:custGeom>
                <a:avLst/>
                <a:gdLst>
                  <a:gd name="T0" fmla="*/ 0 w 248"/>
                  <a:gd name="T1" fmla="*/ 0 h 106"/>
                  <a:gd name="T2" fmla="*/ 44 w 248"/>
                  <a:gd name="T3" fmla="*/ 29 h 106"/>
                  <a:gd name="T4" fmla="*/ 95 w 248"/>
                  <a:gd name="T5" fmla="*/ 48 h 106"/>
                  <a:gd name="T6" fmla="*/ 140 w 248"/>
                  <a:gd name="T7" fmla="*/ 64 h 106"/>
                  <a:gd name="T8" fmla="*/ 193 w 248"/>
                  <a:gd name="T9" fmla="*/ 79 h 106"/>
                  <a:gd name="T10" fmla="*/ 247 w 248"/>
                  <a:gd name="T11" fmla="*/ 84 h 106"/>
                  <a:gd name="T12" fmla="*/ 191 w 248"/>
                  <a:gd name="T13" fmla="*/ 84 h 106"/>
                  <a:gd name="T14" fmla="*/ 206 w 248"/>
                  <a:gd name="T15" fmla="*/ 94 h 106"/>
                  <a:gd name="T16" fmla="*/ 179 w 248"/>
                  <a:gd name="T17" fmla="*/ 81 h 106"/>
                  <a:gd name="T18" fmla="*/ 145 w 248"/>
                  <a:gd name="T19" fmla="*/ 72 h 106"/>
                  <a:gd name="T20" fmla="*/ 172 w 248"/>
                  <a:gd name="T21" fmla="*/ 89 h 106"/>
                  <a:gd name="T22" fmla="*/ 145 w 248"/>
                  <a:gd name="T23" fmla="*/ 79 h 106"/>
                  <a:gd name="T24" fmla="*/ 121 w 248"/>
                  <a:gd name="T25" fmla="*/ 65 h 106"/>
                  <a:gd name="T26" fmla="*/ 127 w 248"/>
                  <a:gd name="T27" fmla="*/ 86 h 106"/>
                  <a:gd name="T28" fmla="*/ 150 w 248"/>
                  <a:gd name="T29" fmla="*/ 105 h 106"/>
                  <a:gd name="T30" fmla="*/ 114 w 248"/>
                  <a:gd name="T31" fmla="*/ 84 h 106"/>
                  <a:gd name="T32" fmla="*/ 103 w 248"/>
                  <a:gd name="T33" fmla="*/ 64 h 106"/>
                  <a:gd name="T34" fmla="*/ 61 w 248"/>
                  <a:gd name="T35" fmla="*/ 42 h 106"/>
                  <a:gd name="T36" fmla="*/ 0 w 248"/>
                  <a:gd name="T37" fmla="*/ 0 h 10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48"/>
                  <a:gd name="T58" fmla="*/ 0 h 106"/>
                  <a:gd name="T59" fmla="*/ 248 w 248"/>
                  <a:gd name="T60" fmla="*/ 106 h 10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48" h="106">
                    <a:moveTo>
                      <a:pt x="0" y="0"/>
                    </a:moveTo>
                    <a:lnTo>
                      <a:pt x="44" y="29"/>
                    </a:lnTo>
                    <a:lnTo>
                      <a:pt x="95" y="48"/>
                    </a:lnTo>
                    <a:lnTo>
                      <a:pt x="140" y="64"/>
                    </a:lnTo>
                    <a:lnTo>
                      <a:pt x="193" y="79"/>
                    </a:lnTo>
                    <a:lnTo>
                      <a:pt x="247" y="84"/>
                    </a:lnTo>
                    <a:lnTo>
                      <a:pt x="191" y="84"/>
                    </a:lnTo>
                    <a:lnTo>
                      <a:pt x="206" y="94"/>
                    </a:lnTo>
                    <a:lnTo>
                      <a:pt x="179" y="81"/>
                    </a:lnTo>
                    <a:lnTo>
                      <a:pt x="145" y="72"/>
                    </a:lnTo>
                    <a:lnTo>
                      <a:pt x="172" y="89"/>
                    </a:lnTo>
                    <a:lnTo>
                      <a:pt x="145" y="79"/>
                    </a:lnTo>
                    <a:lnTo>
                      <a:pt x="121" y="65"/>
                    </a:lnTo>
                    <a:lnTo>
                      <a:pt x="127" y="86"/>
                    </a:lnTo>
                    <a:lnTo>
                      <a:pt x="150" y="105"/>
                    </a:lnTo>
                    <a:lnTo>
                      <a:pt x="114" y="84"/>
                    </a:lnTo>
                    <a:lnTo>
                      <a:pt x="103" y="64"/>
                    </a:lnTo>
                    <a:lnTo>
                      <a:pt x="61" y="4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4000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id-ID"/>
              </a:p>
            </p:txBody>
          </p:sp>
        </p:grpSp>
        <p:sp>
          <p:nvSpPr>
            <p:cNvPr id="14726" name="Freeform 82"/>
            <p:cNvSpPr>
              <a:spLocks/>
            </p:cNvSpPr>
            <p:nvPr/>
          </p:nvSpPr>
          <p:spPr bwMode="auto">
            <a:xfrm>
              <a:off x="3943" y="2026"/>
              <a:ext cx="209" cy="807"/>
            </a:xfrm>
            <a:custGeom>
              <a:avLst/>
              <a:gdLst>
                <a:gd name="T0" fmla="*/ 171 w 209"/>
                <a:gd name="T1" fmla="*/ 605 h 807"/>
                <a:gd name="T2" fmla="*/ 205 w 209"/>
                <a:gd name="T3" fmla="*/ 700 h 807"/>
                <a:gd name="T4" fmla="*/ 171 w 209"/>
                <a:gd name="T5" fmla="*/ 685 h 807"/>
                <a:gd name="T6" fmla="*/ 199 w 209"/>
                <a:gd name="T7" fmla="*/ 755 h 807"/>
                <a:gd name="T8" fmla="*/ 168 w 209"/>
                <a:gd name="T9" fmla="*/ 708 h 807"/>
                <a:gd name="T10" fmla="*/ 177 w 209"/>
                <a:gd name="T11" fmla="*/ 776 h 807"/>
                <a:gd name="T12" fmla="*/ 156 w 209"/>
                <a:gd name="T13" fmla="*/ 726 h 807"/>
                <a:gd name="T14" fmla="*/ 151 w 209"/>
                <a:gd name="T15" fmla="*/ 788 h 807"/>
                <a:gd name="T16" fmla="*/ 130 w 209"/>
                <a:gd name="T17" fmla="*/ 697 h 807"/>
                <a:gd name="T18" fmla="*/ 117 w 209"/>
                <a:gd name="T19" fmla="*/ 806 h 807"/>
                <a:gd name="T20" fmla="*/ 111 w 209"/>
                <a:gd name="T21" fmla="*/ 697 h 807"/>
                <a:gd name="T22" fmla="*/ 74 w 209"/>
                <a:gd name="T23" fmla="*/ 758 h 807"/>
                <a:gd name="T24" fmla="*/ 96 w 209"/>
                <a:gd name="T25" fmla="*/ 670 h 807"/>
                <a:gd name="T26" fmla="*/ 53 w 209"/>
                <a:gd name="T27" fmla="*/ 721 h 807"/>
                <a:gd name="T28" fmla="*/ 86 w 209"/>
                <a:gd name="T29" fmla="*/ 646 h 807"/>
                <a:gd name="T30" fmla="*/ 28 w 209"/>
                <a:gd name="T31" fmla="*/ 682 h 807"/>
                <a:gd name="T32" fmla="*/ 49 w 209"/>
                <a:gd name="T33" fmla="*/ 616 h 807"/>
                <a:gd name="T34" fmla="*/ 0 w 209"/>
                <a:gd name="T35" fmla="*/ 607 h 807"/>
                <a:gd name="T36" fmla="*/ 42 w 209"/>
                <a:gd name="T37" fmla="*/ 3 h 807"/>
                <a:gd name="T38" fmla="*/ 128 w 209"/>
                <a:gd name="T39" fmla="*/ 0 h 807"/>
                <a:gd name="T40" fmla="*/ 208 w 209"/>
                <a:gd name="T41" fmla="*/ 622 h 807"/>
                <a:gd name="T42" fmla="*/ 171 w 209"/>
                <a:gd name="T43" fmla="*/ 605 h 8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9"/>
                <a:gd name="T67" fmla="*/ 0 h 807"/>
                <a:gd name="T68" fmla="*/ 209 w 209"/>
                <a:gd name="T69" fmla="*/ 807 h 8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9" h="807">
                  <a:moveTo>
                    <a:pt x="171" y="605"/>
                  </a:moveTo>
                  <a:lnTo>
                    <a:pt x="205" y="700"/>
                  </a:lnTo>
                  <a:lnTo>
                    <a:pt x="171" y="685"/>
                  </a:lnTo>
                  <a:lnTo>
                    <a:pt x="199" y="755"/>
                  </a:lnTo>
                  <a:lnTo>
                    <a:pt x="168" y="708"/>
                  </a:lnTo>
                  <a:lnTo>
                    <a:pt x="177" y="776"/>
                  </a:lnTo>
                  <a:lnTo>
                    <a:pt x="156" y="726"/>
                  </a:lnTo>
                  <a:lnTo>
                    <a:pt x="151" y="788"/>
                  </a:lnTo>
                  <a:lnTo>
                    <a:pt x="130" y="697"/>
                  </a:lnTo>
                  <a:lnTo>
                    <a:pt x="117" y="806"/>
                  </a:lnTo>
                  <a:lnTo>
                    <a:pt x="111" y="697"/>
                  </a:lnTo>
                  <a:lnTo>
                    <a:pt x="74" y="758"/>
                  </a:lnTo>
                  <a:lnTo>
                    <a:pt x="96" y="670"/>
                  </a:lnTo>
                  <a:lnTo>
                    <a:pt x="53" y="721"/>
                  </a:lnTo>
                  <a:lnTo>
                    <a:pt x="86" y="646"/>
                  </a:lnTo>
                  <a:lnTo>
                    <a:pt x="28" y="682"/>
                  </a:lnTo>
                  <a:lnTo>
                    <a:pt x="49" y="616"/>
                  </a:lnTo>
                  <a:lnTo>
                    <a:pt x="0" y="607"/>
                  </a:lnTo>
                  <a:lnTo>
                    <a:pt x="42" y="3"/>
                  </a:lnTo>
                  <a:lnTo>
                    <a:pt x="128" y="0"/>
                  </a:lnTo>
                  <a:lnTo>
                    <a:pt x="208" y="622"/>
                  </a:lnTo>
                  <a:lnTo>
                    <a:pt x="171" y="605"/>
                  </a:lnTo>
                </a:path>
              </a:pathLst>
            </a:custGeom>
            <a:solidFill>
              <a:srgbClr val="002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6" name="Group 83"/>
          <p:cNvGrpSpPr>
            <a:grpSpLocks/>
          </p:cNvGrpSpPr>
          <p:nvPr/>
        </p:nvGrpSpPr>
        <p:grpSpPr bwMode="auto">
          <a:xfrm>
            <a:off x="4227513" y="3976688"/>
            <a:ext cx="192087" cy="2149475"/>
            <a:chOff x="4203" y="2077"/>
            <a:chExt cx="100" cy="967"/>
          </a:xfrm>
        </p:grpSpPr>
        <p:sp>
          <p:nvSpPr>
            <p:cNvPr id="14721" name="Freeform 84"/>
            <p:cNvSpPr>
              <a:spLocks/>
            </p:cNvSpPr>
            <p:nvPr/>
          </p:nvSpPr>
          <p:spPr bwMode="auto">
            <a:xfrm>
              <a:off x="4203" y="2077"/>
              <a:ext cx="100" cy="967"/>
            </a:xfrm>
            <a:custGeom>
              <a:avLst/>
              <a:gdLst>
                <a:gd name="T0" fmla="*/ 38 w 100"/>
                <a:gd name="T1" fmla="*/ 0 h 967"/>
                <a:gd name="T2" fmla="*/ 11 w 100"/>
                <a:gd name="T3" fmla="*/ 489 h 967"/>
                <a:gd name="T4" fmla="*/ 14 w 100"/>
                <a:gd name="T5" fmla="*/ 614 h 967"/>
                <a:gd name="T6" fmla="*/ 13 w 100"/>
                <a:gd name="T7" fmla="*/ 710 h 967"/>
                <a:gd name="T8" fmla="*/ 14 w 100"/>
                <a:gd name="T9" fmla="*/ 736 h 967"/>
                <a:gd name="T10" fmla="*/ 15 w 100"/>
                <a:gd name="T11" fmla="*/ 777 h 967"/>
                <a:gd name="T12" fmla="*/ 11 w 100"/>
                <a:gd name="T13" fmla="*/ 818 h 967"/>
                <a:gd name="T14" fmla="*/ 12 w 100"/>
                <a:gd name="T15" fmla="*/ 870 h 967"/>
                <a:gd name="T16" fmla="*/ 9 w 100"/>
                <a:gd name="T17" fmla="*/ 914 h 967"/>
                <a:gd name="T18" fmla="*/ 0 w 100"/>
                <a:gd name="T19" fmla="*/ 954 h 967"/>
                <a:gd name="T20" fmla="*/ 23 w 100"/>
                <a:gd name="T21" fmla="*/ 957 h 967"/>
                <a:gd name="T22" fmla="*/ 41 w 100"/>
                <a:gd name="T23" fmla="*/ 966 h 967"/>
                <a:gd name="T24" fmla="*/ 66 w 100"/>
                <a:gd name="T25" fmla="*/ 963 h 967"/>
                <a:gd name="T26" fmla="*/ 86 w 100"/>
                <a:gd name="T27" fmla="*/ 963 h 967"/>
                <a:gd name="T28" fmla="*/ 99 w 100"/>
                <a:gd name="T29" fmla="*/ 952 h 967"/>
                <a:gd name="T30" fmla="*/ 95 w 100"/>
                <a:gd name="T31" fmla="*/ 913 h 967"/>
                <a:gd name="T32" fmla="*/ 91 w 100"/>
                <a:gd name="T33" fmla="*/ 870 h 967"/>
                <a:gd name="T34" fmla="*/ 91 w 100"/>
                <a:gd name="T35" fmla="*/ 790 h 967"/>
                <a:gd name="T36" fmla="*/ 91 w 100"/>
                <a:gd name="T37" fmla="*/ 766 h 967"/>
                <a:gd name="T38" fmla="*/ 91 w 100"/>
                <a:gd name="T39" fmla="*/ 710 h 967"/>
                <a:gd name="T40" fmla="*/ 91 w 100"/>
                <a:gd name="T41" fmla="*/ 659 h 967"/>
                <a:gd name="T42" fmla="*/ 86 w 100"/>
                <a:gd name="T43" fmla="*/ 611 h 967"/>
                <a:gd name="T44" fmla="*/ 89 w 100"/>
                <a:gd name="T45" fmla="*/ 402 h 967"/>
                <a:gd name="T46" fmla="*/ 89 w 100"/>
                <a:gd name="T47" fmla="*/ 138 h 967"/>
                <a:gd name="T48" fmla="*/ 80 w 100"/>
                <a:gd name="T49" fmla="*/ 35 h 967"/>
                <a:gd name="T50" fmla="*/ 38 w 100"/>
                <a:gd name="T51" fmla="*/ 0 h 9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00"/>
                <a:gd name="T79" fmla="*/ 0 h 967"/>
                <a:gd name="T80" fmla="*/ 100 w 100"/>
                <a:gd name="T81" fmla="*/ 967 h 9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00" h="967">
                  <a:moveTo>
                    <a:pt x="38" y="0"/>
                  </a:moveTo>
                  <a:lnTo>
                    <a:pt x="11" y="489"/>
                  </a:lnTo>
                  <a:lnTo>
                    <a:pt x="14" y="614"/>
                  </a:lnTo>
                  <a:lnTo>
                    <a:pt x="13" y="710"/>
                  </a:lnTo>
                  <a:lnTo>
                    <a:pt x="14" y="736"/>
                  </a:lnTo>
                  <a:lnTo>
                    <a:pt x="15" y="777"/>
                  </a:lnTo>
                  <a:lnTo>
                    <a:pt x="11" y="818"/>
                  </a:lnTo>
                  <a:lnTo>
                    <a:pt x="12" y="870"/>
                  </a:lnTo>
                  <a:lnTo>
                    <a:pt x="9" y="914"/>
                  </a:lnTo>
                  <a:lnTo>
                    <a:pt x="0" y="954"/>
                  </a:lnTo>
                  <a:lnTo>
                    <a:pt x="23" y="957"/>
                  </a:lnTo>
                  <a:lnTo>
                    <a:pt x="41" y="966"/>
                  </a:lnTo>
                  <a:lnTo>
                    <a:pt x="66" y="963"/>
                  </a:lnTo>
                  <a:lnTo>
                    <a:pt x="86" y="963"/>
                  </a:lnTo>
                  <a:lnTo>
                    <a:pt x="99" y="952"/>
                  </a:lnTo>
                  <a:lnTo>
                    <a:pt x="95" y="913"/>
                  </a:lnTo>
                  <a:lnTo>
                    <a:pt x="91" y="870"/>
                  </a:lnTo>
                  <a:lnTo>
                    <a:pt x="91" y="790"/>
                  </a:lnTo>
                  <a:lnTo>
                    <a:pt x="91" y="766"/>
                  </a:lnTo>
                  <a:lnTo>
                    <a:pt x="91" y="710"/>
                  </a:lnTo>
                  <a:lnTo>
                    <a:pt x="91" y="659"/>
                  </a:lnTo>
                  <a:lnTo>
                    <a:pt x="86" y="611"/>
                  </a:lnTo>
                  <a:lnTo>
                    <a:pt x="89" y="402"/>
                  </a:lnTo>
                  <a:lnTo>
                    <a:pt x="89" y="138"/>
                  </a:lnTo>
                  <a:lnTo>
                    <a:pt x="80" y="35"/>
                  </a:lnTo>
                  <a:lnTo>
                    <a:pt x="3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22" name="Freeform 85"/>
            <p:cNvSpPr>
              <a:spLocks/>
            </p:cNvSpPr>
            <p:nvPr/>
          </p:nvSpPr>
          <p:spPr bwMode="auto">
            <a:xfrm>
              <a:off x="4241" y="2697"/>
              <a:ext cx="58" cy="336"/>
            </a:xfrm>
            <a:custGeom>
              <a:avLst/>
              <a:gdLst>
                <a:gd name="T0" fmla="*/ 39 w 58"/>
                <a:gd name="T1" fmla="*/ 0 h 336"/>
                <a:gd name="T2" fmla="*/ 21 w 58"/>
                <a:gd name="T3" fmla="*/ 17 h 336"/>
                <a:gd name="T4" fmla="*/ 0 w 58"/>
                <a:gd name="T5" fmla="*/ 28 h 336"/>
                <a:gd name="T6" fmla="*/ 14 w 58"/>
                <a:gd name="T7" fmla="*/ 29 h 336"/>
                <a:gd name="T8" fmla="*/ 34 w 58"/>
                <a:gd name="T9" fmla="*/ 25 h 336"/>
                <a:gd name="T10" fmla="*/ 25 w 58"/>
                <a:gd name="T11" fmla="*/ 42 h 336"/>
                <a:gd name="T12" fmla="*/ 5 w 58"/>
                <a:gd name="T13" fmla="*/ 58 h 336"/>
                <a:gd name="T14" fmla="*/ 29 w 58"/>
                <a:gd name="T15" fmla="*/ 60 h 336"/>
                <a:gd name="T16" fmla="*/ 38 w 58"/>
                <a:gd name="T17" fmla="*/ 69 h 336"/>
                <a:gd name="T18" fmla="*/ 28 w 58"/>
                <a:gd name="T19" fmla="*/ 84 h 336"/>
                <a:gd name="T20" fmla="*/ 11 w 58"/>
                <a:gd name="T21" fmla="*/ 97 h 336"/>
                <a:gd name="T22" fmla="*/ 39 w 58"/>
                <a:gd name="T23" fmla="*/ 100 h 336"/>
                <a:gd name="T24" fmla="*/ 42 w 58"/>
                <a:gd name="T25" fmla="*/ 114 h 336"/>
                <a:gd name="T26" fmla="*/ 39 w 58"/>
                <a:gd name="T27" fmla="*/ 128 h 336"/>
                <a:gd name="T28" fmla="*/ 18 w 58"/>
                <a:gd name="T29" fmla="*/ 146 h 336"/>
                <a:gd name="T30" fmla="*/ 5 w 58"/>
                <a:gd name="T31" fmla="*/ 146 h 336"/>
                <a:gd name="T32" fmla="*/ 26 w 58"/>
                <a:gd name="T33" fmla="*/ 154 h 336"/>
                <a:gd name="T34" fmla="*/ 40 w 58"/>
                <a:gd name="T35" fmla="*/ 156 h 336"/>
                <a:gd name="T36" fmla="*/ 32 w 58"/>
                <a:gd name="T37" fmla="*/ 172 h 336"/>
                <a:gd name="T38" fmla="*/ 17 w 58"/>
                <a:gd name="T39" fmla="*/ 187 h 336"/>
                <a:gd name="T40" fmla="*/ 40 w 58"/>
                <a:gd name="T41" fmla="*/ 202 h 336"/>
                <a:gd name="T42" fmla="*/ 40 w 58"/>
                <a:gd name="T43" fmla="*/ 240 h 336"/>
                <a:gd name="T44" fmla="*/ 29 w 58"/>
                <a:gd name="T45" fmla="*/ 278 h 336"/>
                <a:gd name="T46" fmla="*/ 43 w 58"/>
                <a:gd name="T47" fmla="*/ 289 h 336"/>
                <a:gd name="T48" fmla="*/ 18 w 58"/>
                <a:gd name="T49" fmla="*/ 297 h 336"/>
                <a:gd name="T50" fmla="*/ 45 w 58"/>
                <a:gd name="T51" fmla="*/ 302 h 336"/>
                <a:gd name="T52" fmla="*/ 14 w 58"/>
                <a:gd name="T53" fmla="*/ 313 h 336"/>
                <a:gd name="T54" fmla="*/ 46 w 58"/>
                <a:gd name="T55" fmla="*/ 318 h 336"/>
                <a:gd name="T56" fmla="*/ 24 w 58"/>
                <a:gd name="T57" fmla="*/ 328 h 336"/>
                <a:gd name="T58" fmla="*/ 14 w 58"/>
                <a:gd name="T59" fmla="*/ 335 h 336"/>
                <a:gd name="T60" fmla="*/ 36 w 58"/>
                <a:gd name="T61" fmla="*/ 335 h 336"/>
                <a:gd name="T62" fmla="*/ 57 w 58"/>
                <a:gd name="T63" fmla="*/ 332 h 336"/>
                <a:gd name="T64" fmla="*/ 52 w 58"/>
                <a:gd name="T65" fmla="*/ 299 h 336"/>
                <a:gd name="T66" fmla="*/ 48 w 58"/>
                <a:gd name="T67" fmla="*/ 270 h 336"/>
                <a:gd name="T68" fmla="*/ 49 w 58"/>
                <a:gd name="T69" fmla="*/ 229 h 336"/>
                <a:gd name="T70" fmla="*/ 48 w 58"/>
                <a:gd name="T71" fmla="*/ 173 h 336"/>
                <a:gd name="T72" fmla="*/ 50 w 58"/>
                <a:gd name="T73" fmla="*/ 130 h 336"/>
                <a:gd name="T74" fmla="*/ 48 w 58"/>
                <a:gd name="T75" fmla="*/ 76 h 336"/>
                <a:gd name="T76" fmla="*/ 43 w 58"/>
                <a:gd name="T77" fmla="*/ 51 h 336"/>
                <a:gd name="T78" fmla="*/ 43 w 58"/>
                <a:gd name="T79" fmla="*/ 25 h 336"/>
                <a:gd name="T80" fmla="*/ 39 w 58"/>
                <a:gd name="T81" fmla="*/ 0 h 3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8"/>
                <a:gd name="T124" fmla="*/ 0 h 336"/>
                <a:gd name="T125" fmla="*/ 58 w 58"/>
                <a:gd name="T126" fmla="*/ 336 h 3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8" h="336">
                  <a:moveTo>
                    <a:pt x="39" y="0"/>
                  </a:moveTo>
                  <a:lnTo>
                    <a:pt x="21" y="17"/>
                  </a:lnTo>
                  <a:lnTo>
                    <a:pt x="0" y="28"/>
                  </a:lnTo>
                  <a:lnTo>
                    <a:pt x="14" y="29"/>
                  </a:lnTo>
                  <a:lnTo>
                    <a:pt x="34" y="25"/>
                  </a:lnTo>
                  <a:lnTo>
                    <a:pt x="25" y="42"/>
                  </a:lnTo>
                  <a:lnTo>
                    <a:pt x="5" y="58"/>
                  </a:lnTo>
                  <a:lnTo>
                    <a:pt x="29" y="60"/>
                  </a:lnTo>
                  <a:lnTo>
                    <a:pt x="38" y="69"/>
                  </a:lnTo>
                  <a:lnTo>
                    <a:pt x="28" y="84"/>
                  </a:lnTo>
                  <a:lnTo>
                    <a:pt x="11" y="97"/>
                  </a:lnTo>
                  <a:lnTo>
                    <a:pt x="39" y="100"/>
                  </a:lnTo>
                  <a:lnTo>
                    <a:pt x="42" y="114"/>
                  </a:lnTo>
                  <a:lnTo>
                    <a:pt x="39" y="128"/>
                  </a:lnTo>
                  <a:lnTo>
                    <a:pt x="18" y="146"/>
                  </a:lnTo>
                  <a:lnTo>
                    <a:pt x="5" y="146"/>
                  </a:lnTo>
                  <a:lnTo>
                    <a:pt x="26" y="154"/>
                  </a:lnTo>
                  <a:lnTo>
                    <a:pt x="40" y="156"/>
                  </a:lnTo>
                  <a:lnTo>
                    <a:pt x="32" y="172"/>
                  </a:lnTo>
                  <a:lnTo>
                    <a:pt x="17" y="187"/>
                  </a:lnTo>
                  <a:lnTo>
                    <a:pt x="40" y="202"/>
                  </a:lnTo>
                  <a:lnTo>
                    <a:pt x="40" y="240"/>
                  </a:lnTo>
                  <a:lnTo>
                    <a:pt x="29" y="278"/>
                  </a:lnTo>
                  <a:lnTo>
                    <a:pt x="43" y="289"/>
                  </a:lnTo>
                  <a:lnTo>
                    <a:pt x="18" y="297"/>
                  </a:lnTo>
                  <a:lnTo>
                    <a:pt x="45" y="302"/>
                  </a:lnTo>
                  <a:lnTo>
                    <a:pt x="14" y="313"/>
                  </a:lnTo>
                  <a:lnTo>
                    <a:pt x="46" y="318"/>
                  </a:lnTo>
                  <a:lnTo>
                    <a:pt x="24" y="328"/>
                  </a:lnTo>
                  <a:lnTo>
                    <a:pt x="14" y="335"/>
                  </a:lnTo>
                  <a:lnTo>
                    <a:pt x="36" y="335"/>
                  </a:lnTo>
                  <a:lnTo>
                    <a:pt x="57" y="332"/>
                  </a:lnTo>
                  <a:lnTo>
                    <a:pt x="52" y="299"/>
                  </a:lnTo>
                  <a:lnTo>
                    <a:pt x="48" y="270"/>
                  </a:lnTo>
                  <a:lnTo>
                    <a:pt x="49" y="229"/>
                  </a:lnTo>
                  <a:lnTo>
                    <a:pt x="48" y="173"/>
                  </a:lnTo>
                  <a:lnTo>
                    <a:pt x="50" y="130"/>
                  </a:lnTo>
                  <a:lnTo>
                    <a:pt x="48" y="76"/>
                  </a:lnTo>
                  <a:lnTo>
                    <a:pt x="43" y="51"/>
                  </a:lnTo>
                  <a:lnTo>
                    <a:pt x="43" y="25"/>
                  </a:lnTo>
                  <a:lnTo>
                    <a:pt x="39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7" name="Group 86"/>
          <p:cNvGrpSpPr>
            <a:grpSpLocks/>
          </p:cNvGrpSpPr>
          <p:nvPr/>
        </p:nvGrpSpPr>
        <p:grpSpPr bwMode="auto">
          <a:xfrm>
            <a:off x="3435350" y="3757613"/>
            <a:ext cx="1012825" cy="2152650"/>
            <a:chOff x="3740" y="1908"/>
            <a:chExt cx="529" cy="968"/>
          </a:xfrm>
        </p:grpSpPr>
        <p:sp>
          <p:nvSpPr>
            <p:cNvPr id="14709" name="Freeform 87"/>
            <p:cNvSpPr>
              <a:spLocks/>
            </p:cNvSpPr>
            <p:nvPr/>
          </p:nvSpPr>
          <p:spPr bwMode="auto">
            <a:xfrm>
              <a:off x="4016" y="1908"/>
              <a:ext cx="253" cy="260"/>
            </a:xfrm>
            <a:custGeom>
              <a:avLst/>
              <a:gdLst>
                <a:gd name="T0" fmla="*/ 183 w 253"/>
                <a:gd name="T1" fmla="*/ 73 h 260"/>
                <a:gd name="T2" fmla="*/ 127 w 253"/>
                <a:gd name="T3" fmla="*/ 136 h 260"/>
                <a:gd name="T4" fmla="*/ 45 w 253"/>
                <a:gd name="T5" fmla="*/ 185 h 260"/>
                <a:gd name="T6" fmla="*/ 3 w 253"/>
                <a:gd name="T7" fmla="*/ 200 h 260"/>
                <a:gd name="T8" fmla="*/ 26 w 253"/>
                <a:gd name="T9" fmla="*/ 216 h 260"/>
                <a:gd name="T10" fmla="*/ 32 w 253"/>
                <a:gd name="T11" fmla="*/ 222 h 260"/>
                <a:gd name="T12" fmla="*/ 51 w 253"/>
                <a:gd name="T13" fmla="*/ 219 h 260"/>
                <a:gd name="T14" fmla="*/ 16 w 253"/>
                <a:gd name="T15" fmla="*/ 256 h 260"/>
                <a:gd name="T16" fmla="*/ 53 w 253"/>
                <a:gd name="T17" fmla="*/ 232 h 260"/>
                <a:gd name="T18" fmla="*/ 59 w 253"/>
                <a:gd name="T19" fmla="*/ 237 h 260"/>
                <a:gd name="T20" fmla="*/ 66 w 253"/>
                <a:gd name="T21" fmla="*/ 240 h 260"/>
                <a:gd name="T22" fmla="*/ 82 w 253"/>
                <a:gd name="T23" fmla="*/ 228 h 260"/>
                <a:gd name="T24" fmla="*/ 87 w 253"/>
                <a:gd name="T25" fmla="*/ 246 h 260"/>
                <a:gd name="T26" fmla="*/ 105 w 253"/>
                <a:gd name="T27" fmla="*/ 222 h 260"/>
                <a:gd name="T28" fmla="*/ 99 w 253"/>
                <a:gd name="T29" fmla="*/ 249 h 260"/>
                <a:gd name="T30" fmla="*/ 119 w 253"/>
                <a:gd name="T31" fmla="*/ 228 h 260"/>
                <a:gd name="T32" fmla="*/ 127 w 253"/>
                <a:gd name="T33" fmla="*/ 228 h 260"/>
                <a:gd name="T34" fmla="*/ 135 w 253"/>
                <a:gd name="T35" fmla="*/ 232 h 260"/>
                <a:gd name="T36" fmla="*/ 151 w 253"/>
                <a:gd name="T37" fmla="*/ 203 h 260"/>
                <a:gd name="T38" fmla="*/ 141 w 253"/>
                <a:gd name="T39" fmla="*/ 235 h 260"/>
                <a:gd name="T40" fmla="*/ 159 w 253"/>
                <a:gd name="T41" fmla="*/ 222 h 260"/>
                <a:gd name="T42" fmla="*/ 167 w 253"/>
                <a:gd name="T43" fmla="*/ 219 h 260"/>
                <a:gd name="T44" fmla="*/ 167 w 253"/>
                <a:gd name="T45" fmla="*/ 235 h 260"/>
                <a:gd name="T46" fmla="*/ 180 w 253"/>
                <a:gd name="T47" fmla="*/ 203 h 260"/>
                <a:gd name="T48" fmla="*/ 195 w 253"/>
                <a:gd name="T49" fmla="*/ 182 h 260"/>
                <a:gd name="T50" fmla="*/ 189 w 253"/>
                <a:gd name="T51" fmla="*/ 225 h 260"/>
                <a:gd name="T52" fmla="*/ 201 w 253"/>
                <a:gd name="T53" fmla="*/ 200 h 260"/>
                <a:gd name="T54" fmla="*/ 212 w 253"/>
                <a:gd name="T55" fmla="*/ 191 h 260"/>
                <a:gd name="T56" fmla="*/ 220 w 253"/>
                <a:gd name="T57" fmla="*/ 191 h 260"/>
                <a:gd name="T58" fmla="*/ 223 w 253"/>
                <a:gd name="T59" fmla="*/ 145 h 260"/>
                <a:gd name="T60" fmla="*/ 228 w 253"/>
                <a:gd name="T61" fmla="*/ 197 h 260"/>
                <a:gd name="T62" fmla="*/ 235 w 253"/>
                <a:gd name="T63" fmla="*/ 160 h 260"/>
                <a:gd name="T64" fmla="*/ 235 w 253"/>
                <a:gd name="T65" fmla="*/ 102 h 260"/>
                <a:gd name="T66" fmla="*/ 241 w 253"/>
                <a:gd name="T67" fmla="*/ 145 h 260"/>
                <a:gd name="T68" fmla="*/ 252 w 253"/>
                <a:gd name="T69" fmla="*/ 127 h 260"/>
                <a:gd name="T70" fmla="*/ 238 w 253"/>
                <a:gd name="T71" fmla="*/ 56 h 260"/>
                <a:gd name="T72" fmla="*/ 235 w 253"/>
                <a:gd name="T73" fmla="*/ 0 h 26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53"/>
                <a:gd name="T112" fmla="*/ 0 h 260"/>
                <a:gd name="T113" fmla="*/ 253 w 253"/>
                <a:gd name="T114" fmla="*/ 260 h 26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53" h="260">
                  <a:moveTo>
                    <a:pt x="201" y="40"/>
                  </a:moveTo>
                  <a:lnTo>
                    <a:pt x="183" y="73"/>
                  </a:lnTo>
                  <a:lnTo>
                    <a:pt x="161" y="105"/>
                  </a:lnTo>
                  <a:lnTo>
                    <a:pt x="127" y="136"/>
                  </a:lnTo>
                  <a:lnTo>
                    <a:pt x="93" y="160"/>
                  </a:lnTo>
                  <a:lnTo>
                    <a:pt x="45" y="185"/>
                  </a:lnTo>
                  <a:lnTo>
                    <a:pt x="0" y="194"/>
                  </a:lnTo>
                  <a:lnTo>
                    <a:pt x="3" y="200"/>
                  </a:lnTo>
                  <a:lnTo>
                    <a:pt x="42" y="197"/>
                  </a:lnTo>
                  <a:lnTo>
                    <a:pt x="26" y="216"/>
                  </a:lnTo>
                  <a:lnTo>
                    <a:pt x="11" y="228"/>
                  </a:lnTo>
                  <a:lnTo>
                    <a:pt x="32" y="222"/>
                  </a:lnTo>
                  <a:lnTo>
                    <a:pt x="53" y="200"/>
                  </a:lnTo>
                  <a:lnTo>
                    <a:pt x="51" y="219"/>
                  </a:lnTo>
                  <a:lnTo>
                    <a:pt x="34" y="237"/>
                  </a:lnTo>
                  <a:lnTo>
                    <a:pt x="16" y="256"/>
                  </a:lnTo>
                  <a:lnTo>
                    <a:pt x="26" y="256"/>
                  </a:lnTo>
                  <a:lnTo>
                    <a:pt x="53" y="232"/>
                  </a:lnTo>
                  <a:lnTo>
                    <a:pt x="66" y="209"/>
                  </a:lnTo>
                  <a:lnTo>
                    <a:pt x="59" y="237"/>
                  </a:lnTo>
                  <a:lnTo>
                    <a:pt x="40" y="259"/>
                  </a:lnTo>
                  <a:lnTo>
                    <a:pt x="66" y="240"/>
                  </a:lnTo>
                  <a:lnTo>
                    <a:pt x="80" y="219"/>
                  </a:lnTo>
                  <a:lnTo>
                    <a:pt x="82" y="228"/>
                  </a:lnTo>
                  <a:lnTo>
                    <a:pt x="80" y="246"/>
                  </a:lnTo>
                  <a:lnTo>
                    <a:pt x="87" y="246"/>
                  </a:lnTo>
                  <a:lnTo>
                    <a:pt x="99" y="225"/>
                  </a:lnTo>
                  <a:lnTo>
                    <a:pt x="105" y="222"/>
                  </a:lnTo>
                  <a:lnTo>
                    <a:pt x="104" y="240"/>
                  </a:lnTo>
                  <a:lnTo>
                    <a:pt x="99" y="249"/>
                  </a:lnTo>
                  <a:lnTo>
                    <a:pt x="108" y="249"/>
                  </a:lnTo>
                  <a:lnTo>
                    <a:pt x="119" y="228"/>
                  </a:lnTo>
                  <a:lnTo>
                    <a:pt x="130" y="209"/>
                  </a:lnTo>
                  <a:lnTo>
                    <a:pt x="127" y="228"/>
                  </a:lnTo>
                  <a:lnTo>
                    <a:pt x="119" y="240"/>
                  </a:lnTo>
                  <a:lnTo>
                    <a:pt x="135" y="232"/>
                  </a:lnTo>
                  <a:lnTo>
                    <a:pt x="148" y="188"/>
                  </a:lnTo>
                  <a:lnTo>
                    <a:pt x="151" y="203"/>
                  </a:lnTo>
                  <a:lnTo>
                    <a:pt x="146" y="222"/>
                  </a:lnTo>
                  <a:lnTo>
                    <a:pt x="141" y="235"/>
                  </a:lnTo>
                  <a:lnTo>
                    <a:pt x="148" y="240"/>
                  </a:lnTo>
                  <a:lnTo>
                    <a:pt x="159" y="222"/>
                  </a:lnTo>
                  <a:lnTo>
                    <a:pt x="164" y="203"/>
                  </a:lnTo>
                  <a:lnTo>
                    <a:pt x="167" y="219"/>
                  </a:lnTo>
                  <a:lnTo>
                    <a:pt x="161" y="228"/>
                  </a:lnTo>
                  <a:lnTo>
                    <a:pt x="167" y="235"/>
                  </a:lnTo>
                  <a:lnTo>
                    <a:pt x="172" y="219"/>
                  </a:lnTo>
                  <a:lnTo>
                    <a:pt x="180" y="203"/>
                  </a:lnTo>
                  <a:lnTo>
                    <a:pt x="193" y="172"/>
                  </a:lnTo>
                  <a:lnTo>
                    <a:pt x="195" y="182"/>
                  </a:lnTo>
                  <a:lnTo>
                    <a:pt x="193" y="203"/>
                  </a:lnTo>
                  <a:lnTo>
                    <a:pt x="189" y="225"/>
                  </a:lnTo>
                  <a:lnTo>
                    <a:pt x="195" y="225"/>
                  </a:lnTo>
                  <a:lnTo>
                    <a:pt x="201" y="200"/>
                  </a:lnTo>
                  <a:lnTo>
                    <a:pt x="206" y="169"/>
                  </a:lnTo>
                  <a:lnTo>
                    <a:pt x="212" y="191"/>
                  </a:lnTo>
                  <a:lnTo>
                    <a:pt x="212" y="206"/>
                  </a:lnTo>
                  <a:lnTo>
                    <a:pt x="220" y="191"/>
                  </a:lnTo>
                  <a:lnTo>
                    <a:pt x="218" y="166"/>
                  </a:lnTo>
                  <a:lnTo>
                    <a:pt x="223" y="145"/>
                  </a:lnTo>
                  <a:lnTo>
                    <a:pt x="228" y="179"/>
                  </a:lnTo>
                  <a:lnTo>
                    <a:pt x="228" y="197"/>
                  </a:lnTo>
                  <a:lnTo>
                    <a:pt x="232" y="188"/>
                  </a:lnTo>
                  <a:lnTo>
                    <a:pt x="235" y="160"/>
                  </a:lnTo>
                  <a:lnTo>
                    <a:pt x="235" y="127"/>
                  </a:lnTo>
                  <a:lnTo>
                    <a:pt x="235" y="102"/>
                  </a:lnTo>
                  <a:lnTo>
                    <a:pt x="243" y="123"/>
                  </a:lnTo>
                  <a:lnTo>
                    <a:pt x="241" y="145"/>
                  </a:lnTo>
                  <a:lnTo>
                    <a:pt x="249" y="148"/>
                  </a:lnTo>
                  <a:lnTo>
                    <a:pt x="252" y="127"/>
                  </a:lnTo>
                  <a:lnTo>
                    <a:pt x="249" y="89"/>
                  </a:lnTo>
                  <a:lnTo>
                    <a:pt x="238" y="56"/>
                  </a:lnTo>
                  <a:lnTo>
                    <a:pt x="235" y="34"/>
                  </a:lnTo>
                  <a:lnTo>
                    <a:pt x="235" y="0"/>
                  </a:lnTo>
                  <a:lnTo>
                    <a:pt x="201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0" name="Freeform 88"/>
            <p:cNvSpPr>
              <a:spLocks/>
            </p:cNvSpPr>
            <p:nvPr/>
          </p:nvSpPr>
          <p:spPr bwMode="auto">
            <a:xfrm>
              <a:off x="3965" y="2028"/>
              <a:ext cx="281" cy="265"/>
            </a:xfrm>
            <a:custGeom>
              <a:avLst/>
              <a:gdLst>
                <a:gd name="T0" fmla="*/ 204 w 281"/>
                <a:gd name="T1" fmla="*/ 75 h 265"/>
                <a:gd name="T2" fmla="*/ 141 w 281"/>
                <a:gd name="T3" fmla="*/ 139 h 265"/>
                <a:gd name="T4" fmla="*/ 50 w 281"/>
                <a:gd name="T5" fmla="*/ 189 h 265"/>
                <a:gd name="T6" fmla="*/ 2 w 281"/>
                <a:gd name="T7" fmla="*/ 204 h 265"/>
                <a:gd name="T8" fmla="*/ 29 w 281"/>
                <a:gd name="T9" fmla="*/ 220 h 265"/>
                <a:gd name="T10" fmla="*/ 35 w 281"/>
                <a:gd name="T11" fmla="*/ 227 h 265"/>
                <a:gd name="T12" fmla="*/ 56 w 281"/>
                <a:gd name="T13" fmla="*/ 224 h 265"/>
                <a:gd name="T14" fmla="*/ 18 w 281"/>
                <a:gd name="T15" fmla="*/ 261 h 265"/>
                <a:gd name="T16" fmla="*/ 58 w 281"/>
                <a:gd name="T17" fmla="*/ 237 h 265"/>
                <a:gd name="T18" fmla="*/ 65 w 281"/>
                <a:gd name="T19" fmla="*/ 242 h 265"/>
                <a:gd name="T20" fmla="*/ 73 w 281"/>
                <a:gd name="T21" fmla="*/ 245 h 265"/>
                <a:gd name="T22" fmla="*/ 91 w 281"/>
                <a:gd name="T23" fmla="*/ 234 h 265"/>
                <a:gd name="T24" fmla="*/ 97 w 281"/>
                <a:gd name="T25" fmla="*/ 252 h 265"/>
                <a:gd name="T26" fmla="*/ 117 w 281"/>
                <a:gd name="T27" fmla="*/ 227 h 265"/>
                <a:gd name="T28" fmla="*/ 109 w 281"/>
                <a:gd name="T29" fmla="*/ 255 h 265"/>
                <a:gd name="T30" fmla="*/ 133 w 281"/>
                <a:gd name="T31" fmla="*/ 234 h 265"/>
                <a:gd name="T32" fmla="*/ 141 w 281"/>
                <a:gd name="T33" fmla="*/ 234 h 265"/>
                <a:gd name="T34" fmla="*/ 151 w 281"/>
                <a:gd name="T35" fmla="*/ 237 h 265"/>
                <a:gd name="T36" fmla="*/ 168 w 281"/>
                <a:gd name="T37" fmla="*/ 208 h 265"/>
                <a:gd name="T38" fmla="*/ 156 w 281"/>
                <a:gd name="T39" fmla="*/ 240 h 265"/>
                <a:gd name="T40" fmla="*/ 177 w 281"/>
                <a:gd name="T41" fmla="*/ 227 h 265"/>
                <a:gd name="T42" fmla="*/ 186 w 281"/>
                <a:gd name="T43" fmla="*/ 224 h 265"/>
                <a:gd name="T44" fmla="*/ 186 w 281"/>
                <a:gd name="T45" fmla="*/ 240 h 265"/>
                <a:gd name="T46" fmla="*/ 201 w 281"/>
                <a:gd name="T47" fmla="*/ 208 h 265"/>
                <a:gd name="T48" fmla="*/ 218 w 281"/>
                <a:gd name="T49" fmla="*/ 186 h 265"/>
                <a:gd name="T50" fmla="*/ 210 w 281"/>
                <a:gd name="T51" fmla="*/ 230 h 265"/>
                <a:gd name="T52" fmla="*/ 224 w 281"/>
                <a:gd name="T53" fmla="*/ 204 h 265"/>
                <a:gd name="T54" fmla="*/ 236 w 281"/>
                <a:gd name="T55" fmla="*/ 195 h 265"/>
                <a:gd name="T56" fmla="*/ 245 w 281"/>
                <a:gd name="T57" fmla="*/ 195 h 265"/>
                <a:gd name="T58" fmla="*/ 248 w 281"/>
                <a:gd name="T59" fmla="*/ 148 h 265"/>
                <a:gd name="T60" fmla="*/ 254 w 281"/>
                <a:gd name="T61" fmla="*/ 201 h 265"/>
                <a:gd name="T62" fmla="*/ 262 w 281"/>
                <a:gd name="T63" fmla="*/ 164 h 265"/>
                <a:gd name="T64" fmla="*/ 262 w 281"/>
                <a:gd name="T65" fmla="*/ 104 h 265"/>
                <a:gd name="T66" fmla="*/ 269 w 281"/>
                <a:gd name="T67" fmla="*/ 148 h 265"/>
                <a:gd name="T68" fmla="*/ 280 w 281"/>
                <a:gd name="T69" fmla="*/ 128 h 265"/>
                <a:gd name="T70" fmla="*/ 265 w 281"/>
                <a:gd name="T71" fmla="*/ 56 h 265"/>
                <a:gd name="T72" fmla="*/ 262 w 281"/>
                <a:gd name="T73" fmla="*/ 0 h 26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1"/>
                <a:gd name="T112" fmla="*/ 0 h 265"/>
                <a:gd name="T113" fmla="*/ 281 w 281"/>
                <a:gd name="T114" fmla="*/ 265 h 26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1" h="265">
                  <a:moveTo>
                    <a:pt x="224" y="40"/>
                  </a:moveTo>
                  <a:lnTo>
                    <a:pt x="204" y="75"/>
                  </a:lnTo>
                  <a:lnTo>
                    <a:pt x="180" y="107"/>
                  </a:lnTo>
                  <a:lnTo>
                    <a:pt x="141" y="139"/>
                  </a:lnTo>
                  <a:lnTo>
                    <a:pt x="103" y="164"/>
                  </a:lnTo>
                  <a:lnTo>
                    <a:pt x="50" y="189"/>
                  </a:lnTo>
                  <a:lnTo>
                    <a:pt x="0" y="198"/>
                  </a:lnTo>
                  <a:lnTo>
                    <a:pt x="2" y="204"/>
                  </a:lnTo>
                  <a:lnTo>
                    <a:pt x="47" y="201"/>
                  </a:lnTo>
                  <a:lnTo>
                    <a:pt x="29" y="220"/>
                  </a:lnTo>
                  <a:lnTo>
                    <a:pt x="11" y="234"/>
                  </a:lnTo>
                  <a:lnTo>
                    <a:pt x="35" y="227"/>
                  </a:lnTo>
                  <a:lnTo>
                    <a:pt x="58" y="204"/>
                  </a:lnTo>
                  <a:lnTo>
                    <a:pt x="56" y="224"/>
                  </a:lnTo>
                  <a:lnTo>
                    <a:pt x="38" y="242"/>
                  </a:lnTo>
                  <a:lnTo>
                    <a:pt x="18" y="261"/>
                  </a:lnTo>
                  <a:lnTo>
                    <a:pt x="29" y="261"/>
                  </a:lnTo>
                  <a:lnTo>
                    <a:pt x="58" y="237"/>
                  </a:lnTo>
                  <a:lnTo>
                    <a:pt x="73" y="214"/>
                  </a:lnTo>
                  <a:lnTo>
                    <a:pt x="65" y="242"/>
                  </a:lnTo>
                  <a:lnTo>
                    <a:pt x="44" y="264"/>
                  </a:lnTo>
                  <a:lnTo>
                    <a:pt x="73" y="245"/>
                  </a:lnTo>
                  <a:lnTo>
                    <a:pt x="88" y="224"/>
                  </a:lnTo>
                  <a:lnTo>
                    <a:pt x="91" y="234"/>
                  </a:lnTo>
                  <a:lnTo>
                    <a:pt x="88" y="252"/>
                  </a:lnTo>
                  <a:lnTo>
                    <a:pt x="97" y="252"/>
                  </a:lnTo>
                  <a:lnTo>
                    <a:pt x="109" y="230"/>
                  </a:lnTo>
                  <a:lnTo>
                    <a:pt x="117" y="227"/>
                  </a:lnTo>
                  <a:lnTo>
                    <a:pt x="116" y="245"/>
                  </a:lnTo>
                  <a:lnTo>
                    <a:pt x="109" y="255"/>
                  </a:lnTo>
                  <a:lnTo>
                    <a:pt x="120" y="255"/>
                  </a:lnTo>
                  <a:lnTo>
                    <a:pt x="133" y="234"/>
                  </a:lnTo>
                  <a:lnTo>
                    <a:pt x="145" y="214"/>
                  </a:lnTo>
                  <a:lnTo>
                    <a:pt x="141" y="234"/>
                  </a:lnTo>
                  <a:lnTo>
                    <a:pt x="133" y="245"/>
                  </a:lnTo>
                  <a:lnTo>
                    <a:pt x="151" y="237"/>
                  </a:lnTo>
                  <a:lnTo>
                    <a:pt x="165" y="192"/>
                  </a:lnTo>
                  <a:lnTo>
                    <a:pt x="168" y="208"/>
                  </a:lnTo>
                  <a:lnTo>
                    <a:pt x="163" y="227"/>
                  </a:lnTo>
                  <a:lnTo>
                    <a:pt x="156" y="240"/>
                  </a:lnTo>
                  <a:lnTo>
                    <a:pt x="165" y="245"/>
                  </a:lnTo>
                  <a:lnTo>
                    <a:pt x="177" y="227"/>
                  </a:lnTo>
                  <a:lnTo>
                    <a:pt x="183" y="208"/>
                  </a:lnTo>
                  <a:lnTo>
                    <a:pt x="186" y="224"/>
                  </a:lnTo>
                  <a:lnTo>
                    <a:pt x="180" y="234"/>
                  </a:lnTo>
                  <a:lnTo>
                    <a:pt x="186" y="240"/>
                  </a:lnTo>
                  <a:lnTo>
                    <a:pt x="192" y="224"/>
                  </a:lnTo>
                  <a:lnTo>
                    <a:pt x="201" y="208"/>
                  </a:lnTo>
                  <a:lnTo>
                    <a:pt x="215" y="176"/>
                  </a:lnTo>
                  <a:lnTo>
                    <a:pt x="218" y="186"/>
                  </a:lnTo>
                  <a:lnTo>
                    <a:pt x="215" y="208"/>
                  </a:lnTo>
                  <a:lnTo>
                    <a:pt x="210" y="230"/>
                  </a:lnTo>
                  <a:lnTo>
                    <a:pt x="218" y="230"/>
                  </a:lnTo>
                  <a:lnTo>
                    <a:pt x="224" y="204"/>
                  </a:lnTo>
                  <a:lnTo>
                    <a:pt x="230" y="173"/>
                  </a:lnTo>
                  <a:lnTo>
                    <a:pt x="236" y="195"/>
                  </a:lnTo>
                  <a:lnTo>
                    <a:pt x="236" y="211"/>
                  </a:lnTo>
                  <a:lnTo>
                    <a:pt x="245" y="195"/>
                  </a:lnTo>
                  <a:lnTo>
                    <a:pt x="242" y="170"/>
                  </a:lnTo>
                  <a:lnTo>
                    <a:pt x="248" y="148"/>
                  </a:lnTo>
                  <a:lnTo>
                    <a:pt x="254" y="183"/>
                  </a:lnTo>
                  <a:lnTo>
                    <a:pt x="254" y="201"/>
                  </a:lnTo>
                  <a:lnTo>
                    <a:pt x="260" y="192"/>
                  </a:lnTo>
                  <a:lnTo>
                    <a:pt x="262" y="164"/>
                  </a:lnTo>
                  <a:lnTo>
                    <a:pt x="262" y="128"/>
                  </a:lnTo>
                  <a:lnTo>
                    <a:pt x="262" y="104"/>
                  </a:lnTo>
                  <a:lnTo>
                    <a:pt x="271" y="125"/>
                  </a:lnTo>
                  <a:lnTo>
                    <a:pt x="269" y="148"/>
                  </a:lnTo>
                  <a:lnTo>
                    <a:pt x="278" y="151"/>
                  </a:lnTo>
                  <a:lnTo>
                    <a:pt x="280" y="128"/>
                  </a:lnTo>
                  <a:lnTo>
                    <a:pt x="278" y="91"/>
                  </a:lnTo>
                  <a:lnTo>
                    <a:pt x="265" y="56"/>
                  </a:lnTo>
                  <a:lnTo>
                    <a:pt x="262" y="34"/>
                  </a:lnTo>
                  <a:lnTo>
                    <a:pt x="262" y="0"/>
                  </a:lnTo>
                  <a:lnTo>
                    <a:pt x="224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1" name="Freeform 89"/>
            <p:cNvSpPr>
              <a:spLocks/>
            </p:cNvSpPr>
            <p:nvPr/>
          </p:nvSpPr>
          <p:spPr bwMode="auto">
            <a:xfrm>
              <a:off x="3878" y="2154"/>
              <a:ext cx="363" cy="292"/>
            </a:xfrm>
            <a:custGeom>
              <a:avLst/>
              <a:gdLst>
                <a:gd name="T0" fmla="*/ 263 w 363"/>
                <a:gd name="T1" fmla="*/ 82 h 292"/>
                <a:gd name="T2" fmla="*/ 183 w 363"/>
                <a:gd name="T3" fmla="*/ 152 h 292"/>
                <a:gd name="T4" fmla="*/ 64 w 363"/>
                <a:gd name="T5" fmla="*/ 207 h 292"/>
                <a:gd name="T6" fmla="*/ 3 w 363"/>
                <a:gd name="T7" fmla="*/ 224 h 292"/>
                <a:gd name="T8" fmla="*/ 37 w 363"/>
                <a:gd name="T9" fmla="*/ 242 h 292"/>
                <a:gd name="T10" fmla="*/ 45 w 363"/>
                <a:gd name="T11" fmla="*/ 249 h 292"/>
                <a:gd name="T12" fmla="*/ 72 w 363"/>
                <a:gd name="T13" fmla="*/ 246 h 292"/>
                <a:gd name="T14" fmla="*/ 23 w 363"/>
                <a:gd name="T15" fmla="*/ 287 h 292"/>
                <a:gd name="T16" fmla="*/ 75 w 363"/>
                <a:gd name="T17" fmla="*/ 259 h 292"/>
                <a:gd name="T18" fmla="*/ 84 w 363"/>
                <a:gd name="T19" fmla="*/ 267 h 292"/>
                <a:gd name="T20" fmla="*/ 95 w 363"/>
                <a:gd name="T21" fmla="*/ 270 h 292"/>
                <a:gd name="T22" fmla="*/ 118 w 363"/>
                <a:gd name="T23" fmla="*/ 256 h 292"/>
                <a:gd name="T24" fmla="*/ 125 w 363"/>
                <a:gd name="T25" fmla="*/ 276 h 292"/>
                <a:gd name="T26" fmla="*/ 151 w 363"/>
                <a:gd name="T27" fmla="*/ 249 h 292"/>
                <a:gd name="T28" fmla="*/ 141 w 363"/>
                <a:gd name="T29" fmla="*/ 280 h 292"/>
                <a:gd name="T30" fmla="*/ 171 w 363"/>
                <a:gd name="T31" fmla="*/ 256 h 292"/>
                <a:gd name="T32" fmla="*/ 183 w 363"/>
                <a:gd name="T33" fmla="*/ 256 h 292"/>
                <a:gd name="T34" fmla="*/ 194 w 363"/>
                <a:gd name="T35" fmla="*/ 259 h 292"/>
                <a:gd name="T36" fmla="*/ 217 w 363"/>
                <a:gd name="T37" fmla="*/ 228 h 292"/>
                <a:gd name="T38" fmla="*/ 202 w 363"/>
                <a:gd name="T39" fmla="*/ 263 h 292"/>
                <a:gd name="T40" fmla="*/ 228 w 363"/>
                <a:gd name="T41" fmla="*/ 249 h 292"/>
                <a:gd name="T42" fmla="*/ 240 w 363"/>
                <a:gd name="T43" fmla="*/ 246 h 292"/>
                <a:gd name="T44" fmla="*/ 240 w 363"/>
                <a:gd name="T45" fmla="*/ 263 h 292"/>
                <a:gd name="T46" fmla="*/ 260 w 363"/>
                <a:gd name="T47" fmla="*/ 228 h 292"/>
                <a:gd name="T48" fmla="*/ 281 w 363"/>
                <a:gd name="T49" fmla="*/ 204 h 292"/>
                <a:gd name="T50" fmla="*/ 271 w 363"/>
                <a:gd name="T51" fmla="*/ 253 h 292"/>
                <a:gd name="T52" fmla="*/ 289 w 363"/>
                <a:gd name="T53" fmla="*/ 224 h 292"/>
                <a:gd name="T54" fmla="*/ 305 w 363"/>
                <a:gd name="T55" fmla="*/ 215 h 292"/>
                <a:gd name="T56" fmla="*/ 316 w 363"/>
                <a:gd name="T57" fmla="*/ 215 h 292"/>
                <a:gd name="T58" fmla="*/ 321 w 363"/>
                <a:gd name="T59" fmla="*/ 163 h 292"/>
                <a:gd name="T60" fmla="*/ 328 w 363"/>
                <a:gd name="T61" fmla="*/ 221 h 292"/>
                <a:gd name="T62" fmla="*/ 339 w 363"/>
                <a:gd name="T63" fmla="*/ 179 h 292"/>
                <a:gd name="T64" fmla="*/ 339 w 363"/>
                <a:gd name="T65" fmla="*/ 114 h 292"/>
                <a:gd name="T66" fmla="*/ 347 w 363"/>
                <a:gd name="T67" fmla="*/ 163 h 292"/>
                <a:gd name="T68" fmla="*/ 362 w 363"/>
                <a:gd name="T69" fmla="*/ 141 h 292"/>
                <a:gd name="T70" fmla="*/ 343 w 363"/>
                <a:gd name="T71" fmla="*/ 62 h 292"/>
                <a:gd name="T72" fmla="*/ 339 w 363"/>
                <a:gd name="T73" fmla="*/ 0 h 29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63"/>
                <a:gd name="T112" fmla="*/ 0 h 292"/>
                <a:gd name="T113" fmla="*/ 363 w 363"/>
                <a:gd name="T114" fmla="*/ 292 h 29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63" h="292">
                  <a:moveTo>
                    <a:pt x="289" y="44"/>
                  </a:moveTo>
                  <a:lnTo>
                    <a:pt x="263" y="82"/>
                  </a:lnTo>
                  <a:lnTo>
                    <a:pt x="232" y="118"/>
                  </a:lnTo>
                  <a:lnTo>
                    <a:pt x="183" y="152"/>
                  </a:lnTo>
                  <a:lnTo>
                    <a:pt x="133" y="179"/>
                  </a:lnTo>
                  <a:lnTo>
                    <a:pt x="64" y="207"/>
                  </a:lnTo>
                  <a:lnTo>
                    <a:pt x="0" y="218"/>
                  </a:lnTo>
                  <a:lnTo>
                    <a:pt x="3" y="224"/>
                  </a:lnTo>
                  <a:lnTo>
                    <a:pt x="61" y="221"/>
                  </a:lnTo>
                  <a:lnTo>
                    <a:pt x="37" y="242"/>
                  </a:lnTo>
                  <a:lnTo>
                    <a:pt x="15" y="256"/>
                  </a:lnTo>
                  <a:lnTo>
                    <a:pt x="45" y="249"/>
                  </a:lnTo>
                  <a:lnTo>
                    <a:pt x="75" y="224"/>
                  </a:lnTo>
                  <a:lnTo>
                    <a:pt x="72" y="246"/>
                  </a:lnTo>
                  <a:lnTo>
                    <a:pt x="49" y="267"/>
                  </a:lnTo>
                  <a:lnTo>
                    <a:pt x="23" y="287"/>
                  </a:lnTo>
                  <a:lnTo>
                    <a:pt x="37" y="287"/>
                  </a:lnTo>
                  <a:lnTo>
                    <a:pt x="75" y="259"/>
                  </a:lnTo>
                  <a:lnTo>
                    <a:pt x="95" y="235"/>
                  </a:lnTo>
                  <a:lnTo>
                    <a:pt x="84" y="267"/>
                  </a:lnTo>
                  <a:lnTo>
                    <a:pt x="56" y="291"/>
                  </a:lnTo>
                  <a:lnTo>
                    <a:pt x="95" y="270"/>
                  </a:lnTo>
                  <a:lnTo>
                    <a:pt x="114" y="246"/>
                  </a:lnTo>
                  <a:lnTo>
                    <a:pt x="118" y="256"/>
                  </a:lnTo>
                  <a:lnTo>
                    <a:pt x="114" y="276"/>
                  </a:lnTo>
                  <a:lnTo>
                    <a:pt x="125" y="276"/>
                  </a:lnTo>
                  <a:lnTo>
                    <a:pt x="141" y="253"/>
                  </a:lnTo>
                  <a:lnTo>
                    <a:pt x="151" y="249"/>
                  </a:lnTo>
                  <a:lnTo>
                    <a:pt x="149" y="270"/>
                  </a:lnTo>
                  <a:lnTo>
                    <a:pt x="141" y="280"/>
                  </a:lnTo>
                  <a:lnTo>
                    <a:pt x="155" y="280"/>
                  </a:lnTo>
                  <a:lnTo>
                    <a:pt x="171" y="256"/>
                  </a:lnTo>
                  <a:lnTo>
                    <a:pt x="187" y="235"/>
                  </a:lnTo>
                  <a:lnTo>
                    <a:pt x="183" y="256"/>
                  </a:lnTo>
                  <a:lnTo>
                    <a:pt x="171" y="270"/>
                  </a:lnTo>
                  <a:lnTo>
                    <a:pt x="194" y="259"/>
                  </a:lnTo>
                  <a:lnTo>
                    <a:pt x="212" y="211"/>
                  </a:lnTo>
                  <a:lnTo>
                    <a:pt x="217" y="228"/>
                  </a:lnTo>
                  <a:lnTo>
                    <a:pt x="210" y="249"/>
                  </a:lnTo>
                  <a:lnTo>
                    <a:pt x="202" y="263"/>
                  </a:lnTo>
                  <a:lnTo>
                    <a:pt x="212" y="270"/>
                  </a:lnTo>
                  <a:lnTo>
                    <a:pt x="228" y="249"/>
                  </a:lnTo>
                  <a:lnTo>
                    <a:pt x="236" y="228"/>
                  </a:lnTo>
                  <a:lnTo>
                    <a:pt x="240" y="246"/>
                  </a:lnTo>
                  <a:lnTo>
                    <a:pt x="232" y="256"/>
                  </a:lnTo>
                  <a:lnTo>
                    <a:pt x="240" y="263"/>
                  </a:lnTo>
                  <a:lnTo>
                    <a:pt x="248" y="246"/>
                  </a:lnTo>
                  <a:lnTo>
                    <a:pt x="260" y="228"/>
                  </a:lnTo>
                  <a:lnTo>
                    <a:pt x="278" y="193"/>
                  </a:lnTo>
                  <a:lnTo>
                    <a:pt x="281" y="204"/>
                  </a:lnTo>
                  <a:lnTo>
                    <a:pt x="278" y="228"/>
                  </a:lnTo>
                  <a:lnTo>
                    <a:pt x="271" y="253"/>
                  </a:lnTo>
                  <a:lnTo>
                    <a:pt x="281" y="253"/>
                  </a:lnTo>
                  <a:lnTo>
                    <a:pt x="289" y="224"/>
                  </a:lnTo>
                  <a:lnTo>
                    <a:pt x="297" y="190"/>
                  </a:lnTo>
                  <a:lnTo>
                    <a:pt x="305" y="215"/>
                  </a:lnTo>
                  <a:lnTo>
                    <a:pt x="305" y="231"/>
                  </a:lnTo>
                  <a:lnTo>
                    <a:pt x="316" y="215"/>
                  </a:lnTo>
                  <a:lnTo>
                    <a:pt x="312" y="187"/>
                  </a:lnTo>
                  <a:lnTo>
                    <a:pt x="321" y="163"/>
                  </a:lnTo>
                  <a:lnTo>
                    <a:pt x="328" y="201"/>
                  </a:lnTo>
                  <a:lnTo>
                    <a:pt x="328" y="221"/>
                  </a:lnTo>
                  <a:lnTo>
                    <a:pt x="336" y="211"/>
                  </a:lnTo>
                  <a:lnTo>
                    <a:pt x="339" y="179"/>
                  </a:lnTo>
                  <a:lnTo>
                    <a:pt x="339" y="141"/>
                  </a:lnTo>
                  <a:lnTo>
                    <a:pt x="339" y="114"/>
                  </a:lnTo>
                  <a:lnTo>
                    <a:pt x="350" y="138"/>
                  </a:lnTo>
                  <a:lnTo>
                    <a:pt x="347" y="163"/>
                  </a:lnTo>
                  <a:lnTo>
                    <a:pt x="358" y="166"/>
                  </a:lnTo>
                  <a:lnTo>
                    <a:pt x="362" y="141"/>
                  </a:lnTo>
                  <a:lnTo>
                    <a:pt x="358" y="100"/>
                  </a:lnTo>
                  <a:lnTo>
                    <a:pt x="343" y="62"/>
                  </a:lnTo>
                  <a:lnTo>
                    <a:pt x="339" y="37"/>
                  </a:lnTo>
                  <a:lnTo>
                    <a:pt x="339" y="0"/>
                  </a:lnTo>
                  <a:lnTo>
                    <a:pt x="289" y="44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2" name="Freeform 90"/>
            <p:cNvSpPr>
              <a:spLocks/>
            </p:cNvSpPr>
            <p:nvPr/>
          </p:nvSpPr>
          <p:spPr bwMode="auto">
            <a:xfrm>
              <a:off x="3802" y="2296"/>
              <a:ext cx="428" cy="332"/>
            </a:xfrm>
            <a:custGeom>
              <a:avLst/>
              <a:gdLst>
                <a:gd name="T0" fmla="*/ 334 w 428"/>
                <a:gd name="T1" fmla="*/ 86 h 332"/>
                <a:gd name="T2" fmla="*/ 177 w 428"/>
                <a:gd name="T3" fmla="*/ 164 h 332"/>
                <a:gd name="T4" fmla="*/ 45 w 428"/>
                <a:gd name="T5" fmla="*/ 192 h 332"/>
                <a:gd name="T6" fmla="*/ 27 w 428"/>
                <a:gd name="T7" fmla="*/ 204 h 332"/>
                <a:gd name="T8" fmla="*/ 58 w 428"/>
                <a:gd name="T9" fmla="*/ 223 h 332"/>
                <a:gd name="T10" fmla="*/ 0 w 428"/>
                <a:gd name="T11" fmla="*/ 259 h 332"/>
                <a:gd name="T12" fmla="*/ 67 w 428"/>
                <a:gd name="T13" fmla="*/ 238 h 332"/>
                <a:gd name="T14" fmla="*/ 37 w 428"/>
                <a:gd name="T15" fmla="*/ 278 h 332"/>
                <a:gd name="T16" fmla="*/ 30 w 428"/>
                <a:gd name="T17" fmla="*/ 301 h 332"/>
                <a:gd name="T18" fmla="*/ 94 w 428"/>
                <a:gd name="T19" fmla="*/ 238 h 332"/>
                <a:gd name="T20" fmla="*/ 64 w 428"/>
                <a:gd name="T21" fmla="*/ 312 h 332"/>
                <a:gd name="T22" fmla="*/ 64 w 428"/>
                <a:gd name="T23" fmla="*/ 331 h 332"/>
                <a:gd name="T24" fmla="*/ 114 w 428"/>
                <a:gd name="T25" fmla="*/ 241 h 332"/>
                <a:gd name="T26" fmla="*/ 114 w 428"/>
                <a:gd name="T27" fmla="*/ 297 h 332"/>
                <a:gd name="T28" fmla="*/ 125 w 428"/>
                <a:gd name="T29" fmla="*/ 303 h 332"/>
                <a:gd name="T30" fmla="*/ 134 w 428"/>
                <a:gd name="T31" fmla="*/ 235 h 332"/>
                <a:gd name="T32" fmla="*/ 142 w 428"/>
                <a:gd name="T33" fmla="*/ 303 h 332"/>
                <a:gd name="T34" fmla="*/ 153 w 428"/>
                <a:gd name="T35" fmla="*/ 306 h 332"/>
                <a:gd name="T36" fmla="*/ 161 w 428"/>
                <a:gd name="T37" fmla="*/ 312 h 332"/>
                <a:gd name="T38" fmla="*/ 184 w 428"/>
                <a:gd name="T39" fmla="*/ 235 h 332"/>
                <a:gd name="T40" fmla="*/ 184 w 428"/>
                <a:gd name="T41" fmla="*/ 297 h 332"/>
                <a:gd name="T42" fmla="*/ 197 w 428"/>
                <a:gd name="T43" fmla="*/ 294 h 332"/>
                <a:gd name="T44" fmla="*/ 211 w 428"/>
                <a:gd name="T45" fmla="*/ 210 h 332"/>
                <a:gd name="T46" fmla="*/ 211 w 428"/>
                <a:gd name="T47" fmla="*/ 297 h 332"/>
                <a:gd name="T48" fmla="*/ 222 w 428"/>
                <a:gd name="T49" fmla="*/ 303 h 332"/>
                <a:gd name="T50" fmla="*/ 235 w 428"/>
                <a:gd name="T51" fmla="*/ 272 h 332"/>
                <a:gd name="T52" fmla="*/ 249 w 428"/>
                <a:gd name="T53" fmla="*/ 281 h 332"/>
                <a:gd name="T54" fmla="*/ 273 w 428"/>
                <a:gd name="T55" fmla="*/ 226 h 332"/>
                <a:gd name="T56" fmla="*/ 297 w 428"/>
                <a:gd name="T57" fmla="*/ 226 h 332"/>
                <a:gd name="T58" fmla="*/ 305 w 428"/>
                <a:gd name="T59" fmla="*/ 238 h 332"/>
                <a:gd name="T60" fmla="*/ 323 w 428"/>
                <a:gd name="T61" fmla="*/ 192 h 332"/>
                <a:gd name="T62" fmla="*/ 339 w 428"/>
                <a:gd name="T63" fmla="*/ 183 h 332"/>
                <a:gd name="T64" fmla="*/ 323 w 428"/>
                <a:gd name="T65" fmla="*/ 219 h 332"/>
                <a:gd name="T66" fmla="*/ 355 w 428"/>
                <a:gd name="T67" fmla="*/ 186 h 332"/>
                <a:gd name="T68" fmla="*/ 385 w 428"/>
                <a:gd name="T69" fmla="*/ 127 h 332"/>
                <a:gd name="T70" fmla="*/ 372 w 428"/>
                <a:gd name="T71" fmla="*/ 183 h 332"/>
                <a:gd name="T72" fmla="*/ 395 w 428"/>
                <a:gd name="T73" fmla="*/ 120 h 332"/>
                <a:gd name="T74" fmla="*/ 414 w 428"/>
                <a:gd name="T75" fmla="*/ 99 h 332"/>
                <a:gd name="T76" fmla="*/ 408 w 428"/>
                <a:gd name="T77" fmla="*/ 75 h 332"/>
                <a:gd name="T78" fmla="*/ 391 w 428"/>
                <a:gd name="T79" fmla="*/ 25 h 33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28"/>
                <a:gd name="T121" fmla="*/ 0 h 332"/>
                <a:gd name="T122" fmla="*/ 428 w 428"/>
                <a:gd name="T123" fmla="*/ 332 h 33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28" h="332">
                  <a:moveTo>
                    <a:pt x="391" y="25"/>
                  </a:moveTo>
                  <a:lnTo>
                    <a:pt x="334" y="86"/>
                  </a:lnTo>
                  <a:lnTo>
                    <a:pt x="241" y="141"/>
                  </a:lnTo>
                  <a:lnTo>
                    <a:pt x="177" y="164"/>
                  </a:lnTo>
                  <a:lnTo>
                    <a:pt x="125" y="176"/>
                  </a:lnTo>
                  <a:lnTo>
                    <a:pt x="45" y="192"/>
                  </a:lnTo>
                  <a:lnTo>
                    <a:pt x="22" y="201"/>
                  </a:lnTo>
                  <a:lnTo>
                    <a:pt x="27" y="204"/>
                  </a:lnTo>
                  <a:lnTo>
                    <a:pt x="72" y="201"/>
                  </a:lnTo>
                  <a:lnTo>
                    <a:pt x="58" y="223"/>
                  </a:lnTo>
                  <a:lnTo>
                    <a:pt x="35" y="248"/>
                  </a:lnTo>
                  <a:lnTo>
                    <a:pt x="0" y="259"/>
                  </a:lnTo>
                  <a:lnTo>
                    <a:pt x="24" y="259"/>
                  </a:lnTo>
                  <a:lnTo>
                    <a:pt x="67" y="238"/>
                  </a:lnTo>
                  <a:lnTo>
                    <a:pt x="53" y="259"/>
                  </a:lnTo>
                  <a:lnTo>
                    <a:pt x="37" y="278"/>
                  </a:lnTo>
                  <a:lnTo>
                    <a:pt x="14" y="297"/>
                  </a:lnTo>
                  <a:lnTo>
                    <a:pt x="30" y="301"/>
                  </a:lnTo>
                  <a:lnTo>
                    <a:pt x="75" y="259"/>
                  </a:lnTo>
                  <a:lnTo>
                    <a:pt x="94" y="238"/>
                  </a:lnTo>
                  <a:lnTo>
                    <a:pt x="77" y="285"/>
                  </a:lnTo>
                  <a:lnTo>
                    <a:pt x="64" y="312"/>
                  </a:lnTo>
                  <a:lnTo>
                    <a:pt x="51" y="331"/>
                  </a:lnTo>
                  <a:lnTo>
                    <a:pt x="64" y="331"/>
                  </a:lnTo>
                  <a:lnTo>
                    <a:pt x="83" y="291"/>
                  </a:lnTo>
                  <a:lnTo>
                    <a:pt x="114" y="241"/>
                  </a:lnTo>
                  <a:lnTo>
                    <a:pt x="120" y="272"/>
                  </a:lnTo>
                  <a:lnTo>
                    <a:pt x="114" y="297"/>
                  </a:lnTo>
                  <a:lnTo>
                    <a:pt x="107" y="321"/>
                  </a:lnTo>
                  <a:lnTo>
                    <a:pt x="125" y="303"/>
                  </a:lnTo>
                  <a:lnTo>
                    <a:pt x="131" y="275"/>
                  </a:lnTo>
                  <a:lnTo>
                    <a:pt x="134" y="235"/>
                  </a:lnTo>
                  <a:lnTo>
                    <a:pt x="144" y="256"/>
                  </a:lnTo>
                  <a:lnTo>
                    <a:pt x="142" y="303"/>
                  </a:lnTo>
                  <a:lnTo>
                    <a:pt x="136" y="328"/>
                  </a:lnTo>
                  <a:lnTo>
                    <a:pt x="153" y="306"/>
                  </a:lnTo>
                  <a:lnTo>
                    <a:pt x="155" y="278"/>
                  </a:lnTo>
                  <a:lnTo>
                    <a:pt x="161" y="312"/>
                  </a:lnTo>
                  <a:lnTo>
                    <a:pt x="169" y="278"/>
                  </a:lnTo>
                  <a:lnTo>
                    <a:pt x="184" y="235"/>
                  </a:lnTo>
                  <a:lnTo>
                    <a:pt x="190" y="256"/>
                  </a:lnTo>
                  <a:lnTo>
                    <a:pt x="184" y="297"/>
                  </a:lnTo>
                  <a:lnTo>
                    <a:pt x="172" y="318"/>
                  </a:lnTo>
                  <a:lnTo>
                    <a:pt x="197" y="294"/>
                  </a:lnTo>
                  <a:lnTo>
                    <a:pt x="200" y="256"/>
                  </a:lnTo>
                  <a:lnTo>
                    <a:pt x="211" y="210"/>
                  </a:lnTo>
                  <a:lnTo>
                    <a:pt x="214" y="244"/>
                  </a:lnTo>
                  <a:lnTo>
                    <a:pt x="211" y="297"/>
                  </a:lnTo>
                  <a:lnTo>
                    <a:pt x="197" y="321"/>
                  </a:lnTo>
                  <a:lnTo>
                    <a:pt x="222" y="303"/>
                  </a:lnTo>
                  <a:lnTo>
                    <a:pt x="235" y="248"/>
                  </a:lnTo>
                  <a:lnTo>
                    <a:pt x="235" y="272"/>
                  </a:lnTo>
                  <a:lnTo>
                    <a:pt x="233" y="294"/>
                  </a:lnTo>
                  <a:lnTo>
                    <a:pt x="249" y="281"/>
                  </a:lnTo>
                  <a:lnTo>
                    <a:pt x="249" y="269"/>
                  </a:lnTo>
                  <a:lnTo>
                    <a:pt x="273" y="226"/>
                  </a:lnTo>
                  <a:lnTo>
                    <a:pt x="305" y="198"/>
                  </a:lnTo>
                  <a:lnTo>
                    <a:pt x="297" y="226"/>
                  </a:lnTo>
                  <a:lnTo>
                    <a:pt x="288" y="238"/>
                  </a:lnTo>
                  <a:lnTo>
                    <a:pt x="305" y="238"/>
                  </a:lnTo>
                  <a:lnTo>
                    <a:pt x="313" y="207"/>
                  </a:lnTo>
                  <a:lnTo>
                    <a:pt x="323" y="192"/>
                  </a:lnTo>
                  <a:lnTo>
                    <a:pt x="350" y="151"/>
                  </a:lnTo>
                  <a:lnTo>
                    <a:pt x="339" y="183"/>
                  </a:lnTo>
                  <a:lnTo>
                    <a:pt x="336" y="204"/>
                  </a:lnTo>
                  <a:lnTo>
                    <a:pt x="323" y="219"/>
                  </a:lnTo>
                  <a:lnTo>
                    <a:pt x="336" y="223"/>
                  </a:lnTo>
                  <a:lnTo>
                    <a:pt x="355" y="186"/>
                  </a:lnTo>
                  <a:lnTo>
                    <a:pt x="369" y="154"/>
                  </a:lnTo>
                  <a:lnTo>
                    <a:pt x="385" y="127"/>
                  </a:lnTo>
                  <a:lnTo>
                    <a:pt x="380" y="161"/>
                  </a:lnTo>
                  <a:lnTo>
                    <a:pt x="372" y="183"/>
                  </a:lnTo>
                  <a:lnTo>
                    <a:pt x="391" y="173"/>
                  </a:lnTo>
                  <a:lnTo>
                    <a:pt x="395" y="120"/>
                  </a:lnTo>
                  <a:lnTo>
                    <a:pt x="403" y="154"/>
                  </a:lnTo>
                  <a:lnTo>
                    <a:pt x="414" y="99"/>
                  </a:lnTo>
                  <a:lnTo>
                    <a:pt x="427" y="95"/>
                  </a:lnTo>
                  <a:lnTo>
                    <a:pt x="408" y="75"/>
                  </a:lnTo>
                  <a:lnTo>
                    <a:pt x="422" y="0"/>
                  </a:lnTo>
                  <a:lnTo>
                    <a:pt x="391" y="2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3" name="Freeform 91"/>
            <p:cNvSpPr>
              <a:spLocks/>
            </p:cNvSpPr>
            <p:nvPr/>
          </p:nvSpPr>
          <p:spPr bwMode="auto">
            <a:xfrm>
              <a:off x="3769" y="2418"/>
              <a:ext cx="448" cy="348"/>
            </a:xfrm>
            <a:custGeom>
              <a:avLst/>
              <a:gdLst>
                <a:gd name="T0" fmla="*/ 349 w 448"/>
                <a:gd name="T1" fmla="*/ 90 h 348"/>
                <a:gd name="T2" fmla="*/ 185 w 448"/>
                <a:gd name="T3" fmla="*/ 172 h 348"/>
                <a:gd name="T4" fmla="*/ 47 w 448"/>
                <a:gd name="T5" fmla="*/ 202 h 348"/>
                <a:gd name="T6" fmla="*/ 29 w 448"/>
                <a:gd name="T7" fmla="*/ 214 h 348"/>
                <a:gd name="T8" fmla="*/ 62 w 448"/>
                <a:gd name="T9" fmla="*/ 234 h 348"/>
                <a:gd name="T10" fmla="*/ 0 w 448"/>
                <a:gd name="T11" fmla="*/ 272 h 348"/>
                <a:gd name="T12" fmla="*/ 70 w 448"/>
                <a:gd name="T13" fmla="*/ 250 h 348"/>
                <a:gd name="T14" fmla="*/ 39 w 448"/>
                <a:gd name="T15" fmla="*/ 292 h 348"/>
                <a:gd name="T16" fmla="*/ 31 w 448"/>
                <a:gd name="T17" fmla="*/ 315 h 348"/>
                <a:gd name="T18" fmla="*/ 99 w 448"/>
                <a:gd name="T19" fmla="*/ 250 h 348"/>
                <a:gd name="T20" fmla="*/ 67 w 448"/>
                <a:gd name="T21" fmla="*/ 328 h 348"/>
                <a:gd name="T22" fmla="*/ 67 w 448"/>
                <a:gd name="T23" fmla="*/ 347 h 348"/>
                <a:gd name="T24" fmla="*/ 120 w 448"/>
                <a:gd name="T25" fmla="*/ 254 h 348"/>
                <a:gd name="T26" fmla="*/ 120 w 448"/>
                <a:gd name="T27" fmla="*/ 312 h 348"/>
                <a:gd name="T28" fmla="*/ 131 w 448"/>
                <a:gd name="T29" fmla="*/ 318 h 348"/>
                <a:gd name="T30" fmla="*/ 140 w 448"/>
                <a:gd name="T31" fmla="*/ 247 h 348"/>
                <a:gd name="T32" fmla="*/ 148 w 448"/>
                <a:gd name="T33" fmla="*/ 318 h 348"/>
                <a:gd name="T34" fmla="*/ 159 w 448"/>
                <a:gd name="T35" fmla="*/ 321 h 348"/>
                <a:gd name="T36" fmla="*/ 168 w 448"/>
                <a:gd name="T37" fmla="*/ 328 h 348"/>
                <a:gd name="T38" fmla="*/ 193 w 448"/>
                <a:gd name="T39" fmla="*/ 247 h 348"/>
                <a:gd name="T40" fmla="*/ 193 w 448"/>
                <a:gd name="T41" fmla="*/ 312 h 348"/>
                <a:gd name="T42" fmla="*/ 207 w 448"/>
                <a:gd name="T43" fmla="*/ 309 h 348"/>
                <a:gd name="T44" fmla="*/ 221 w 448"/>
                <a:gd name="T45" fmla="*/ 221 h 348"/>
                <a:gd name="T46" fmla="*/ 221 w 448"/>
                <a:gd name="T47" fmla="*/ 312 h 348"/>
                <a:gd name="T48" fmla="*/ 232 w 448"/>
                <a:gd name="T49" fmla="*/ 318 h 348"/>
                <a:gd name="T50" fmla="*/ 246 w 448"/>
                <a:gd name="T51" fmla="*/ 286 h 348"/>
                <a:gd name="T52" fmla="*/ 260 w 448"/>
                <a:gd name="T53" fmla="*/ 295 h 348"/>
                <a:gd name="T54" fmla="*/ 284 w 448"/>
                <a:gd name="T55" fmla="*/ 237 h 348"/>
                <a:gd name="T56" fmla="*/ 310 w 448"/>
                <a:gd name="T57" fmla="*/ 237 h 348"/>
                <a:gd name="T58" fmla="*/ 318 w 448"/>
                <a:gd name="T59" fmla="*/ 250 h 348"/>
                <a:gd name="T60" fmla="*/ 337 w 448"/>
                <a:gd name="T61" fmla="*/ 202 h 348"/>
                <a:gd name="T62" fmla="*/ 354 w 448"/>
                <a:gd name="T63" fmla="*/ 192 h 348"/>
                <a:gd name="T64" fmla="*/ 337 w 448"/>
                <a:gd name="T65" fmla="*/ 230 h 348"/>
                <a:gd name="T66" fmla="*/ 371 w 448"/>
                <a:gd name="T67" fmla="*/ 195 h 348"/>
                <a:gd name="T68" fmla="*/ 402 w 448"/>
                <a:gd name="T69" fmla="*/ 134 h 348"/>
                <a:gd name="T70" fmla="*/ 388 w 448"/>
                <a:gd name="T71" fmla="*/ 192 h 348"/>
                <a:gd name="T72" fmla="*/ 413 w 448"/>
                <a:gd name="T73" fmla="*/ 126 h 348"/>
                <a:gd name="T74" fmla="*/ 433 w 448"/>
                <a:gd name="T75" fmla="*/ 104 h 348"/>
                <a:gd name="T76" fmla="*/ 427 w 448"/>
                <a:gd name="T77" fmla="*/ 79 h 348"/>
                <a:gd name="T78" fmla="*/ 408 w 448"/>
                <a:gd name="T79" fmla="*/ 27 h 34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48"/>
                <a:gd name="T121" fmla="*/ 0 h 348"/>
                <a:gd name="T122" fmla="*/ 448 w 448"/>
                <a:gd name="T123" fmla="*/ 348 h 34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48" h="348">
                  <a:moveTo>
                    <a:pt x="408" y="27"/>
                  </a:moveTo>
                  <a:lnTo>
                    <a:pt x="349" y="90"/>
                  </a:lnTo>
                  <a:lnTo>
                    <a:pt x="252" y="149"/>
                  </a:lnTo>
                  <a:lnTo>
                    <a:pt x="185" y="172"/>
                  </a:lnTo>
                  <a:lnTo>
                    <a:pt x="131" y="185"/>
                  </a:lnTo>
                  <a:lnTo>
                    <a:pt x="47" y="202"/>
                  </a:lnTo>
                  <a:lnTo>
                    <a:pt x="23" y="211"/>
                  </a:lnTo>
                  <a:lnTo>
                    <a:pt x="29" y="214"/>
                  </a:lnTo>
                  <a:lnTo>
                    <a:pt x="76" y="211"/>
                  </a:lnTo>
                  <a:lnTo>
                    <a:pt x="62" y="234"/>
                  </a:lnTo>
                  <a:lnTo>
                    <a:pt x="37" y="260"/>
                  </a:lnTo>
                  <a:lnTo>
                    <a:pt x="0" y="272"/>
                  </a:lnTo>
                  <a:lnTo>
                    <a:pt x="26" y="272"/>
                  </a:lnTo>
                  <a:lnTo>
                    <a:pt x="70" y="250"/>
                  </a:lnTo>
                  <a:lnTo>
                    <a:pt x="56" y="272"/>
                  </a:lnTo>
                  <a:lnTo>
                    <a:pt x="39" y="292"/>
                  </a:lnTo>
                  <a:lnTo>
                    <a:pt x="15" y="312"/>
                  </a:lnTo>
                  <a:lnTo>
                    <a:pt x="31" y="315"/>
                  </a:lnTo>
                  <a:lnTo>
                    <a:pt x="78" y="272"/>
                  </a:lnTo>
                  <a:lnTo>
                    <a:pt x="99" y="250"/>
                  </a:lnTo>
                  <a:lnTo>
                    <a:pt x="81" y="298"/>
                  </a:lnTo>
                  <a:lnTo>
                    <a:pt x="67" y="328"/>
                  </a:lnTo>
                  <a:lnTo>
                    <a:pt x="53" y="347"/>
                  </a:lnTo>
                  <a:lnTo>
                    <a:pt x="67" y="347"/>
                  </a:lnTo>
                  <a:lnTo>
                    <a:pt x="87" y="306"/>
                  </a:lnTo>
                  <a:lnTo>
                    <a:pt x="120" y="254"/>
                  </a:lnTo>
                  <a:lnTo>
                    <a:pt x="125" y="286"/>
                  </a:lnTo>
                  <a:lnTo>
                    <a:pt x="120" y="312"/>
                  </a:lnTo>
                  <a:lnTo>
                    <a:pt x="112" y="338"/>
                  </a:lnTo>
                  <a:lnTo>
                    <a:pt x="131" y="318"/>
                  </a:lnTo>
                  <a:lnTo>
                    <a:pt x="137" y="289"/>
                  </a:lnTo>
                  <a:lnTo>
                    <a:pt x="140" y="247"/>
                  </a:lnTo>
                  <a:lnTo>
                    <a:pt x="151" y="269"/>
                  </a:lnTo>
                  <a:lnTo>
                    <a:pt x="148" y="318"/>
                  </a:lnTo>
                  <a:lnTo>
                    <a:pt x="142" y="344"/>
                  </a:lnTo>
                  <a:lnTo>
                    <a:pt x="159" y="321"/>
                  </a:lnTo>
                  <a:lnTo>
                    <a:pt x="162" y="292"/>
                  </a:lnTo>
                  <a:lnTo>
                    <a:pt x="168" y="328"/>
                  </a:lnTo>
                  <a:lnTo>
                    <a:pt x="176" y="292"/>
                  </a:lnTo>
                  <a:lnTo>
                    <a:pt x="193" y="247"/>
                  </a:lnTo>
                  <a:lnTo>
                    <a:pt x="198" y="269"/>
                  </a:lnTo>
                  <a:lnTo>
                    <a:pt x="193" y="312"/>
                  </a:lnTo>
                  <a:lnTo>
                    <a:pt x="179" y="334"/>
                  </a:lnTo>
                  <a:lnTo>
                    <a:pt x="207" y="309"/>
                  </a:lnTo>
                  <a:lnTo>
                    <a:pt x="209" y="269"/>
                  </a:lnTo>
                  <a:lnTo>
                    <a:pt x="221" y="221"/>
                  </a:lnTo>
                  <a:lnTo>
                    <a:pt x="223" y="257"/>
                  </a:lnTo>
                  <a:lnTo>
                    <a:pt x="221" y="312"/>
                  </a:lnTo>
                  <a:lnTo>
                    <a:pt x="207" y="338"/>
                  </a:lnTo>
                  <a:lnTo>
                    <a:pt x="232" y="318"/>
                  </a:lnTo>
                  <a:lnTo>
                    <a:pt x="246" y="260"/>
                  </a:lnTo>
                  <a:lnTo>
                    <a:pt x="246" y="286"/>
                  </a:lnTo>
                  <a:lnTo>
                    <a:pt x="243" y="309"/>
                  </a:lnTo>
                  <a:lnTo>
                    <a:pt x="260" y="295"/>
                  </a:lnTo>
                  <a:lnTo>
                    <a:pt x="260" y="282"/>
                  </a:lnTo>
                  <a:lnTo>
                    <a:pt x="284" y="237"/>
                  </a:lnTo>
                  <a:lnTo>
                    <a:pt x="318" y="207"/>
                  </a:lnTo>
                  <a:lnTo>
                    <a:pt x="310" y="237"/>
                  </a:lnTo>
                  <a:lnTo>
                    <a:pt x="302" y="250"/>
                  </a:lnTo>
                  <a:lnTo>
                    <a:pt x="318" y="250"/>
                  </a:lnTo>
                  <a:lnTo>
                    <a:pt x="327" y="217"/>
                  </a:lnTo>
                  <a:lnTo>
                    <a:pt x="337" y="202"/>
                  </a:lnTo>
                  <a:lnTo>
                    <a:pt x="366" y="159"/>
                  </a:lnTo>
                  <a:lnTo>
                    <a:pt x="354" y="192"/>
                  </a:lnTo>
                  <a:lnTo>
                    <a:pt x="352" y="214"/>
                  </a:lnTo>
                  <a:lnTo>
                    <a:pt x="337" y="230"/>
                  </a:lnTo>
                  <a:lnTo>
                    <a:pt x="352" y="234"/>
                  </a:lnTo>
                  <a:lnTo>
                    <a:pt x="371" y="195"/>
                  </a:lnTo>
                  <a:lnTo>
                    <a:pt x="386" y="163"/>
                  </a:lnTo>
                  <a:lnTo>
                    <a:pt x="402" y="134"/>
                  </a:lnTo>
                  <a:lnTo>
                    <a:pt x="397" y="169"/>
                  </a:lnTo>
                  <a:lnTo>
                    <a:pt x="388" y="192"/>
                  </a:lnTo>
                  <a:lnTo>
                    <a:pt x="408" y="182"/>
                  </a:lnTo>
                  <a:lnTo>
                    <a:pt x="413" y="126"/>
                  </a:lnTo>
                  <a:lnTo>
                    <a:pt x="421" y="163"/>
                  </a:lnTo>
                  <a:lnTo>
                    <a:pt x="433" y="104"/>
                  </a:lnTo>
                  <a:lnTo>
                    <a:pt x="447" y="100"/>
                  </a:lnTo>
                  <a:lnTo>
                    <a:pt x="427" y="79"/>
                  </a:lnTo>
                  <a:lnTo>
                    <a:pt x="441" y="0"/>
                  </a:lnTo>
                  <a:lnTo>
                    <a:pt x="408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4" name="Freeform 92"/>
            <p:cNvSpPr>
              <a:spLocks/>
            </p:cNvSpPr>
            <p:nvPr/>
          </p:nvSpPr>
          <p:spPr bwMode="auto">
            <a:xfrm>
              <a:off x="3740" y="2548"/>
              <a:ext cx="476" cy="328"/>
            </a:xfrm>
            <a:custGeom>
              <a:avLst/>
              <a:gdLst>
                <a:gd name="T0" fmla="*/ 345 w 476"/>
                <a:gd name="T1" fmla="*/ 93 h 328"/>
                <a:gd name="T2" fmla="*/ 240 w 476"/>
                <a:gd name="T3" fmla="*/ 171 h 328"/>
                <a:gd name="T4" fmla="*/ 84 w 476"/>
                <a:gd name="T5" fmla="*/ 234 h 328"/>
                <a:gd name="T6" fmla="*/ 4 w 476"/>
                <a:gd name="T7" fmla="*/ 253 h 328"/>
                <a:gd name="T8" fmla="*/ 48 w 476"/>
                <a:gd name="T9" fmla="*/ 272 h 328"/>
                <a:gd name="T10" fmla="*/ 59 w 476"/>
                <a:gd name="T11" fmla="*/ 281 h 328"/>
                <a:gd name="T12" fmla="*/ 95 w 476"/>
                <a:gd name="T13" fmla="*/ 278 h 328"/>
                <a:gd name="T14" fmla="*/ 30 w 476"/>
                <a:gd name="T15" fmla="*/ 323 h 328"/>
                <a:gd name="T16" fmla="*/ 99 w 476"/>
                <a:gd name="T17" fmla="*/ 293 h 328"/>
                <a:gd name="T18" fmla="*/ 110 w 476"/>
                <a:gd name="T19" fmla="*/ 300 h 328"/>
                <a:gd name="T20" fmla="*/ 124 w 476"/>
                <a:gd name="T21" fmla="*/ 304 h 328"/>
                <a:gd name="T22" fmla="*/ 154 w 476"/>
                <a:gd name="T23" fmla="*/ 289 h 328"/>
                <a:gd name="T24" fmla="*/ 164 w 476"/>
                <a:gd name="T25" fmla="*/ 312 h 328"/>
                <a:gd name="T26" fmla="*/ 199 w 476"/>
                <a:gd name="T27" fmla="*/ 281 h 328"/>
                <a:gd name="T28" fmla="*/ 185 w 476"/>
                <a:gd name="T29" fmla="*/ 316 h 328"/>
                <a:gd name="T30" fmla="*/ 225 w 476"/>
                <a:gd name="T31" fmla="*/ 289 h 328"/>
                <a:gd name="T32" fmla="*/ 240 w 476"/>
                <a:gd name="T33" fmla="*/ 289 h 328"/>
                <a:gd name="T34" fmla="*/ 255 w 476"/>
                <a:gd name="T35" fmla="*/ 293 h 328"/>
                <a:gd name="T36" fmla="*/ 285 w 476"/>
                <a:gd name="T37" fmla="*/ 257 h 328"/>
                <a:gd name="T38" fmla="*/ 265 w 476"/>
                <a:gd name="T39" fmla="*/ 297 h 328"/>
                <a:gd name="T40" fmla="*/ 300 w 476"/>
                <a:gd name="T41" fmla="*/ 281 h 328"/>
                <a:gd name="T42" fmla="*/ 315 w 476"/>
                <a:gd name="T43" fmla="*/ 278 h 328"/>
                <a:gd name="T44" fmla="*/ 315 w 476"/>
                <a:gd name="T45" fmla="*/ 297 h 328"/>
                <a:gd name="T46" fmla="*/ 341 w 476"/>
                <a:gd name="T47" fmla="*/ 257 h 328"/>
                <a:gd name="T48" fmla="*/ 370 w 476"/>
                <a:gd name="T49" fmla="*/ 231 h 328"/>
                <a:gd name="T50" fmla="*/ 356 w 476"/>
                <a:gd name="T51" fmla="*/ 285 h 328"/>
                <a:gd name="T52" fmla="*/ 380 w 476"/>
                <a:gd name="T53" fmla="*/ 253 h 328"/>
                <a:gd name="T54" fmla="*/ 400 w 476"/>
                <a:gd name="T55" fmla="*/ 242 h 328"/>
                <a:gd name="T56" fmla="*/ 416 w 476"/>
                <a:gd name="T57" fmla="*/ 242 h 328"/>
                <a:gd name="T58" fmla="*/ 421 w 476"/>
                <a:gd name="T59" fmla="*/ 183 h 328"/>
                <a:gd name="T60" fmla="*/ 431 w 476"/>
                <a:gd name="T61" fmla="*/ 250 h 328"/>
                <a:gd name="T62" fmla="*/ 445 w 476"/>
                <a:gd name="T63" fmla="*/ 202 h 328"/>
                <a:gd name="T64" fmla="*/ 445 w 476"/>
                <a:gd name="T65" fmla="*/ 129 h 328"/>
                <a:gd name="T66" fmla="*/ 455 w 476"/>
                <a:gd name="T67" fmla="*/ 183 h 328"/>
                <a:gd name="T68" fmla="*/ 475 w 476"/>
                <a:gd name="T69" fmla="*/ 159 h 328"/>
                <a:gd name="T70" fmla="*/ 450 w 476"/>
                <a:gd name="T71" fmla="*/ 70 h 328"/>
                <a:gd name="T72" fmla="*/ 445 w 476"/>
                <a:gd name="T73" fmla="*/ 0 h 3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76"/>
                <a:gd name="T112" fmla="*/ 0 h 328"/>
                <a:gd name="T113" fmla="*/ 476 w 476"/>
                <a:gd name="T114" fmla="*/ 328 h 32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76" h="328">
                  <a:moveTo>
                    <a:pt x="380" y="50"/>
                  </a:moveTo>
                  <a:lnTo>
                    <a:pt x="345" y="93"/>
                  </a:lnTo>
                  <a:lnTo>
                    <a:pt x="305" y="132"/>
                  </a:lnTo>
                  <a:lnTo>
                    <a:pt x="240" y="171"/>
                  </a:lnTo>
                  <a:lnTo>
                    <a:pt x="175" y="202"/>
                  </a:lnTo>
                  <a:lnTo>
                    <a:pt x="84" y="234"/>
                  </a:lnTo>
                  <a:lnTo>
                    <a:pt x="0" y="245"/>
                  </a:lnTo>
                  <a:lnTo>
                    <a:pt x="4" y="253"/>
                  </a:lnTo>
                  <a:lnTo>
                    <a:pt x="80" y="250"/>
                  </a:lnTo>
                  <a:lnTo>
                    <a:pt x="48" y="272"/>
                  </a:lnTo>
                  <a:lnTo>
                    <a:pt x="19" y="289"/>
                  </a:lnTo>
                  <a:lnTo>
                    <a:pt x="59" y="281"/>
                  </a:lnTo>
                  <a:lnTo>
                    <a:pt x="99" y="253"/>
                  </a:lnTo>
                  <a:lnTo>
                    <a:pt x="95" y="278"/>
                  </a:lnTo>
                  <a:lnTo>
                    <a:pt x="65" y="300"/>
                  </a:lnTo>
                  <a:lnTo>
                    <a:pt x="30" y="323"/>
                  </a:lnTo>
                  <a:lnTo>
                    <a:pt x="48" y="323"/>
                  </a:lnTo>
                  <a:lnTo>
                    <a:pt x="99" y="293"/>
                  </a:lnTo>
                  <a:lnTo>
                    <a:pt x="124" y="265"/>
                  </a:lnTo>
                  <a:lnTo>
                    <a:pt x="110" y="300"/>
                  </a:lnTo>
                  <a:lnTo>
                    <a:pt x="75" y="327"/>
                  </a:lnTo>
                  <a:lnTo>
                    <a:pt x="124" y="304"/>
                  </a:lnTo>
                  <a:lnTo>
                    <a:pt x="149" y="278"/>
                  </a:lnTo>
                  <a:lnTo>
                    <a:pt x="154" y="289"/>
                  </a:lnTo>
                  <a:lnTo>
                    <a:pt x="149" y="312"/>
                  </a:lnTo>
                  <a:lnTo>
                    <a:pt x="164" y="312"/>
                  </a:lnTo>
                  <a:lnTo>
                    <a:pt x="185" y="285"/>
                  </a:lnTo>
                  <a:lnTo>
                    <a:pt x="199" y="281"/>
                  </a:lnTo>
                  <a:lnTo>
                    <a:pt x="196" y="304"/>
                  </a:lnTo>
                  <a:lnTo>
                    <a:pt x="185" y="316"/>
                  </a:lnTo>
                  <a:lnTo>
                    <a:pt x="204" y="316"/>
                  </a:lnTo>
                  <a:lnTo>
                    <a:pt x="225" y="289"/>
                  </a:lnTo>
                  <a:lnTo>
                    <a:pt x="245" y="265"/>
                  </a:lnTo>
                  <a:lnTo>
                    <a:pt x="240" y="289"/>
                  </a:lnTo>
                  <a:lnTo>
                    <a:pt x="225" y="304"/>
                  </a:lnTo>
                  <a:lnTo>
                    <a:pt x="255" y="293"/>
                  </a:lnTo>
                  <a:lnTo>
                    <a:pt x="279" y="238"/>
                  </a:lnTo>
                  <a:lnTo>
                    <a:pt x="285" y="257"/>
                  </a:lnTo>
                  <a:lnTo>
                    <a:pt x="276" y="281"/>
                  </a:lnTo>
                  <a:lnTo>
                    <a:pt x="265" y="297"/>
                  </a:lnTo>
                  <a:lnTo>
                    <a:pt x="279" y="304"/>
                  </a:lnTo>
                  <a:lnTo>
                    <a:pt x="300" y="281"/>
                  </a:lnTo>
                  <a:lnTo>
                    <a:pt x="310" y="257"/>
                  </a:lnTo>
                  <a:lnTo>
                    <a:pt x="315" y="278"/>
                  </a:lnTo>
                  <a:lnTo>
                    <a:pt x="305" y="289"/>
                  </a:lnTo>
                  <a:lnTo>
                    <a:pt x="315" y="297"/>
                  </a:lnTo>
                  <a:lnTo>
                    <a:pt x="325" y="278"/>
                  </a:lnTo>
                  <a:lnTo>
                    <a:pt x="341" y="257"/>
                  </a:lnTo>
                  <a:lnTo>
                    <a:pt x="364" y="218"/>
                  </a:lnTo>
                  <a:lnTo>
                    <a:pt x="370" y="231"/>
                  </a:lnTo>
                  <a:lnTo>
                    <a:pt x="364" y="257"/>
                  </a:lnTo>
                  <a:lnTo>
                    <a:pt x="356" y="285"/>
                  </a:lnTo>
                  <a:lnTo>
                    <a:pt x="370" y="285"/>
                  </a:lnTo>
                  <a:lnTo>
                    <a:pt x="380" y="253"/>
                  </a:lnTo>
                  <a:lnTo>
                    <a:pt x="391" y="214"/>
                  </a:lnTo>
                  <a:lnTo>
                    <a:pt x="400" y="242"/>
                  </a:lnTo>
                  <a:lnTo>
                    <a:pt x="400" y="261"/>
                  </a:lnTo>
                  <a:lnTo>
                    <a:pt x="416" y="242"/>
                  </a:lnTo>
                  <a:lnTo>
                    <a:pt x="410" y="210"/>
                  </a:lnTo>
                  <a:lnTo>
                    <a:pt x="421" y="183"/>
                  </a:lnTo>
                  <a:lnTo>
                    <a:pt x="431" y="227"/>
                  </a:lnTo>
                  <a:lnTo>
                    <a:pt x="431" y="250"/>
                  </a:lnTo>
                  <a:lnTo>
                    <a:pt x="441" y="238"/>
                  </a:lnTo>
                  <a:lnTo>
                    <a:pt x="445" y="202"/>
                  </a:lnTo>
                  <a:lnTo>
                    <a:pt x="445" y="159"/>
                  </a:lnTo>
                  <a:lnTo>
                    <a:pt x="445" y="129"/>
                  </a:lnTo>
                  <a:lnTo>
                    <a:pt x="460" y="156"/>
                  </a:lnTo>
                  <a:lnTo>
                    <a:pt x="455" y="183"/>
                  </a:lnTo>
                  <a:lnTo>
                    <a:pt x="470" y="187"/>
                  </a:lnTo>
                  <a:lnTo>
                    <a:pt x="475" y="159"/>
                  </a:lnTo>
                  <a:lnTo>
                    <a:pt x="470" y="113"/>
                  </a:lnTo>
                  <a:lnTo>
                    <a:pt x="450" y="70"/>
                  </a:lnTo>
                  <a:lnTo>
                    <a:pt x="445" y="42"/>
                  </a:lnTo>
                  <a:lnTo>
                    <a:pt x="445" y="0"/>
                  </a:lnTo>
                  <a:lnTo>
                    <a:pt x="380" y="5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5" name="Freeform 93"/>
            <p:cNvSpPr>
              <a:spLocks/>
            </p:cNvSpPr>
            <p:nvPr/>
          </p:nvSpPr>
          <p:spPr bwMode="auto">
            <a:xfrm>
              <a:off x="4074" y="1928"/>
              <a:ext cx="165" cy="175"/>
            </a:xfrm>
            <a:custGeom>
              <a:avLst/>
              <a:gdLst>
                <a:gd name="T0" fmla="*/ 164 w 165"/>
                <a:gd name="T1" fmla="*/ 0 h 175"/>
                <a:gd name="T2" fmla="*/ 147 w 165"/>
                <a:gd name="T3" fmla="*/ 23 h 175"/>
                <a:gd name="T4" fmla="*/ 132 w 165"/>
                <a:gd name="T5" fmla="*/ 57 h 175"/>
                <a:gd name="T6" fmla="*/ 97 w 165"/>
                <a:gd name="T7" fmla="*/ 102 h 175"/>
                <a:gd name="T8" fmla="*/ 63 w 165"/>
                <a:gd name="T9" fmla="*/ 124 h 175"/>
                <a:gd name="T10" fmla="*/ 25 w 165"/>
                <a:gd name="T11" fmla="*/ 157 h 175"/>
                <a:gd name="T12" fmla="*/ 0 w 165"/>
                <a:gd name="T13" fmla="*/ 165 h 175"/>
                <a:gd name="T14" fmla="*/ 14 w 165"/>
                <a:gd name="T15" fmla="*/ 165 h 175"/>
                <a:gd name="T16" fmla="*/ 48 w 165"/>
                <a:gd name="T17" fmla="*/ 150 h 175"/>
                <a:gd name="T18" fmla="*/ 40 w 165"/>
                <a:gd name="T19" fmla="*/ 174 h 175"/>
                <a:gd name="T20" fmla="*/ 61 w 165"/>
                <a:gd name="T21" fmla="*/ 137 h 175"/>
                <a:gd name="T22" fmla="*/ 72 w 165"/>
                <a:gd name="T23" fmla="*/ 133 h 175"/>
                <a:gd name="T24" fmla="*/ 67 w 165"/>
                <a:gd name="T25" fmla="*/ 153 h 175"/>
                <a:gd name="T26" fmla="*/ 85 w 165"/>
                <a:gd name="T27" fmla="*/ 123 h 175"/>
                <a:gd name="T28" fmla="*/ 112 w 165"/>
                <a:gd name="T29" fmla="*/ 95 h 175"/>
                <a:gd name="T30" fmla="*/ 108 w 165"/>
                <a:gd name="T31" fmla="*/ 116 h 175"/>
                <a:gd name="T32" fmla="*/ 126 w 165"/>
                <a:gd name="T33" fmla="*/ 76 h 175"/>
                <a:gd name="T34" fmla="*/ 127 w 165"/>
                <a:gd name="T35" fmla="*/ 92 h 175"/>
                <a:gd name="T36" fmla="*/ 135 w 165"/>
                <a:gd name="T37" fmla="*/ 63 h 175"/>
                <a:gd name="T38" fmla="*/ 153 w 165"/>
                <a:gd name="T39" fmla="*/ 33 h 175"/>
                <a:gd name="T40" fmla="*/ 164 w 165"/>
                <a:gd name="T41" fmla="*/ 0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65"/>
                <a:gd name="T64" fmla="*/ 0 h 175"/>
                <a:gd name="T65" fmla="*/ 165 w 165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65" h="175">
                  <a:moveTo>
                    <a:pt x="164" y="0"/>
                  </a:moveTo>
                  <a:lnTo>
                    <a:pt x="147" y="23"/>
                  </a:lnTo>
                  <a:lnTo>
                    <a:pt x="132" y="57"/>
                  </a:lnTo>
                  <a:lnTo>
                    <a:pt x="97" y="102"/>
                  </a:lnTo>
                  <a:lnTo>
                    <a:pt x="63" y="124"/>
                  </a:lnTo>
                  <a:lnTo>
                    <a:pt x="25" y="157"/>
                  </a:lnTo>
                  <a:lnTo>
                    <a:pt x="0" y="165"/>
                  </a:lnTo>
                  <a:lnTo>
                    <a:pt x="14" y="165"/>
                  </a:lnTo>
                  <a:lnTo>
                    <a:pt x="48" y="150"/>
                  </a:lnTo>
                  <a:lnTo>
                    <a:pt x="40" y="174"/>
                  </a:lnTo>
                  <a:lnTo>
                    <a:pt x="61" y="137"/>
                  </a:lnTo>
                  <a:lnTo>
                    <a:pt x="72" y="133"/>
                  </a:lnTo>
                  <a:lnTo>
                    <a:pt x="67" y="153"/>
                  </a:lnTo>
                  <a:lnTo>
                    <a:pt x="85" y="123"/>
                  </a:lnTo>
                  <a:lnTo>
                    <a:pt x="112" y="95"/>
                  </a:lnTo>
                  <a:lnTo>
                    <a:pt x="108" y="116"/>
                  </a:lnTo>
                  <a:lnTo>
                    <a:pt x="126" y="76"/>
                  </a:lnTo>
                  <a:lnTo>
                    <a:pt x="127" y="92"/>
                  </a:lnTo>
                  <a:lnTo>
                    <a:pt x="135" y="63"/>
                  </a:lnTo>
                  <a:lnTo>
                    <a:pt x="153" y="33"/>
                  </a:lnTo>
                  <a:lnTo>
                    <a:pt x="164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6" name="Freeform 94"/>
            <p:cNvSpPr>
              <a:spLocks/>
            </p:cNvSpPr>
            <p:nvPr/>
          </p:nvSpPr>
          <p:spPr bwMode="auto">
            <a:xfrm>
              <a:off x="4020" y="2129"/>
              <a:ext cx="143" cy="110"/>
            </a:xfrm>
            <a:custGeom>
              <a:avLst/>
              <a:gdLst>
                <a:gd name="T0" fmla="*/ 142 w 143"/>
                <a:gd name="T1" fmla="*/ 0 h 110"/>
                <a:gd name="T2" fmla="*/ 114 w 143"/>
                <a:gd name="T3" fmla="*/ 27 h 110"/>
                <a:gd name="T4" fmla="*/ 83 w 143"/>
                <a:gd name="T5" fmla="*/ 50 h 110"/>
                <a:gd name="T6" fmla="*/ 52 w 143"/>
                <a:gd name="T7" fmla="*/ 67 h 110"/>
                <a:gd name="T8" fmla="*/ 18 w 143"/>
                <a:gd name="T9" fmla="*/ 86 h 110"/>
                <a:gd name="T10" fmla="*/ 0 w 143"/>
                <a:gd name="T11" fmla="*/ 92 h 110"/>
                <a:gd name="T12" fmla="*/ 14 w 143"/>
                <a:gd name="T13" fmla="*/ 92 h 110"/>
                <a:gd name="T14" fmla="*/ 8 w 143"/>
                <a:gd name="T15" fmla="*/ 109 h 110"/>
                <a:gd name="T16" fmla="*/ 28 w 143"/>
                <a:gd name="T17" fmla="*/ 91 h 110"/>
                <a:gd name="T18" fmla="*/ 30 w 143"/>
                <a:gd name="T19" fmla="*/ 102 h 110"/>
                <a:gd name="T20" fmla="*/ 48 w 143"/>
                <a:gd name="T21" fmla="*/ 79 h 110"/>
                <a:gd name="T22" fmla="*/ 48 w 143"/>
                <a:gd name="T23" fmla="*/ 97 h 110"/>
                <a:gd name="T24" fmla="*/ 68 w 143"/>
                <a:gd name="T25" fmla="*/ 67 h 110"/>
                <a:gd name="T26" fmla="*/ 83 w 143"/>
                <a:gd name="T27" fmla="*/ 60 h 110"/>
                <a:gd name="T28" fmla="*/ 93 w 143"/>
                <a:gd name="T29" fmla="*/ 60 h 110"/>
                <a:gd name="T30" fmla="*/ 82 w 143"/>
                <a:gd name="T31" fmla="*/ 83 h 110"/>
                <a:gd name="T32" fmla="*/ 98 w 143"/>
                <a:gd name="T33" fmla="*/ 64 h 110"/>
                <a:gd name="T34" fmla="*/ 100 w 143"/>
                <a:gd name="T35" fmla="*/ 46 h 110"/>
                <a:gd name="T36" fmla="*/ 117 w 143"/>
                <a:gd name="T37" fmla="*/ 32 h 110"/>
                <a:gd name="T38" fmla="*/ 142 w 143"/>
                <a:gd name="T39" fmla="*/ 0 h 11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43"/>
                <a:gd name="T61" fmla="*/ 0 h 110"/>
                <a:gd name="T62" fmla="*/ 143 w 143"/>
                <a:gd name="T63" fmla="*/ 110 h 11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43" h="110">
                  <a:moveTo>
                    <a:pt x="142" y="0"/>
                  </a:moveTo>
                  <a:lnTo>
                    <a:pt x="114" y="27"/>
                  </a:lnTo>
                  <a:lnTo>
                    <a:pt x="83" y="50"/>
                  </a:lnTo>
                  <a:lnTo>
                    <a:pt x="52" y="67"/>
                  </a:lnTo>
                  <a:lnTo>
                    <a:pt x="18" y="86"/>
                  </a:lnTo>
                  <a:lnTo>
                    <a:pt x="0" y="92"/>
                  </a:lnTo>
                  <a:lnTo>
                    <a:pt x="14" y="92"/>
                  </a:lnTo>
                  <a:lnTo>
                    <a:pt x="8" y="109"/>
                  </a:lnTo>
                  <a:lnTo>
                    <a:pt x="28" y="91"/>
                  </a:lnTo>
                  <a:lnTo>
                    <a:pt x="30" y="102"/>
                  </a:lnTo>
                  <a:lnTo>
                    <a:pt x="48" y="79"/>
                  </a:lnTo>
                  <a:lnTo>
                    <a:pt x="48" y="97"/>
                  </a:lnTo>
                  <a:lnTo>
                    <a:pt x="68" y="67"/>
                  </a:lnTo>
                  <a:lnTo>
                    <a:pt x="83" y="60"/>
                  </a:lnTo>
                  <a:lnTo>
                    <a:pt x="93" y="60"/>
                  </a:lnTo>
                  <a:lnTo>
                    <a:pt x="82" y="83"/>
                  </a:lnTo>
                  <a:lnTo>
                    <a:pt x="98" y="64"/>
                  </a:lnTo>
                  <a:lnTo>
                    <a:pt x="100" y="46"/>
                  </a:lnTo>
                  <a:lnTo>
                    <a:pt x="117" y="32"/>
                  </a:lnTo>
                  <a:lnTo>
                    <a:pt x="142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7" name="Freeform 95"/>
            <p:cNvSpPr>
              <a:spLocks/>
            </p:cNvSpPr>
            <p:nvPr/>
          </p:nvSpPr>
          <p:spPr bwMode="auto">
            <a:xfrm>
              <a:off x="3943" y="2277"/>
              <a:ext cx="169" cy="110"/>
            </a:xfrm>
            <a:custGeom>
              <a:avLst/>
              <a:gdLst>
                <a:gd name="T0" fmla="*/ 168 w 169"/>
                <a:gd name="T1" fmla="*/ 0 h 110"/>
                <a:gd name="T2" fmla="*/ 135 w 169"/>
                <a:gd name="T3" fmla="*/ 29 h 110"/>
                <a:gd name="T4" fmla="*/ 104 w 169"/>
                <a:gd name="T5" fmla="*/ 47 h 110"/>
                <a:gd name="T6" fmla="*/ 63 w 169"/>
                <a:gd name="T7" fmla="*/ 65 h 110"/>
                <a:gd name="T8" fmla="*/ 39 w 169"/>
                <a:gd name="T9" fmla="*/ 78 h 110"/>
                <a:gd name="T10" fmla="*/ 0 w 169"/>
                <a:gd name="T11" fmla="*/ 88 h 110"/>
                <a:gd name="T12" fmla="*/ 22 w 169"/>
                <a:gd name="T13" fmla="*/ 90 h 110"/>
                <a:gd name="T14" fmla="*/ 21 w 169"/>
                <a:gd name="T15" fmla="*/ 105 h 110"/>
                <a:gd name="T16" fmla="*/ 33 w 169"/>
                <a:gd name="T17" fmla="*/ 82 h 110"/>
                <a:gd name="T18" fmla="*/ 39 w 169"/>
                <a:gd name="T19" fmla="*/ 109 h 110"/>
                <a:gd name="T20" fmla="*/ 46 w 169"/>
                <a:gd name="T21" fmla="*/ 82 h 110"/>
                <a:gd name="T22" fmla="*/ 88 w 169"/>
                <a:gd name="T23" fmla="*/ 63 h 110"/>
                <a:gd name="T24" fmla="*/ 88 w 169"/>
                <a:gd name="T25" fmla="*/ 90 h 110"/>
                <a:gd name="T26" fmla="*/ 98 w 169"/>
                <a:gd name="T27" fmla="*/ 61 h 110"/>
                <a:gd name="T28" fmla="*/ 133 w 169"/>
                <a:gd name="T29" fmla="*/ 41 h 110"/>
                <a:gd name="T30" fmla="*/ 168 w 169"/>
                <a:gd name="T31" fmla="*/ 0 h 11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9"/>
                <a:gd name="T49" fmla="*/ 0 h 110"/>
                <a:gd name="T50" fmla="*/ 169 w 169"/>
                <a:gd name="T51" fmla="*/ 110 h 11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9" h="110">
                  <a:moveTo>
                    <a:pt x="168" y="0"/>
                  </a:moveTo>
                  <a:lnTo>
                    <a:pt x="135" y="29"/>
                  </a:lnTo>
                  <a:lnTo>
                    <a:pt x="104" y="47"/>
                  </a:lnTo>
                  <a:lnTo>
                    <a:pt x="63" y="65"/>
                  </a:lnTo>
                  <a:lnTo>
                    <a:pt x="39" y="78"/>
                  </a:lnTo>
                  <a:lnTo>
                    <a:pt x="0" y="88"/>
                  </a:lnTo>
                  <a:lnTo>
                    <a:pt x="22" y="90"/>
                  </a:lnTo>
                  <a:lnTo>
                    <a:pt x="21" y="105"/>
                  </a:lnTo>
                  <a:lnTo>
                    <a:pt x="33" y="82"/>
                  </a:lnTo>
                  <a:lnTo>
                    <a:pt x="39" y="109"/>
                  </a:lnTo>
                  <a:lnTo>
                    <a:pt x="46" y="82"/>
                  </a:lnTo>
                  <a:lnTo>
                    <a:pt x="88" y="63"/>
                  </a:lnTo>
                  <a:lnTo>
                    <a:pt x="88" y="90"/>
                  </a:lnTo>
                  <a:lnTo>
                    <a:pt x="98" y="61"/>
                  </a:lnTo>
                  <a:lnTo>
                    <a:pt x="133" y="41"/>
                  </a:lnTo>
                  <a:lnTo>
                    <a:pt x="168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8" name="Freeform 96"/>
            <p:cNvSpPr>
              <a:spLocks/>
            </p:cNvSpPr>
            <p:nvPr/>
          </p:nvSpPr>
          <p:spPr bwMode="auto">
            <a:xfrm>
              <a:off x="3865" y="2442"/>
              <a:ext cx="196" cy="80"/>
            </a:xfrm>
            <a:custGeom>
              <a:avLst/>
              <a:gdLst>
                <a:gd name="T0" fmla="*/ 0 w 196"/>
                <a:gd name="T1" fmla="*/ 46 h 80"/>
                <a:gd name="T2" fmla="*/ 62 w 196"/>
                <a:gd name="T3" fmla="*/ 41 h 80"/>
                <a:gd name="T4" fmla="*/ 103 w 196"/>
                <a:gd name="T5" fmla="*/ 30 h 80"/>
                <a:gd name="T6" fmla="*/ 162 w 196"/>
                <a:gd name="T7" fmla="*/ 7 h 80"/>
                <a:gd name="T8" fmla="*/ 195 w 196"/>
                <a:gd name="T9" fmla="*/ 0 h 80"/>
                <a:gd name="T10" fmla="*/ 164 w 196"/>
                <a:gd name="T11" fmla="*/ 13 h 80"/>
                <a:gd name="T12" fmla="*/ 132 w 196"/>
                <a:gd name="T13" fmla="*/ 25 h 80"/>
                <a:gd name="T14" fmla="*/ 128 w 196"/>
                <a:gd name="T15" fmla="*/ 55 h 80"/>
                <a:gd name="T16" fmla="*/ 127 w 196"/>
                <a:gd name="T17" fmla="*/ 23 h 80"/>
                <a:gd name="T18" fmla="*/ 97 w 196"/>
                <a:gd name="T19" fmla="*/ 38 h 80"/>
                <a:gd name="T20" fmla="*/ 90 w 196"/>
                <a:gd name="T21" fmla="*/ 79 h 80"/>
                <a:gd name="T22" fmla="*/ 90 w 196"/>
                <a:gd name="T23" fmla="*/ 41 h 80"/>
                <a:gd name="T24" fmla="*/ 54 w 196"/>
                <a:gd name="T25" fmla="*/ 48 h 80"/>
                <a:gd name="T26" fmla="*/ 40 w 196"/>
                <a:gd name="T27" fmla="*/ 68 h 80"/>
                <a:gd name="T28" fmla="*/ 46 w 196"/>
                <a:gd name="T29" fmla="*/ 48 h 80"/>
                <a:gd name="T30" fmla="*/ 17 w 196"/>
                <a:gd name="T31" fmla="*/ 69 h 80"/>
                <a:gd name="T32" fmla="*/ 29 w 196"/>
                <a:gd name="T33" fmla="*/ 48 h 80"/>
                <a:gd name="T34" fmla="*/ 0 w 196"/>
                <a:gd name="T35" fmla="*/ 46 h 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96"/>
                <a:gd name="T55" fmla="*/ 0 h 80"/>
                <a:gd name="T56" fmla="*/ 196 w 196"/>
                <a:gd name="T57" fmla="*/ 80 h 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96" h="80">
                  <a:moveTo>
                    <a:pt x="0" y="46"/>
                  </a:moveTo>
                  <a:lnTo>
                    <a:pt x="62" y="41"/>
                  </a:lnTo>
                  <a:lnTo>
                    <a:pt x="103" y="30"/>
                  </a:lnTo>
                  <a:lnTo>
                    <a:pt x="162" y="7"/>
                  </a:lnTo>
                  <a:lnTo>
                    <a:pt x="195" y="0"/>
                  </a:lnTo>
                  <a:lnTo>
                    <a:pt x="164" y="13"/>
                  </a:lnTo>
                  <a:lnTo>
                    <a:pt x="132" y="25"/>
                  </a:lnTo>
                  <a:lnTo>
                    <a:pt x="128" y="55"/>
                  </a:lnTo>
                  <a:lnTo>
                    <a:pt x="127" y="23"/>
                  </a:lnTo>
                  <a:lnTo>
                    <a:pt x="97" y="38"/>
                  </a:lnTo>
                  <a:lnTo>
                    <a:pt x="90" y="79"/>
                  </a:lnTo>
                  <a:lnTo>
                    <a:pt x="90" y="41"/>
                  </a:lnTo>
                  <a:lnTo>
                    <a:pt x="54" y="48"/>
                  </a:lnTo>
                  <a:lnTo>
                    <a:pt x="40" y="68"/>
                  </a:lnTo>
                  <a:lnTo>
                    <a:pt x="46" y="48"/>
                  </a:lnTo>
                  <a:lnTo>
                    <a:pt x="17" y="69"/>
                  </a:lnTo>
                  <a:lnTo>
                    <a:pt x="29" y="48"/>
                  </a:lnTo>
                  <a:lnTo>
                    <a:pt x="0" y="4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19" name="Freeform 97"/>
            <p:cNvSpPr>
              <a:spLocks/>
            </p:cNvSpPr>
            <p:nvPr/>
          </p:nvSpPr>
          <p:spPr bwMode="auto">
            <a:xfrm>
              <a:off x="3835" y="2559"/>
              <a:ext cx="219" cy="102"/>
            </a:xfrm>
            <a:custGeom>
              <a:avLst/>
              <a:gdLst>
                <a:gd name="T0" fmla="*/ 0 w 219"/>
                <a:gd name="T1" fmla="*/ 62 h 102"/>
                <a:gd name="T2" fmla="*/ 44 w 219"/>
                <a:gd name="T3" fmla="*/ 57 h 102"/>
                <a:gd name="T4" fmla="*/ 98 w 219"/>
                <a:gd name="T5" fmla="*/ 46 h 102"/>
                <a:gd name="T6" fmla="*/ 170 w 219"/>
                <a:gd name="T7" fmla="*/ 25 h 102"/>
                <a:gd name="T8" fmla="*/ 218 w 219"/>
                <a:gd name="T9" fmla="*/ 0 h 102"/>
                <a:gd name="T10" fmla="*/ 164 w 219"/>
                <a:gd name="T11" fmla="*/ 37 h 102"/>
                <a:gd name="T12" fmla="*/ 139 w 219"/>
                <a:gd name="T13" fmla="*/ 64 h 102"/>
                <a:gd name="T14" fmla="*/ 119 w 219"/>
                <a:gd name="T15" fmla="*/ 91 h 102"/>
                <a:gd name="T16" fmla="*/ 134 w 219"/>
                <a:gd name="T17" fmla="*/ 58 h 102"/>
                <a:gd name="T18" fmla="*/ 144 w 219"/>
                <a:gd name="T19" fmla="*/ 43 h 102"/>
                <a:gd name="T20" fmla="*/ 106 w 219"/>
                <a:gd name="T21" fmla="*/ 60 h 102"/>
                <a:gd name="T22" fmla="*/ 98 w 219"/>
                <a:gd name="T23" fmla="*/ 78 h 102"/>
                <a:gd name="T24" fmla="*/ 88 w 219"/>
                <a:gd name="T25" fmla="*/ 98 h 102"/>
                <a:gd name="T26" fmla="*/ 98 w 219"/>
                <a:gd name="T27" fmla="*/ 60 h 102"/>
                <a:gd name="T28" fmla="*/ 83 w 219"/>
                <a:gd name="T29" fmla="*/ 64 h 102"/>
                <a:gd name="T30" fmla="*/ 75 w 219"/>
                <a:gd name="T31" fmla="*/ 80 h 102"/>
                <a:gd name="T32" fmla="*/ 68 w 219"/>
                <a:gd name="T33" fmla="*/ 96 h 102"/>
                <a:gd name="T34" fmla="*/ 77 w 219"/>
                <a:gd name="T35" fmla="*/ 60 h 102"/>
                <a:gd name="T36" fmla="*/ 33 w 219"/>
                <a:gd name="T37" fmla="*/ 65 h 102"/>
                <a:gd name="T38" fmla="*/ 18 w 219"/>
                <a:gd name="T39" fmla="*/ 101 h 102"/>
                <a:gd name="T40" fmla="*/ 28 w 219"/>
                <a:gd name="T41" fmla="*/ 70 h 102"/>
                <a:gd name="T42" fmla="*/ 0 w 219"/>
                <a:gd name="T43" fmla="*/ 62 h 10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19"/>
                <a:gd name="T67" fmla="*/ 0 h 102"/>
                <a:gd name="T68" fmla="*/ 219 w 219"/>
                <a:gd name="T69" fmla="*/ 102 h 10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19" h="102">
                  <a:moveTo>
                    <a:pt x="0" y="62"/>
                  </a:moveTo>
                  <a:lnTo>
                    <a:pt x="44" y="57"/>
                  </a:lnTo>
                  <a:lnTo>
                    <a:pt x="98" y="46"/>
                  </a:lnTo>
                  <a:lnTo>
                    <a:pt x="170" y="25"/>
                  </a:lnTo>
                  <a:lnTo>
                    <a:pt x="218" y="0"/>
                  </a:lnTo>
                  <a:lnTo>
                    <a:pt x="164" y="37"/>
                  </a:lnTo>
                  <a:lnTo>
                    <a:pt x="139" y="64"/>
                  </a:lnTo>
                  <a:lnTo>
                    <a:pt x="119" y="91"/>
                  </a:lnTo>
                  <a:lnTo>
                    <a:pt x="134" y="58"/>
                  </a:lnTo>
                  <a:lnTo>
                    <a:pt x="144" y="43"/>
                  </a:lnTo>
                  <a:lnTo>
                    <a:pt x="106" y="60"/>
                  </a:lnTo>
                  <a:lnTo>
                    <a:pt x="98" y="78"/>
                  </a:lnTo>
                  <a:lnTo>
                    <a:pt x="88" y="98"/>
                  </a:lnTo>
                  <a:lnTo>
                    <a:pt x="98" y="60"/>
                  </a:lnTo>
                  <a:lnTo>
                    <a:pt x="83" y="64"/>
                  </a:lnTo>
                  <a:lnTo>
                    <a:pt x="75" y="80"/>
                  </a:lnTo>
                  <a:lnTo>
                    <a:pt x="68" y="96"/>
                  </a:lnTo>
                  <a:lnTo>
                    <a:pt x="77" y="60"/>
                  </a:lnTo>
                  <a:lnTo>
                    <a:pt x="33" y="65"/>
                  </a:lnTo>
                  <a:lnTo>
                    <a:pt x="18" y="101"/>
                  </a:lnTo>
                  <a:lnTo>
                    <a:pt x="28" y="70"/>
                  </a:lnTo>
                  <a:lnTo>
                    <a:pt x="0" y="62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20" name="Freeform 98"/>
            <p:cNvSpPr>
              <a:spLocks/>
            </p:cNvSpPr>
            <p:nvPr/>
          </p:nvSpPr>
          <p:spPr bwMode="auto">
            <a:xfrm>
              <a:off x="3777" y="2702"/>
              <a:ext cx="248" cy="112"/>
            </a:xfrm>
            <a:custGeom>
              <a:avLst/>
              <a:gdLst>
                <a:gd name="T0" fmla="*/ 247 w 248"/>
                <a:gd name="T1" fmla="*/ 0 h 112"/>
                <a:gd name="T2" fmla="*/ 203 w 248"/>
                <a:gd name="T3" fmla="*/ 30 h 112"/>
                <a:gd name="T4" fmla="*/ 152 w 248"/>
                <a:gd name="T5" fmla="*/ 51 h 112"/>
                <a:gd name="T6" fmla="*/ 108 w 248"/>
                <a:gd name="T7" fmla="*/ 67 h 112"/>
                <a:gd name="T8" fmla="*/ 55 w 248"/>
                <a:gd name="T9" fmla="*/ 83 h 112"/>
                <a:gd name="T10" fmla="*/ 0 w 248"/>
                <a:gd name="T11" fmla="*/ 88 h 112"/>
                <a:gd name="T12" fmla="*/ 57 w 248"/>
                <a:gd name="T13" fmla="*/ 88 h 112"/>
                <a:gd name="T14" fmla="*/ 42 w 248"/>
                <a:gd name="T15" fmla="*/ 99 h 112"/>
                <a:gd name="T16" fmla="*/ 69 w 248"/>
                <a:gd name="T17" fmla="*/ 85 h 112"/>
                <a:gd name="T18" fmla="*/ 103 w 248"/>
                <a:gd name="T19" fmla="*/ 77 h 112"/>
                <a:gd name="T20" fmla="*/ 76 w 248"/>
                <a:gd name="T21" fmla="*/ 94 h 112"/>
                <a:gd name="T22" fmla="*/ 103 w 248"/>
                <a:gd name="T23" fmla="*/ 83 h 112"/>
                <a:gd name="T24" fmla="*/ 126 w 248"/>
                <a:gd name="T25" fmla="*/ 68 h 112"/>
                <a:gd name="T26" fmla="*/ 121 w 248"/>
                <a:gd name="T27" fmla="*/ 91 h 112"/>
                <a:gd name="T28" fmla="*/ 97 w 248"/>
                <a:gd name="T29" fmla="*/ 111 h 112"/>
                <a:gd name="T30" fmla="*/ 133 w 248"/>
                <a:gd name="T31" fmla="*/ 88 h 112"/>
                <a:gd name="T32" fmla="*/ 144 w 248"/>
                <a:gd name="T33" fmla="*/ 67 h 112"/>
                <a:gd name="T34" fmla="*/ 187 w 248"/>
                <a:gd name="T35" fmla="*/ 44 h 112"/>
                <a:gd name="T36" fmla="*/ 247 w 248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48"/>
                <a:gd name="T58" fmla="*/ 0 h 112"/>
                <a:gd name="T59" fmla="*/ 248 w 248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48" h="112">
                  <a:moveTo>
                    <a:pt x="247" y="0"/>
                  </a:moveTo>
                  <a:lnTo>
                    <a:pt x="203" y="30"/>
                  </a:lnTo>
                  <a:lnTo>
                    <a:pt x="152" y="51"/>
                  </a:lnTo>
                  <a:lnTo>
                    <a:pt x="108" y="67"/>
                  </a:lnTo>
                  <a:lnTo>
                    <a:pt x="55" y="83"/>
                  </a:lnTo>
                  <a:lnTo>
                    <a:pt x="0" y="88"/>
                  </a:lnTo>
                  <a:lnTo>
                    <a:pt x="57" y="88"/>
                  </a:lnTo>
                  <a:lnTo>
                    <a:pt x="42" y="99"/>
                  </a:lnTo>
                  <a:lnTo>
                    <a:pt x="69" y="85"/>
                  </a:lnTo>
                  <a:lnTo>
                    <a:pt x="103" y="77"/>
                  </a:lnTo>
                  <a:lnTo>
                    <a:pt x="76" y="94"/>
                  </a:lnTo>
                  <a:lnTo>
                    <a:pt x="103" y="83"/>
                  </a:lnTo>
                  <a:lnTo>
                    <a:pt x="126" y="68"/>
                  </a:lnTo>
                  <a:lnTo>
                    <a:pt x="121" y="91"/>
                  </a:lnTo>
                  <a:lnTo>
                    <a:pt x="97" y="111"/>
                  </a:lnTo>
                  <a:lnTo>
                    <a:pt x="133" y="88"/>
                  </a:lnTo>
                  <a:lnTo>
                    <a:pt x="144" y="67"/>
                  </a:lnTo>
                  <a:lnTo>
                    <a:pt x="187" y="44"/>
                  </a:lnTo>
                  <a:lnTo>
                    <a:pt x="247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8" name="Group 99"/>
          <p:cNvGrpSpPr>
            <a:grpSpLocks/>
          </p:cNvGrpSpPr>
          <p:nvPr/>
        </p:nvGrpSpPr>
        <p:grpSpPr bwMode="auto">
          <a:xfrm>
            <a:off x="4368800" y="3749675"/>
            <a:ext cx="938213" cy="2166938"/>
            <a:chOff x="4239" y="1908"/>
            <a:chExt cx="490" cy="975"/>
          </a:xfrm>
        </p:grpSpPr>
        <p:sp>
          <p:nvSpPr>
            <p:cNvPr id="14697" name="Freeform 100"/>
            <p:cNvSpPr>
              <a:spLocks/>
            </p:cNvSpPr>
            <p:nvPr/>
          </p:nvSpPr>
          <p:spPr bwMode="auto">
            <a:xfrm>
              <a:off x="4239" y="1908"/>
              <a:ext cx="233" cy="261"/>
            </a:xfrm>
            <a:custGeom>
              <a:avLst/>
              <a:gdLst>
                <a:gd name="T0" fmla="*/ 62 w 233"/>
                <a:gd name="T1" fmla="*/ 74 h 261"/>
                <a:gd name="T2" fmla="*/ 114 w 233"/>
                <a:gd name="T3" fmla="*/ 136 h 261"/>
                <a:gd name="T4" fmla="*/ 191 w 233"/>
                <a:gd name="T5" fmla="*/ 186 h 261"/>
                <a:gd name="T6" fmla="*/ 230 w 233"/>
                <a:gd name="T7" fmla="*/ 201 h 261"/>
                <a:gd name="T8" fmla="*/ 208 w 233"/>
                <a:gd name="T9" fmla="*/ 217 h 261"/>
                <a:gd name="T10" fmla="*/ 203 w 233"/>
                <a:gd name="T11" fmla="*/ 223 h 261"/>
                <a:gd name="T12" fmla="*/ 185 w 233"/>
                <a:gd name="T13" fmla="*/ 220 h 261"/>
                <a:gd name="T14" fmla="*/ 217 w 233"/>
                <a:gd name="T15" fmla="*/ 257 h 261"/>
                <a:gd name="T16" fmla="*/ 183 w 233"/>
                <a:gd name="T17" fmla="*/ 233 h 261"/>
                <a:gd name="T18" fmla="*/ 178 w 233"/>
                <a:gd name="T19" fmla="*/ 238 h 261"/>
                <a:gd name="T20" fmla="*/ 172 w 233"/>
                <a:gd name="T21" fmla="*/ 241 h 261"/>
                <a:gd name="T22" fmla="*/ 156 w 233"/>
                <a:gd name="T23" fmla="*/ 230 h 261"/>
                <a:gd name="T24" fmla="*/ 151 w 233"/>
                <a:gd name="T25" fmla="*/ 248 h 261"/>
                <a:gd name="T26" fmla="*/ 134 w 233"/>
                <a:gd name="T27" fmla="*/ 223 h 261"/>
                <a:gd name="T28" fmla="*/ 141 w 233"/>
                <a:gd name="T29" fmla="*/ 251 h 261"/>
                <a:gd name="T30" fmla="*/ 122 w 233"/>
                <a:gd name="T31" fmla="*/ 230 h 261"/>
                <a:gd name="T32" fmla="*/ 114 w 233"/>
                <a:gd name="T33" fmla="*/ 230 h 261"/>
                <a:gd name="T34" fmla="*/ 107 w 233"/>
                <a:gd name="T35" fmla="*/ 233 h 261"/>
                <a:gd name="T36" fmla="*/ 93 w 233"/>
                <a:gd name="T37" fmla="*/ 204 h 261"/>
                <a:gd name="T38" fmla="*/ 102 w 233"/>
                <a:gd name="T39" fmla="*/ 236 h 261"/>
                <a:gd name="T40" fmla="*/ 86 w 233"/>
                <a:gd name="T41" fmla="*/ 223 h 261"/>
                <a:gd name="T42" fmla="*/ 78 w 233"/>
                <a:gd name="T43" fmla="*/ 220 h 261"/>
                <a:gd name="T44" fmla="*/ 78 w 233"/>
                <a:gd name="T45" fmla="*/ 236 h 261"/>
                <a:gd name="T46" fmla="*/ 65 w 233"/>
                <a:gd name="T47" fmla="*/ 204 h 261"/>
                <a:gd name="T48" fmla="*/ 51 w 233"/>
                <a:gd name="T49" fmla="*/ 183 h 261"/>
                <a:gd name="T50" fmla="*/ 58 w 233"/>
                <a:gd name="T51" fmla="*/ 227 h 261"/>
                <a:gd name="T52" fmla="*/ 46 w 233"/>
                <a:gd name="T53" fmla="*/ 201 h 261"/>
                <a:gd name="T54" fmla="*/ 36 w 233"/>
                <a:gd name="T55" fmla="*/ 192 h 261"/>
                <a:gd name="T56" fmla="*/ 28 w 233"/>
                <a:gd name="T57" fmla="*/ 192 h 261"/>
                <a:gd name="T58" fmla="*/ 26 w 233"/>
                <a:gd name="T59" fmla="*/ 146 h 261"/>
                <a:gd name="T60" fmla="*/ 21 w 233"/>
                <a:gd name="T61" fmla="*/ 198 h 261"/>
                <a:gd name="T62" fmla="*/ 14 w 233"/>
                <a:gd name="T63" fmla="*/ 161 h 261"/>
                <a:gd name="T64" fmla="*/ 14 w 233"/>
                <a:gd name="T65" fmla="*/ 103 h 261"/>
                <a:gd name="T66" fmla="*/ 9 w 233"/>
                <a:gd name="T67" fmla="*/ 146 h 261"/>
                <a:gd name="T68" fmla="*/ 0 w 233"/>
                <a:gd name="T69" fmla="*/ 127 h 261"/>
                <a:gd name="T70" fmla="*/ 11 w 233"/>
                <a:gd name="T71" fmla="*/ 56 h 261"/>
                <a:gd name="T72" fmla="*/ 14 w 233"/>
                <a:gd name="T73" fmla="*/ 0 h 26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33"/>
                <a:gd name="T112" fmla="*/ 0 h 261"/>
                <a:gd name="T113" fmla="*/ 233 w 233"/>
                <a:gd name="T114" fmla="*/ 261 h 26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33" h="261">
                  <a:moveTo>
                    <a:pt x="46" y="40"/>
                  </a:moveTo>
                  <a:lnTo>
                    <a:pt x="62" y="74"/>
                  </a:lnTo>
                  <a:lnTo>
                    <a:pt x="82" y="106"/>
                  </a:lnTo>
                  <a:lnTo>
                    <a:pt x="114" y="136"/>
                  </a:lnTo>
                  <a:lnTo>
                    <a:pt x="146" y="161"/>
                  </a:lnTo>
                  <a:lnTo>
                    <a:pt x="191" y="186"/>
                  </a:lnTo>
                  <a:lnTo>
                    <a:pt x="232" y="195"/>
                  </a:lnTo>
                  <a:lnTo>
                    <a:pt x="230" y="201"/>
                  </a:lnTo>
                  <a:lnTo>
                    <a:pt x="193" y="198"/>
                  </a:lnTo>
                  <a:lnTo>
                    <a:pt x="208" y="217"/>
                  </a:lnTo>
                  <a:lnTo>
                    <a:pt x="223" y="230"/>
                  </a:lnTo>
                  <a:lnTo>
                    <a:pt x="203" y="223"/>
                  </a:lnTo>
                  <a:lnTo>
                    <a:pt x="183" y="201"/>
                  </a:lnTo>
                  <a:lnTo>
                    <a:pt x="185" y="220"/>
                  </a:lnTo>
                  <a:lnTo>
                    <a:pt x="201" y="238"/>
                  </a:lnTo>
                  <a:lnTo>
                    <a:pt x="217" y="257"/>
                  </a:lnTo>
                  <a:lnTo>
                    <a:pt x="208" y="257"/>
                  </a:lnTo>
                  <a:lnTo>
                    <a:pt x="183" y="233"/>
                  </a:lnTo>
                  <a:lnTo>
                    <a:pt x="172" y="210"/>
                  </a:lnTo>
                  <a:lnTo>
                    <a:pt x="178" y="238"/>
                  </a:lnTo>
                  <a:lnTo>
                    <a:pt x="195" y="260"/>
                  </a:lnTo>
                  <a:lnTo>
                    <a:pt x="172" y="241"/>
                  </a:lnTo>
                  <a:lnTo>
                    <a:pt x="159" y="220"/>
                  </a:lnTo>
                  <a:lnTo>
                    <a:pt x="156" y="230"/>
                  </a:lnTo>
                  <a:lnTo>
                    <a:pt x="159" y="248"/>
                  </a:lnTo>
                  <a:lnTo>
                    <a:pt x="151" y="248"/>
                  </a:lnTo>
                  <a:lnTo>
                    <a:pt x="141" y="227"/>
                  </a:lnTo>
                  <a:lnTo>
                    <a:pt x="134" y="223"/>
                  </a:lnTo>
                  <a:lnTo>
                    <a:pt x="136" y="241"/>
                  </a:lnTo>
                  <a:lnTo>
                    <a:pt x="141" y="251"/>
                  </a:lnTo>
                  <a:lnTo>
                    <a:pt x="132" y="251"/>
                  </a:lnTo>
                  <a:lnTo>
                    <a:pt x="122" y="230"/>
                  </a:lnTo>
                  <a:lnTo>
                    <a:pt x="112" y="210"/>
                  </a:lnTo>
                  <a:lnTo>
                    <a:pt x="114" y="230"/>
                  </a:lnTo>
                  <a:lnTo>
                    <a:pt x="122" y="241"/>
                  </a:lnTo>
                  <a:lnTo>
                    <a:pt x="107" y="233"/>
                  </a:lnTo>
                  <a:lnTo>
                    <a:pt x="95" y="189"/>
                  </a:lnTo>
                  <a:lnTo>
                    <a:pt x="93" y="204"/>
                  </a:lnTo>
                  <a:lnTo>
                    <a:pt x="97" y="223"/>
                  </a:lnTo>
                  <a:lnTo>
                    <a:pt x="102" y="236"/>
                  </a:lnTo>
                  <a:lnTo>
                    <a:pt x="95" y="241"/>
                  </a:lnTo>
                  <a:lnTo>
                    <a:pt x="86" y="223"/>
                  </a:lnTo>
                  <a:lnTo>
                    <a:pt x="80" y="204"/>
                  </a:lnTo>
                  <a:lnTo>
                    <a:pt x="78" y="220"/>
                  </a:lnTo>
                  <a:lnTo>
                    <a:pt x="82" y="230"/>
                  </a:lnTo>
                  <a:lnTo>
                    <a:pt x="78" y="236"/>
                  </a:lnTo>
                  <a:lnTo>
                    <a:pt x="73" y="220"/>
                  </a:lnTo>
                  <a:lnTo>
                    <a:pt x="65" y="204"/>
                  </a:lnTo>
                  <a:lnTo>
                    <a:pt x="54" y="173"/>
                  </a:lnTo>
                  <a:lnTo>
                    <a:pt x="51" y="183"/>
                  </a:lnTo>
                  <a:lnTo>
                    <a:pt x="54" y="204"/>
                  </a:lnTo>
                  <a:lnTo>
                    <a:pt x="58" y="227"/>
                  </a:lnTo>
                  <a:lnTo>
                    <a:pt x="51" y="227"/>
                  </a:lnTo>
                  <a:lnTo>
                    <a:pt x="46" y="201"/>
                  </a:lnTo>
                  <a:lnTo>
                    <a:pt x="41" y="170"/>
                  </a:lnTo>
                  <a:lnTo>
                    <a:pt x="36" y="192"/>
                  </a:lnTo>
                  <a:lnTo>
                    <a:pt x="36" y="207"/>
                  </a:lnTo>
                  <a:lnTo>
                    <a:pt x="28" y="192"/>
                  </a:lnTo>
                  <a:lnTo>
                    <a:pt x="31" y="167"/>
                  </a:lnTo>
                  <a:lnTo>
                    <a:pt x="26" y="146"/>
                  </a:lnTo>
                  <a:lnTo>
                    <a:pt x="21" y="180"/>
                  </a:lnTo>
                  <a:lnTo>
                    <a:pt x="21" y="198"/>
                  </a:lnTo>
                  <a:lnTo>
                    <a:pt x="17" y="189"/>
                  </a:lnTo>
                  <a:lnTo>
                    <a:pt x="14" y="161"/>
                  </a:lnTo>
                  <a:lnTo>
                    <a:pt x="14" y="127"/>
                  </a:lnTo>
                  <a:lnTo>
                    <a:pt x="14" y="103"/>
                  </a:lnTo>
                  <a:lnTo>
                    <a:pt x="7" y="123"/>
                  </a:lnTo>
                  <a:lnTo>
                    <a:pt x="9" y="146"/>
                  </a:lnTo>
                  <a:lnTo>
                    <a:pt x="2" y="149"/>
                  </a:lnTo>
                  <a:lnTo>
                    <a:pt x="0" y="127"/>
                  </a:lnTo>
                  <a:lnTo>
                    <a:pt x="2" y="90"/>
                  </a:lnTo>
                  <a:lnTo>
                    <a:pt x="11" y="56"/>
                  </a:lnTo>
                  <a:lnTo>
                    <a:pt x="14" y="34"/>
                  </a:lnTo>
                  <a:lnTo>
                    <a:pt x="14" y="0"/>
                  </a:lnTo>
                  <a:lnTo>
                    <a:pt x="46" y="4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8" name="Freeform 101"/>
            <p:cNvSpPr>
              <a:spLocks/>
            </p:cNvSpPr>
            <p:nvPr/>
          </p:nvSpPr>
          <p:spPr bwMode="auto">
            <a:xfrm>
              <a:off x="4259" y="2028"/>
              <a:ext cx="261" cy="268"/>
            </a:xfrm>
            <a:custGeom>
              <a:avLst/>
              <a:gdLst>
                <a:gd name="T0" fmla="*/ 71 w 261"/>
                <a:gd name="T1" fmla="*/ 76 h 268"/>
                <a:gd name="T2" fmla="*/ 128 w 261"/>
                <a:gd name="T3" fmla="*/ 140 h 268"/>
                <a:gd name="T4" fmla="*/ 214 w 261"/>
                <a:gd name="T5" fmla="*/ 191 h 268"/>
                <a:gd name="T6" fmla="*/ 258 w 261"/>
                <a:gd name="T7" fmla="*/ 206 h 268"/>
                <a:gd name="T8" fmla="*/ 233 w 261"/>
                <a:gd name="T9" fmla="*/ 222 h 268"/>
                <a:gd name="T10" fmla="*/ 228 w 261"/>
                <a:gd name="T11" fmla="*/ 229 h 268"/>
                <a:gd name="T12" fmla="*/ 208 w 261"/>
                <a:gd name="T13" fmla="*/ 226 h 268"/>
                <a:gd name="T14" fmla="*/ 243 w 261"/>
                <a:gd name="T15" fmla="*/ 264 h 268"/>
                <a:gd name="T16" fmla="*/ 205 w 261"/>
                <a:gd name="T17" fmla="*/ 239 h 268"/>
                <a:gd name="T18" fmla="*/ 199 w 261"/>
                <a:gd name="T19" fmla="*/ 245 h 268"/>
                <a:gd name="T20" fmla="*/ 192 w 261"/>
                <a:gd name="T21" fmla="*/ 247 h 268"/>
                <a:gd name="T22" fmla="*/ 175 w 261"/>
                <a:gd name="T23" fmla="*/ 236 h 268"/>
                <a:gd name="T24" fmla="*/ 170 w 261"/>
                <a:gd name="T25" fmla="*/ 254 h 268"/>
                <a:gd name="T26" fmla="*/ 151 w 261"/>
                <a:gd name="T27" fmla="*/ 229 h 268"/>
                <a:gd name="T28" fmla="*/ 158 w 261"/>
                <a:gd name="T29" fmla="*/ 258 h 268"/>
                <a:gd name="T30" fmla="*/ 137 w 261"/>
                <a:gd name="T31" fmla="*/ 236 h 268"/>
                <a:gd name="T32" fmla="*/ 128 w 261"/>
                <a:gd name="T33" fmla="*/ 236 h 268"/>
                <a:gd name="T34" fmla="*/ 120 w 261"/>
                <a:gd name="T35" fmla="*/ 239 h 268"/>
                <a:gd name="T36" fmla="*/ 104 w 261"/>
                <a:gd name="T37" fmla="*/ 210 h 268"/>
                <a:gd name="T38" fmla="*/ 114 w 261"/>
                <a:gd name="T39" fmla="*/ 242 h 268"/>
                <a:gd name="T40" fmla="*/ 96 w 261"/>
                <a:gd name="T41" fmla="*/ 229 h 268"/>
                <a:gd name="T42" fmla="*/ 88 w 261"/>
                <a:gd name="T43" fmla="*/ 226 h 268"/>
                <a:gd name="T44" fmla="*/ 88 w 261"/>
                <a:gd name="T45" fmla="*/ 242 h 268"/>
                <a:gd name="T46" fmla="*/ 73 w 261"/>
                <a:gd name="T47" fmla="*/ 210 h 268"/>
                <a:gd name="T48" fmla="*/ 57 w 261"/>
                <a:gd name="T49" fmla="*/ 188 h 268"/>
                <a:gd name="T50" fmla="*/ 65 w 261"/>
                <a:gd name="T51" fmla="*/ 232 h 268"/>
                <a:gd name="T52" fmla="*/ 52 w 261"/>
                <a:gd name="T53" fmla="*/ 206 h 268"/>
                <a:gd name="T54" fmla="*/ 41 w 261"/>
                <a:gd name="T55" fmla="*/ 197 h 268"/>
                <a:gd name="T56" fmla="*/ 32 w 261"/>
                <a:gd name="T57" fmla="*/ 197 h 268"/>
                <a:gd name="T58" fmla="*/ 29 w 261"/>
                <a:gd name="T59" fmla="*/ 150 h 268"/>
                <a:gd name="T60" fmla="*/ 24 w 261"/>
                <a:gd name="T61" fmla="*/ 203 h 268"/>
                <a:gd name="T62" fmla="*/ 17 w 261"/>
                <a:gd name="T63" fmla="*/ 165 h 268"/>
                <a:gd name="T64" fmla="*/ 17 w 261"/>
                <a:gd name="T65" fmla="*/ 105 h 268"/>
                <a:gd name="T66" fmla="*/ 10 w 261"/>
                <a:gd name="T67" fmla="*/ 150 h 268"/>
                <a:gd name="T68" fmla="*/ 0 w 261"/>
                <a:gd name="T69" fmla="*/ 130 h 268"/>
                <a:gd name="T70" fmla="*/ 14 w 261"/>
                <a:gd name="T71" fmla="*/ 57 h 268"/>
                <a:gd name="T72" fmla="*/ 17 w 261"/>
                <a:gd name="T73" fmla="*/ 0 h 26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1"/>
                <a:gd name="T112" fmla="*/ 0 h 268"/>
                <a:gd name="T113" fmla="*/ 261 w 261"/>
                <a:gd name="T114" fmla="*/ 268 h 26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1" h="268">
                  <a:moveTo>
                    <a:pt x="52" y="41"/>
                  </a:moveTo>
                  <a:lnTo>
                    <a:pt x="71" y="76"/>
                  </a:lnTo>
                  <a:lnTo>
                    <a:pt x="93" y="109"/>
                  </a:lnTo>
                  <a:lnTo>
                    <a:pt x="128" y="140"/>
                  </a:lnTo>
                  <a:lnTo>
                    <a:pt x="164" y="165"/>
                  </a:lnTo>
                  <a:lnTo>
                    <a:pt x="214" y="191"/>
                  </a:lnTo>
                  <a:lnTo>
                    <a:pt x="260" y="200"/>
                  </a:lnTo>
                  <a:lnTo>
                    <a:pt x="258" y="206"/>
                  </a:lnTo>
                  <a:lnTo>
                    <a:pt x="216" y="203"/>
                  </a:lnTo>
                  <a:lnTo>
                    <a:pt x="233" y="222"/>
                  </a:lnTo>
                  <a:lnTo>
                    <a:pt x="249" y="236"/>
                  </a:lnTo>
                  <a:lnTo>
                    <a:pt x="228" y="229"/>
                  </a:lnTo>
                  <a:lnTo>
                    <a:pt x="205" y="206"/>
                  </a:lnTo>
                  <a:lnTo>
                    <a:pt x="208" y="226"/>
                  </a:lnTo>
                  <a:lnTo>
                    <a:pt x="225" y="245"/>
                  </a:lnTo>
                  <a:lnTo>
                    <a:pt x="243" y="264"/>
                  </a:lnTo>
                  <a:lnTo>
                    <a:pt x="233" y="264"/>
                  </a:lnTo>
                  <a:lnTo>
                    <a:pt x="205" y="239"/>
                  </a:lnTo>
                  <a:lnTo>
                    <a:pt x="192" y="216"/>
                  </a:lnTo>
                  <a:lnTo>
                    <a:pt x="199" y="245"/>
                  </a:lnTo>
                  <a:lnTo>
                    <a:pt x="219" y="267"/>
                  </a:lnTo>
                  <a:lnTo>
                    <a:pt x="192" y="247"/>
                  </a:lnTo>
                  <a:lnTo>
                    <a:pt x="178" y="226"/>
                  </a:lnTo>
                  <a:lnTo>
                    <a:pt x="175" y="236"/>
                  </a:lnTo>
                  <a:lnTo>
                    <a:pt x="178" y="254"/>
                  </a:lnTo>
                  <a:lnTo>
                    <a:pt x="170" y="254"/>
                  </a:lnTo>
                  <a:lnTo>
                    <a:pt x="158" y="232"/>
                  </a:lnTo>
                  <a:lnTo>
                    <a:pt x="151" y="229"/>
                  </a:lnTo>
                  <a:lnTo>
                    <a:pt x="153" y="247"/>
                  </a:lnTo>
                  <a:lnTo>
                    <a:pt x="158" y="258"/>
                  </a:lnTo>
                  <a:lnTo>
                    <a:pt x="148" y="258"/>
                  </a:lnTo>
                  <a:lnTo>
                    <a:pt x="137" y="236"/>
                  </a:lnTo>
                  <a:lnTo>
                    <a:pt x="125" y="216"/>
                  </a:lnTo>
                  <a:lnTo>
                    <a:pt x="128" y="236"/>
                  </a:lnTo>
                  <a:lnTo>
                    <a:pt x="137" y="247"/>
                  </a:lnTo>
                  <a:lnTo>
                    <a:pt x="120" y="239"/>
                  </a:lnTo>
                  <a:lnTo>
                    <a:pt x="107" y="194"/>
                  </a:lnTo>
                  <a:lnTo>
                    <a:pt x="104" y="210"/>
                  </a:lnTo>
                  <a:lnTo>
                    <a:pt x="109" y="229"/>
                  </a:lnTo>
                  <a:lnTo>
                    <a:pt x="114" y="242"/>
                  </a:lnTo>
                  <a:lnTo>
                    <a:pt x="107" y="247"/>
                  </a:lnTo>
                  <a:lnTo>
                    <a:pt x="96" y="229"/>
                  </a:lnTo>
                  <a:lnTo>
                    <a:pt x="90" y="210"/>
                  </a:lnTo>
                  <a:lnTo>
                    <a:pt x="88" y="226"/>
                  </a:lnTo>
                  <a:lnTo>
                    <a:pt x="93" y="236"/>
                  </a:lnTo>
                  <a:lnTo>
                    <a:pt x="88" y="242"/>
                  </a:lnTo>
                  <a:lnTo>
                    <a:pt x="81" y="226"/>
                  </a:lnTo>
                  <a:lnTo>
                    <a:pt x="73" y="210"/>
                  </a:lnTo>
                  <a:lnTo>
                    <a:pt x="60" y="177"/>
                  </a:lnTo>
                  <a:lnTo>
                    <a:pt x="57" y="188"/>
                  </a:lnTo>
                  <a:lnTo>
                    <a:pt x="60" y="210"/>
                  </a:lnTo>
                  <a:lnTo>
                    <a:pt x="65" y="232"/>
                  </a:lnTo>
                  <a:lnTo>
                    <a:pt x="57" y="232"/>
                  </a:lnTo>
                  <a:lnTo>
                    <a:pt x="52" y="206"/>
                  </a:lnTo>
                  <a:lnTo>
                    <a:pt x="46" y="174"/>
                  </a:lnTo>
                  <a:lnTo>
                    <a:pt x="41" y="197"/>
                  </a:lnTo>
                  <a:lnTo>
                    <a:pt x="41" y="213"/>
                  </a:lnTo>
                  <a:lnTo>
                    <a:pt x="32" y="197"/>
                  </a:lnTo>
                  <a:lnTo>
                    <a:pt x="35" y="171"/>
                  </a:lnTo>
                  <a:lnTo>
                    <a:pt x="29" y="150"/>
                  </a:lnTo>
                  <a:lnTo>
                    <a:pt x="24" y="185"/>
                  </a:lnTo>
                  <a:lnTo>
                    <a:pt x="24" y="203"/>
                  </a:lnTo>
                  <a:lnTo>
                    <a:pt x="19" y="194"/>
                  </a:lnTo>
                  <a:lnTo>
                    <a:pt x="17" y="165"/>
                  </a:lnTo>
                  <a:lnTo>
                    <a:pt x="17" y="130"/>
                  </a:lnTo>
                  <a:lnTo>
                    <a:pt x="17" y="105"/>
                  </a:lnTo>
                  <a:lnTo>
                    <a:pt x="8" y="127"/>
                  </a:lnTo>
                  <a:lnTo>
                    <a:pt x="10" y="150"/>
                  </a:lnTo>
                  <a:lnTo>
                    <a:pt x="2" y="153"/>
                  </a:lnTo>
                  <a:lnTo>
                    <a:pt x="0" y="130"/>
                  </a:lnTo>
                  <a:lnTo>
                    <a:pt x="2" y="92"/>
                  </a:lnTo>
                  <a:lnTo>
                    <a:pt x="14" y="57"/>
                  </a:lnTo>
                  <a:lnTo>
                    <a:pt x="17" y="35"/>
                  </a:lnTo>
                  <a:lnTo>
                    <a:pt x="17" y="0"/>
                  </a:lnTo>
                  <a:lnTo>
                    <a:pt x="52" y="4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9" name="Freeform 102"/>
            <p:cNvSpPr>
              <a:spLocks/>
            </p:cNvSpPr>
            <p:nvPr/>
          </p:nvSpPr>
          <p:spPr bwMode="auto">
            <a:xfrm>
              <a:off x="4264" y="2155"/>
              <a:ext cx="336" cy="294"/>
            </a:xfrm>
            <a:custGeom>
              <a:avLst/>
              <a:gdLst>
                <a:gd name="T0" fmla="*/ 91 w 336"/>
                <a:gd name="T1" fmla="*/ 84 h 294"/>
                <a:gd name="T2" fmla="*/ 166 w 336"/>
                <a:gd name="T3" fmla="*/ 154 h 294"/>
                <a:gd name="T4" fmla="*/ 276 w 336"/>
                <a:gd name="T5" fmla="*/ 210 h 294"/>
                <a:gd name="T6" fmla="*/ 333 w 336"/>
                <a:gd name="T7" fmla="*/ 226 h 294"/>
                <a:gd name="T8" fmla="*/ 301 w 336"/>
                <a:gd name="T9" fmla="*/ 244 h 294"/>
                <a:gd name="T10" fmla="*/ 294 w 336"/>
                <a:gd name="T11" fmla="*/ 251 h 294"/>
                <a:gd name="T12" fmla="*/ 269 w 336"/>
                <a:gd name="T13" fmla="*/ 248 h 294"/>
                <a:gd name="T14" fmla="*/ 314 w 336"/>
                <a:gd name="T15" fmla="*/ 290 h 294"/>
                <a:gd name="T16" fmla="*/ 265 w 336"/>
                <a:gd name="T17" fmla="*/ 262 h 294"/>
                <a:gd name="T18" fmla="*/ 258 w 336"/>
                <a:gd name="T19" fmla="*/ 269 h 294"/>
                <a:gd name="T20" fmla="*/ 248 w 336"/>
                <a:gd name="T21" fmla="*/ 272 h 294"/>
                <a:gd name="T22" fmla="*/ 226 w 336"/>
                <a:gd name="T23" fmla="*/ 258 h 294"/>
                <a:gd name="T24" fmla="*/ 219 w 336"/>
                <a:gd name="T25" fmla="*/ 279 h 294"/>
                <a:gd name="T26" fmla="*/ 195 w 336"/>
                <a:gd name="T27" fmla="*/ 251 h 294"/>
                <a:gd name="T28" fmla="*/ 205 w 336"/>
                <a:gd name="T29" fmla="*/ 283 h 294"/>
                <a:gd name="T30" fmla="*/ 177 w 336"/>
                <a:gd name="T31" fmla="*/ 258 h 294"/>
                <a:gd name="T32" fmla="*/ 166 w 336"/>
                <a:gd name="T33" fmla="*/ 258 h 294"/>
                <a:gd name="T34" fmla="*/ 155 w 336"/>
                <a:gd name="T35" fmla="*/ 262 h 294"/>
                <a:gd name="T36" fmla="*/ 135 w 336"/>
                <a:gd name="T37" fmla="*/ 230 h 294"/>
                <a:gd name="T38" fmla="*/ 149 w 336"/>
                <a:gd name="T39" fmla="*/ 266 h 294"/>
                <a:gd name="T40" fmla="*/ 124 w 336"/>
                <a:gd name="T41" fmla="*/ 251 h 294"/>
                <a:gd name="T42" fmla="*/ 113 w 336"/>
                <a:gd name="T43" fmla="*/ 248 h 294"/>
                <a:gd name="T44" fmla="*/ 113 w 336"/>
                <a:gd name="T45" fmla="*/ 266 h 294"/>
                <a:gd name="T46" fmla="*/ 95 w 336"/>
                <a:gd name="T47" fmla="*/ 230 h 294"/>
                <a:gd name="T48" fmla="*/ 74 w 336"/>
                <a:gd name="T49" fmla="*/ 206 h 294"/>
                <a:gd name="T50" fmla="*/ 84 w 336"/>
                <a:gd name="T51" fmla="*/ 255 h 294"/>
                <a:gd name="T52" fmla="*/ 67 w 336"/>
                <a:gd name="T53" fmla="*/ 226 h 294"/>
                <a:gd name="T54" fmla="*/ 53 w 336"/>
                <a:gd name="T55" fmla="*/ 217 h 294"/>
                <a:gd name="T56" fmla="*/ 42 w 336"/>
                <a:gd name="T57" fmla="*/ 217 h 294"/>
                <a:gd name="T58" fmla="*/ 38 w 336"/>
                <a:gd name="T59" fmla="*/ 164 h 294"/>
                <a:gd name="T60" fmla="*/ 31 w 336"/>
                <a:gd name="T61" fmla="*/ 223 h 294"/>
                <a:gd name="T62" fmla="*/ 21 w 336"/>
                <a:gd name="T63" fmla="*/ 181 h 294"/>
                <a:gd name="T64" fmla="*/ 21 w 336"/>
                <a:gd name="T65" fmla="*/ 115 h 294"/>
                <a:gd name="T66" fmla="*/ 14 w 336"/>
                <a:gd name="T67" fmla="*/ 164 h 294"/>
                <a:gd name="T68" fmla="*/ 0 w 336"/>
                <a:gd name="T69" fmla="*/ 143 h 294"/>
                <a:gd name="T70" fmla="*/ 18 w 336"/>
                <a:gd name="T71" fmla="*/ 63 h 294"/>
                <a:gd name="T72" fmla="*/ 21 w 336"/>
                <a:gd name="T73" fmla="*/ 0 h 29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6"/>
                <a:gd name="T112" fmla="*/ 0 h 294"/>
                <a:gd name="T113" fmla="*/ 336 w 336"/>
                <a:gd name="T114" fmla="*/ 294 h 29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6" h="294">
                  <a:moveTo>
                    <a:pt x="67" y="45"/>
                  </a:moveTo>
                  <a:lnTo>
                    <a:pt x="91" y="84"/>
                  </a:lnTo>
                  <a:lnTo>
                    <a:pt x="120" y="119"/>
                  </a:lnTo>
                  <a:lnTo>
                    <a:pt x="166" y="154"/>
                  </a:lnTo>
                  <a:lnTo>
                    <a:pt x="212" y="181"/>
                  </a:lnTo>
                  <a:lnTo>
                    <a:pt x="276" y="210"/>
                  </a:lnTo>
                  <a:lnTo>
                    <a:pt x="335" y="220"/>
                  </a:lnTo>
                  <a:lnTo>
                    <a:pt x="333" y="226"/>
                  </a:lnTo>
                  <a:lnTo>
                    <a:pt x="279" y="223"/>
                  </a:lnTo>
                  <a:lnTo>
                    <a:pt x="301" y="244"/>
                  </a:lnTo>
                  <a:lnTo>
                    <a:pt x="322" y="258"/>
                  </a:lnTo>
                  <a:lnTo>
                    <a:pt x="294" y="251"/>
                  </a:lnTo>
                  <a:lnTo>
                    <a:pt x="265" y="226"/>
                  </a:lnTo>
                  <a:lnTo>
                    <a:pt x="269" y="248"/>
                  </a:lnTo>
                  <a:lnTo>
                    <a:pt x="290" y="269"/>
                  </a:lnTo>
                  <a:lnTo>
                    <a:pt x="314" y="290"/>
                  </a:lnTo>
                  <a:lnTo>
                    <a:pt x="301" y="290"/>
                  </a:lnTo>
                  <a:lnTo>
                    <a:pt x="265" y="262"/>
                  </a:lnTo>
                  <a:lnTo>
                    <a:pt x="248" y="237"/>
                  </a:lnTo>
                  <a:lnTo>
                    <a:pt x="258" y="269"/>
                  </a:lnTo>
                  <a:lnTo>
                    <a:pt x="283" y="293"/>
                  </a:lnTo>
                  <a:lnTo>
                    <a:pt x="248" y="272"/>
                  </a:lnTo>
                  <a:lnTo>
                    <a:pt x="230" y="248"/>
                  </a:lnTo>
                  <a:lnTo>
                    <a:pt x="226" y="258"/>
                  </a:lnTo>
                  <a:lnTo>
                    <a:pt x="230" y="279"/>
                  </a:lnTo>
                  <a:lnTo>
                    <a:pt x="219" y="279"/>
                  </a:lnTo>
                  <a:lnTo>
                    <a:pt x="205" y="255"/>
                  </a:lnTo>
                  <a:lnTo>
                    <a:pt x="195" y="251"/>
                  </a:lnTo>
                  <a:lnTo>
                    <a:pt x="197" y="272"/>
                  </a:lnTo>
                  <a:lnTo>
                    <a:pt x="205" y="283"/>
                  </a:lnTo>
                  <a:lnTo>
                    <a:pt x="191" y="283"/>
                  </a:lnTo>
                  <a:lnTo>
                    <a:pt x="177" y="258"/>
                  </a:lnTo>
                  <a:lnTo>
                    <a:pt x="162" y="237"/>
                  </a:lnTo>
                  <a:lnTo>
                    <a:pt x="166" y="258"/>
                  </a:lnTo>
                  <a:lnTo>
                    <a:pt x="177" y="272"/>
                  </a:lnTo>
                  <a:lnTo>
                    <a:pt x="155" y="262"/>
                  </a:lnTo>
                  <a:lnTo>
                    <a:pt x="138" y="214"/>
                  </a:lnTo>
                  <a:lnTo>
                    <a:pt x="135" y="230"/>
                  </a:lnTo>
                  <a:lnTo>
                    <a:pt x="141" y="251"/>
                  </a:lnTo>
                  <a:lnTo>
                    <a:pt x="149" y="266"/>
                  </a:lnTo>
                  <a:lnTo>
                    <a:pt x="138" y="272"/>
                  </a:lnTo>
                  <a:lnTo>
                    <a:pt x="124" y="251"/>
                  </a:lnTo>
                  <a:lnTo>
                    <a:pt x="117" y="230"/>
                  </a:lnTo>
                  <a:lnTo>
                    <a:pt x="113" y="248"/>
                  </a:lnTo>
                  <a:lnTo>
                    <a:pt x="120" y="258"/>
                  </a:lnTo>
                  <a:lnTo>
                    <a:pt x="113" y="266"/>
                  </a:lnTo>
                  <a:lnTo>
                    <a:pt x="106" y="248"/>
                  </a:lnTo>
                  <a:lnTo>
                    <a:pt x="95" y="230"/>
                  </a:lnTo>
                  <a:lnTo>
                    <a:pt x="78" y="195"/>
                  </a:lnTo>
                  <a:lnTo>
                    <a:pt x="74" y="206"/>
                  </a:lnTo>
                  <a:lnTo>
                    <a:pt x="78" y="230"/>
                  </a:lnTo>
                  <a:lnTo>
                    <a:pt x="84" y="255"/>
                  </a:lnTo>
                  <a:lnTo>
                    <a:pt x="74" y="255"/>
                  </a:lnTo>
                  <a:lnTo>
                    <a:pt x="67" y="226"/>
                  </a:lnTo>
                  <a:lnTo>
                    <a:pt x="59" y="191"/>
                  </a:lnTo>
                  <a:lnTo>
                    <a:pt x="53" y="217"/>
                  </a:lnTo>
                  <a:lnTo>
                    <a:pt x="53" y="233"/>
                  </a:lnTo>
                  <a:lnTo>
                    <a:pt x="42" y="217"/>
                  </a:lnTo>
                  <a:lnTo>
                    <a:pt x="46" y="188"/>
                  </a:lnTo>
                  <a:lnTo>
                    <a:pt x="38" y="164"/>
                  </a:lnTo>
                  <a:lnTo>
                    <a:pt x="31" y="203"/>
                  </a:lnTo>
                  <a:lnTo>
                    <a:pt x="31" y="223"/>
                  </a:lnTo>
                  <a:lnTo>
                    <a:pt x="24" y="214"/>
                  </a:lnTo>
                  <a:lnTo>
                    <a:pt x="21" y="181"/>
                  </a:lnTo>
                  <a:lnTo>
                    <a:pt x="21" y="143"/>
                  </a:lnTo>
                  <a:lnTo>
                    <a:pt x="21" y="115"/>
                  </a:lnTo>
                  <a:lnTo>
                    <a:pt x="11" y="139"/>
                  </a:lnTo>
                  <a:lnTo>
                    <a:pt x="14" y="164"/>
                  </a:lnTo>
                  <a:lnTo>
                    <a:pt x="3" y="168"/>
                  </a:lnTo>
                  <a:lnTo>
                    <a:pt x="0" y="143"/>
                  </a:lnTo>
                  <a:lnTo>
                    <a:pt x="3" y="101"/>
                  </a:lnTo>
                  <a:lnTo>
                    <a:pt x="18" y="63"/>
                  </a:lnTo>
                  <a:lnTo>
                    <a:pt x="21" y="38"/>
                  </a:lnTo>
                  <a:lnTo>
                    <a:pt x="21" y="0"/>
                  </a:lnTo>
                  <a:lnTo>
                    <a:pt x="67" y="45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0" name="Freeform 103"/>
            <p:cNvSpPr>
              <a:spLocks/>
            </p:cNvSpPr>
            <p:nvPr/>
          </p:nvSpPr>
          <p:spPr bwMode="auto">
            <a:xfrm>
              <a:off x="4274" y="2298"/>
              <a:ext cx="397" cy="335"/>
            </a:xfrm>
            <a:custGeom>
              <a:avLst/>
              <a:gdLst>
                <a:gd name="T0" fmla="*/ 87 w 397"/>
                <a:gd name="T1" fmla="*/ 87 h 335"/>
                <a:gd name="T2" fmla="*/ 232 w 397"/>
                <a:gd name="T3" fmla="*/ 165 h 335"/>
                <a:gd name="T4" fmla="*/ 355 w 397"/>
                <a:gd name="T5" fmla="*/ 193 h 335"/>
                <a:gd name="T6" fmla="*/ 371 w 397"/>
                <a:gd name="T7" fmla="*/ 205 h 335"/>
                <a:gd name="T8" fmla="*/ 342 w 397"/>
                <a:gd name="T9" fmla="*/ 225 h 335"/>
                <a:gd name="T10" fmla="*/ 396 w 397"/>
                <a:gd name="T11" fmla="*/ 261 h 335"/>
                <a:gd name="T12" fmla="*/ 334 w 397"/>
                <a:gd name="T13" fmla="*/ 240 h 335"/>
                <a:gd name="T14" fmla="*/ 362 w 397"/>
                <a:gd name="T15" fmla="*/ 281 h 335"/>
                <a:gd name="T16" fmla="*/ 369 w 397"/>
                <a:gd name="T17" fmla="*/ 303 h 335"/>
                <a:gd name="T18" fmla="*/ 309 w 397"/>
                <a:gd name="T19" fmla="*/ 240 h 335"/>
                <a:gd name="T20" fmla="*/ 337 w 397"/>
                <a:gd name="T21" fmla="*/ 315 h 335"/>
                <a:gd name="T22" fmla="*/ 337 w 397"/>
                <a:gd name="T23" fmla="*/ 334 h 335"/>
                <a:gd name="T24" fmla="*/ 290 w 397"/>
                <a:gd name="T25" fmla="*/ 243 h 335"/>
                <a:gd name="T26" fmla="*/ 290 w 397"/>
                <a:gd name="T27" fmla="*/ 300 h 335"/>
                <a:gd name="T28" fmla="*/ 280 w 397"/>
                <a:gd name="T29" fmla="*/ 306 h 335"/>
                <a:gd name="T30" fmla="*/ 272 w 397"/>
                <a:gd name="T31" fmla="*/ 237 h 335"/>
                <a:gd name="T32" fmla="*/ 265 w 397"/>
                <a:gd name="T33" fmla="*/ 306 h 335"/>
                <a:gd name="T34" fmla="*/ 255 w 397"/>
                <a:gd name="T35" fmla="*/ 308 h 335"/>
                <a:gd name="T36" fmla="*/ 247 w 397"/>
                <a:gd name="T37" fmla="*/ 315 h 335"/>
                <a:gd name="T38" fmla="*/ 226 w 397"/>
                <a:gd name="T39" fmla="*/ 237 h 335"/>
                <a:gd name="T40" fmla="*/ 226 w 397"/>
                <a:gd name="T41" fmla="*/ 300 h 335"/>
                <a:gd name="T42" fmla="*/ 213 w 397"/>
                <a:gd name="T43" fmla="*/ 297 h 335"/>
                <a:gd name="T44" fmla="*/ 200 w 397"/>
                <a:gd name="T45" fmla="*/ 212 h 335"/>
                <a:gd name="T46" fmla="*/ 200 w 397"/>
                <a:gd name="T47" fmla="*/ 300 h 335"/>
                <a:gd name="T48" fmla="*/ 191 w 397"/>
                <a:gd name="T49" fmla="*/ 306 h 335"/>
                <a:gd name="T50" fmla="*/ 178 w 397"/>
                <a:gd name="T51" fmla="*/ 274 h 335"/>
                <a:gd name="T52" fmla="*/ 165 w 397"/>
                <a:gd name="T53" fmla="*/ 284 h 335"/>
                <a:gd name="T54" fmla="*/ 144 w 397"/>
                <a:gd name="T55" fmla="*/ 228 h 335"/>
                <a:gd name="T56" fmla="*/ 121 w 397"/>
                <a:gd name="T57" fmla="*/ 228 h 335"/>
                <a:gd name="T58" fmla="*/ 113 w 397"/>
                <a:gd name="T59" fmla="*/ 240 h 335"/>
                <a:gd name="T60" fmla="*/ 97 w 397"/>
                <a:gd name="T61" fmla="*/ 193 h 335"/>
                <a:gd name="T62" fmla="*/ 81 w 397"/>
                <a:gd name="T63" fmla="*/ 184 h 335"/>
                <a:gd name="T64" fmla="*/ 97 w 397"/>
                <a:gd name="T65" fmla="*/ 222 h 335"/>
                <a:gd name="T66" fmla="*/ 66 w 397"/>
                <a:gd name="T67" fmla="*/ 187 h 335"/>
                <a:gd name="T68" fmla="*/ 39 w 397"/>
                <a:gd name="T69" fmla="*/ 128 h 335"/>
                <a:gd name="T70" fmla="*/ 52 w 397"/>
                <a:gd name="T71" fmla="*/ 184 h 335"/>
                <a:gd name="T72" fmla="*/ 29 w 397"/>
                <a:gd name="T73" fmla="*/ 122 h 335"/>
                <a:gd name="T74" fmla="*/ 12 w 397"/>
                <a:gd name="T75" fmla="*/ 100 h 335"/>
                <a:gd name="T76" fmla="*/ 17 w 397"/>
                <a:gd name="T77" fmla="*/ 76 h 335"/>
                <a:gd name="T78" fmla="*/ 34 w 397"/>
                <a:gd name="T79" fmla="*/ 26 h 33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97"/>
                <a:gd name="T121" fmla="*/ 0 h 335"/>
                <a:gd name="T122" fmla="*/ 397 w 397"/>
                <a:gd name="T123" fmla="*/ 335 h 33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97" h="335">
                  <a:moveTo>
                    <a:pt x="34" y="26"/>
                  </a:moveTo>
                  <a:lnTo>
                    <a:pt x="87" y="87"/>
                  </a:lnTo>
                  <a:lnTo>
                    <a:pt x="173" y="143"/>
                  </a:lnTo>
                  <a:lnTo>
                    <a:pt x="232" y="165"/>
                  </a:lnTo>
                  <a:lnTo>
                    <a:pt x="280" y="178"/>
                  </a:lnTo>
                  <a:lnTo>
                    <a:pt x="355" y="193"/>
                  </a:lnTo>
                  <a:lnTo>
                    <a:pt x="376" y="202"/>
                  </a:lnTo>
                  <a:lnTo>
                    <a:pt x="371" y="205"/>
                  </a:lnTo>
                  <a:lnTo>
                    <a:pt x="329" y="202"/>
                  </a:lnTo>
                  <a:lnTo>
                    <a:pt x="342" y="225"/>
                  </a:lnTo>
                  <a:lnTo>
                    <a:pt x="364" y="250"/>
                  </a:lnTo>
                  <a:lnTo>
                    <a:pt x="396" y="261"/>
                  </a:lnTo>
                  <a:lnTo>
                    <a:pt x="373" y="261"/>
                  </a:lnTo>
                  <a:lnTo>
                    <a:pt x="334" y="240"/>
                  </a:lnTo>
                  <a:lnTo>
                    <a:pt x="347" y="261"/>
                  </a:lnTo>
                  <a:lnTo>
                    <a:pt x="362" y="281"/>
                  </a:lnTo>
                  <a:lnTo>
                    <a:pt x="384" y="300"/>
                  </a:lnTo>
                  <a:lnTo>
                    <a:pt x="369" y="303"/>
                  </a:lnTo>
                  <a:lnTo>
                    <a:pt x="326" y="261"/>
                  </a:lnTo>
                  <a:lnTo>
                    <a:pt x="309" y="240"/>
                  </a:lnTo>
                  <a:lnTo>
                    <a:pt x="324" y="287"/>
                  </a:lnTo>
                  <a:lnTo>
                    <a:pt x="337" y="315"/>
                  </a:lnTo>
                  <a:lnTo>
                    <a:pt x="349" y="334"/>
                  </a:lnTo>
                  <a:lnTo>
                    <a:pt x="337" y="334"/>
                  </a:lnTo>
                  <a:lnTo>
                    <a:pt x="319" y="293"/>
                  </a:lnTo>
                  <a:lnTo>
                    <a:pt x="290" y="243"/>
                  </a:lnTo>
                  <a:lnTo>
                    <a:pt x="285" y="274"/>
                  </a:lnTo>
                  <a:lnTo>
                    <a:pt x="290" y="300"/>
                  </a:lnTo>
                  <a:lnTo>
                    <a:pt x="297" y="324"/>
                  </a:lnTo>
                  <a:lnTo>
                    <a:pt x="280" y="306"/>
                  </a:lnTo>
                  <a:lnTo>
                    <a:pt x="274" y="277"/>
                  </a:lnTo>
                  <a:lnTo>
                    <a:pt x="272" y="237"/>
                  </a:lnTo>
                  <a:lnTo>
                    <a:pt x="262" y="258"/>
                  </a:lnTo>
                  <a:lnTo>
                    <a:pt x="265" y="306"/>
                  </a:lnTo>
                  <a:lnTo>
                    <a:pt x="270" y="330"/>
                  </a:lnTo>
                  <a:lnTo>
                    <a:pt x="255" y="308"/>
                  </a:lnTo>
                  <a:lnTo>
                    <a:pt x="252" y="281"/>
                  </a:lnTo>
                  <a:lnTo>
                    <a:pt x="247" y="315"/>
                  </a:lnTo>
                  <a:lnTo>
                    <a:pt x="239" y="281"/>
                  </a:lnTo>
                  <a:lnTo>
                    <a:pt x="226" y="237"/>
                  </a:lnTo>
                  <a:lnTo>
                    <a:pt x="220" y="258"/>
                  </a:lnTo>
                  <a:lnTo>
                    <a:pt x="226" y="300"/>
                  </a:lnTo>
                  <a:lnTo>
                    <a:pt x="237" y="321"/>
                  </a:lnTo>
                  <a:lnTo>
                    <a:pt x="213" y="297"/>
                  </a:lnTo>
                  <a:lnTo>
                    <a:pt x="210" y="258"/>
                  </a:lnTo>
                  <a:lnTo>
                    <a:pt x="200" y="212"/>
                  </a:lnTo>
                  <a:lnTo>
                    <a:pt x="198" y="247"/>
                  </a:lnTo>
                  <a:lnTo>
                    <a:pt x="200" y="300"/>
                  </a:lnTo>
                  <a:lnTo>
                    <a:pt x="213" y="324"/>
                  </a:lnTo>
                  <a:lnTo>
                    <a:pt x="191" y="306"/>
                  </a:lnTo>
                  <a:lnTo>
                    <a:pt x="178" y="250"/>
                  </a:lnTo>
                  <a:lnTo>
                    <a:pt x="178" y="274"/>
                  </a:lnTo>
                  <a:lnTo>
                    <a:pt x="180" y="297"/>
                  </a:lnTo>
                  <a:lnTo>
                    <a:pt x="165" y="284"/>
                  </a:lnTo>
                  <a:lnTo>
                    <a:pt x="165" y="271"/>
                  </a:lnTo>
                  <a:lnTo>
                    <a:pt x="144" y="228"/>
                  </a:lnTo>
                  <a:lnTo>
                    <a:pt x="113" y="199"/>
                  </a:lnTo>
                  <a:lnTo>
                    <a:pt x="121" y="228"/>
                  </a:lnTo>
                  <a:lnTo>
                    <a:pt x="128" y="240"/>
                  </a:lnTo>
                  <a:lnTo>
                    <a:pt x="113" y="240"/>
                  </a:lnTo>
                  <a:lnTo>
                    <a:pt x="106" y="208"/>
                  </a:lnTo>
                  <a:lnTo>
                    <a:pt x="97" y="193"/>
                  </a:lnTo>
                  <a:lnTo>
                    <a:pt x="71" y="153"/>
                  </a:lnTo>
                  <a:lnTo>
                    <a:pt x="81" y="184"/>
                  </a:lnTo>
                  <a:lnTo>
                    <a:pt x="84" y="205"/>
                  </a:lnTo>
                  <a:lnTo>
                    <a:pt x="97" y="222"/>
                  </a:lnTo>
                  <a:lnTo>
                    <a:pt x="84" y="225"/>
                  </a:lnTo>
                  <a:lnTo>
                    <a:pt x="66" y="187"/>
                  </a:lnTo>
                  <a:lnTo>
                    <a:pt x="54" y="156"/>
                  </a:lnTo>
                  <a:lnTo>
                    <a:pt x="39" y="128"/>
                  </a:lnTo>
                  <a:lnTo>
                    <a:pt x="44" y="162"/>
                  </a:lnTo>
                  <a:lnTo>
                    <a:pt x="52" y="184"/>
                  </a:lnTo>
                  <a:lnTo>
                    <a:pt x="34" y="175"/>
                  </a:lnTo>
                  <a:lnTo>
                    <a:pt x="29" y="122"/>
                  </a:lnTo>
                  <a:lnTo>
                    <a:pt x="22" y="156"/>
                  </a:lnTo>
                  <a:lnTo>
                    <a:pt x="12" y="100"/>
                  </a:lnTo>
                  <a:lnTo>
                    <a:pt x="0" y="97"/>
                  </a:lnTo>
                  <a:lnTo>
                    <a:pt x="17" y="76"/>
                  </a:lnTo>
                  <a:lnTo>
                    <a:pt x="5" y="0"/>
                  </a:lnTo>
                  <a:lnTo>
                    <a:pt x="34" y="26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1" name="Freeform 104"/>
            <p:cNvSpPr>
              <a:spLocks/>
            </p:cNvSpPr>
            <p:nvPr/>
          </p:nvSpPr>
          <p:spPr bwMode="auto">
            <a:xfrm>
              <a:off x="4286" y="2422"/>
              <a:ext cx="415" cy="349"/>
            </a:xfrm>
            <a:custGeom>
              <a:avLst/>
              <a:gdLst>
                <a:gd name="T0" fmla="*/ 92 w 415"/>
                <a:gd name="T1" fmla="*/ 91 h 349"/>
                <a:gd name="T2" fmla="*/ 243 w 415"/>
                <a:gd name="T3" fmla="*/ 172 h 349"/>
                <a:gd name="T4" fmla="*/ 371 w 415"/>
                <a:gd name="T5" fmla="*/ 203 h 349"/>
                <a:gd name="T6" fmla="*/ 389 w 415"/>
                <a:gd name="T7" fmla="*/ 215 h 349"/>
                <a:gd name="T8" fmla="*/ 358 w 415"/>
                <a:gd name="T9" fmla="*/ 235 h 349"/>
                <a:gd name="T10" fmla="*/ 414 w 415"/>
                <a:gd name="T11" fmla="*/ 274 h 349"/>
                <a:gd name="T12" fmla="*/ 350 w 415"/>
                <a:gd name="T13" fmla="*/ 252 h 349"/>
                <a:gd name="T14" fmla="*/ 379 w 415"/>
                <a:gd name="T15" fmla="*/ 293 h 349"/>
                <a:gd name="T16" fmla="*/ 386 w 415"/>
                <a:gd name="T17" fmla="*/ 317 h 349"/>
                <a:gd name="T18" fmla="*/ 324 w 415"/>
                <a:gd name="T19" fmla="*/ 252 h 349"/>
                <a:gd name="T20" fmla="*/ 353 w 415"/>
                <a:gd name="T21" fmla="*/ 329 h 349"/>
                <a:gd name="T22" fmla="*/ 353 w 415"/>
                <a:gd name="T23" fmla="*/ 348 h 349"/>
                <a:gd name="T24" fmla="*/ 303 w 415"/>
                <a:gd name="T25" fmla="*/ 255 h 349"/>
                <a:gd name="T26" fmla="*/ 303 w 415"/>
                <a:gd name="T27" fmla="*/ 313 h 349"/>
                <a:gd name="T28" fmla="*/ 293 w 415"/>
                <a:gd name="T29" fmla="*/ 319 h 349"/>
                <a:gd name="T30" fmla="*/ 285 w 415"/>
                <a:gd name="T31" fmla="*/ 248 h 349"/>
                <a:gd name="T32" fmla="*/ 277 w 415"/>
                <a:gd name="T33" fmla="*/ 319 h 349"/>
                <a:gd name="T34" fmla="*/ 267 w 415"/>
                <a:gd name="T35" fmla="*/ 322 h 349"/>
                <a:gd name="T36" fmla="*/ 259 w 415"/>
                <a:gd name="T37" fmla="*/ 329 h 349"/>
                <a:gd name="T38" fmla="*/ 236 w 415"/>
                <a:gd name="T39" fmla="*/ 248 h 349"/>
                <a:gd name="T40" fmla="*/ 236 w 415"/>
                <a:gd name="T41" fmla="*/ 313 h 349"/>
                <a:gd name="T42" fmla="*/ 223 w 415"/>
                <a:gd name="T43" fmla="*/ 310 h 349"/>
                <a:gd name="T44" fmla="*/ 210 w 415"/>
                <a:gd name="T45" fmla="*/ 221 h 349"/>
                <a:gd name="T46" fmla="*/ 210 w 415"/>
                <a:gd name="T47" fmla="*/ 313 h 349"/>
                <a:gd name="T48" fmla="*/ 200 w 415"/>
                <a:gd name="T49" fmla="*/ 319 h 349"/>
                <a:gd name="T50" fmla="*/ 186 w 415"/>
                <a:gd name="T51" fmla="*/ 287 h 349"/>
                <a:gd name="T52" fmla="*/ 173 w 415"/>
                <a:gd name="T53" fmla="*/ 296 h 349"/>
                <a:gd name="T54" fmla="*/ 151 w 415"/>
                <a:gd name="T55" fmla="*/ 238 h 349"/>
                <a:gd name="T56" fmla="*/ 127 w 415"/>
                <a:gd name="T57" fmla="*/ 238 h 349"/>
                <a:gd name="T58" fmla="*/ 119 w 415"/>
                <a:gd name="T59" fmla="*/ 252 h 349"/>
                <a:gd name="T60" fmla="*/ 102 w 415"/>
                <a:gd name="T61" fmla="*/ 203 h 349"/>
                <a:gd name="T62" fmla="*/ 86 w 415"/>
                <a:gd name="T63" fmla="*/ 192 h 349"/>
                <a:gd name="T64" fmla="*/ 102 w 415"/>
                <a:gd name="T65" fmla="*/ 231 h 349"/>
                <a:gd name="T66" fmla="*/ 70 w 415"/>
                <a:gd name="T67" fmla="*/ 196 h 349"/>
                <a:gd name="T68" fmla="*/ 41 w 415"/>
                <a:gd name="T69" fmla="*/ 134 h 349"/>
                <a:gd name="T70" fmla="*/ 54 w 415"/>
                <a:gd name="T71" fmla="*/ 192 h 349"/>
                <a:gd name="T72" fmla="*/ 32 w 415"/>
                <a:gd name="T73" fmla="*/ 127 h 349"/>
                <a:gd name="T74" fmla="*/ 13 w 415"/>
                <a:gd name="T75" fmla="*/ 104 h 349"/>
                <a:gd name="T76" fmla="*/ 18 w 415"/>
                <a:gd name="T77" fmla="*/ 78 h 349"/>
                <a:gd name="T78" fmla="*/ 36 w 415"/>
                <a:gd name="T79" fmla="*/ 27 h 3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15"/>
                <a:gd name="T121" fmla="*/ 0 h 349"/>
                <a:gd name="T122" fmla="*/ 415 w 415"/>
                <a:gd name="T123" fmla="*/ 349 h 3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15" h="349">
                  <a:moveTo>
                    <a:pt x="36" y="27"/>
                  </a:moveTo>
                  <a:lnTo>
                    <a:pt x="92" y="91"/>
                  </a:lnTo>
                  <a:lnTo>
                    <a:pt x="181" y="149"/>
                  </a:lnTo>
                  <a:lnTo>
                    <a:pt x="243" y="172"/>
                  </a:lnTo>
                  <a:lnTo>
                    <a:pt x="293" y="186"/>
                  </a:lnTo>
                  <a:lnTo>
                    <a:pt x="371" y="203"/>
                  </a:lnTo>
                  <a:lnTo>
                    <a:pt x="394" y="212"/>
                  </a:lnTo>
                  <a:lnTo>
                    <a:pt x="389" y="215"/>
                  </a:lnTo>
                  <a:lnTo>
                    <a:pt x="344" y="212"/>
                  </a:lnTo>
                  <a:lnTo>
                    <a:pt x="358" y="235"/>
                  </a:lnTo>
                  <a:lnTo>
                    <a:pt x="380" y="261"/>
                  </a:lnTo>
                  <a:lnTo>
                    <a:pt x="414" y="274"/>
                  </a:lnTo>
                  <a:lnTo>
                    <a:pt x="391" y="274"/>
                  </a:lnTo>
                  <a:lnTo>
                    <a:pt x="350" y="252"/>
                  </a:lnTo>
                  <a:lnTo>
                    <a:pt x="363" y="274"/>
                  </a:lnTo>
                  <a:lnTo>
                    <a:pt x="379" y="293"/>
                  </a:lnTo>
                  <a:lnTo>
                    <a:pt x="401" y="313"/>
                  </a:lnTo>
                  <a:lnTo>
                    <a:pt x="386" y="317"/>
                  </a:lnTo>
                  <a:lnTo>
                    <a:pt x="342" y="274"/>
                  </a:lnTo>
                  <a:lnTo>
                    <a:pt x="324" y="252"/>
                  </a:lnTo>
                  <a:lnTo>
                    <a:pt x="339" y="300"/>
                  </a:lnTo>
                  <a:lnTo>
                    <a:pt x="353" y="329"/>
                  </a:lnTo>
                  <a:lnTo>
                    <a:pt x="366" y="348"/>
                  </a:lnTo>
                  <a:lnTo>
                    <a:pt x="353" y="348"/>
                  </a:lnTo>
                  <a:lnTo>
                    <a:pt x="334" y="307"/>
                  </a:lnTo>
                  <a:lnTo>
                    <a:pt x="303" y="255"/>
                  </a:lnTo>
                  <a:lnTo>
                    <a:pt x="298" y="287"/>
                  </a:lnTo>
                  <a:lnTo>
                    <a:pt x="303" y="313"/>
                  </a:lnTo>
                  <a:lnTo>
                    <a:pt x="311" y="339"/>
                  </a:lnTo>
                  <a:lnTo>
                    <a:pt x="293" y="319"/>
                  </a:lnTo>
                  <a:lnTo>
                    <a:pt x="288" y="290"/>
                  </a:lnTo>
                  <a:lnTo>
                    <a:pt x="285" y="248"/>
                  </a:lnTo>
                  <a:lnTo>
                    <a:pt x="274" y="270"/>
                  </a:lnTo>
                  <a:lnTo>
                    <a:pt x="277" y="319"/>
                  </a:lnTo>
                  <a:lnTo>
                    <a:pt x="283" y="345"/>
                  </a:lnTo>
                  <a:lnTo>
                    <a:pt x="267" y="322"/>
                  </a:lnTo>
                  <a:lnTo>
                    <a:pt x="264" y="293"/>
                  </a:lnTo>
                  <a:lnTo>
                    <a:pt x="259" y="329"/>
                  </a:lnTo>
                  <a:lnTo>
                    <a:pt x="251" y="293"/>
                  </a:lnTo>
                  <a:lnTo>
                    <a:pt x="236" y="248"/>
                  </a:lnTo>
                  <a:lnTo>
                    <a:pt x="231" y="270"/>
                  </a:lnTo>
                  <a:lnTo>
                    <a:pt x="236" y="313"/>
                  </a:lnTo>
                  <a:lnTo>
                    <a:pt x="249" y="336"/>
                  </a:lnTo>
                  <a:lnTo>
                    <a:pt x="223" y="310"/>
                  </a:lnTo>
                  <a:lnTo>
                    <a:pt x="221" y="270"/>
                  </a:lnTo>
                  <a:lnTo>
                    <a:pt x="210" y="221"/>
                  </a:lnTo>
                  <a:lnTo>
                    <a:pt x="208" y="258"/>
                  </a:lnTo>
                  <a:lnTo>
                    <a:pt x="210" y="313"/>
                  </a:lnTo>
                  <a:lnTo>
                    <a:pt x="223" y="339"/>
                  </a:lnTo>
                  <a:lnTo>
                    <a:pt x="200" y="319"/>
                  </a:lnTo>
                  <a:lnTo>
                    <a:pt x="186" y="261"/>
                  </a:lnTo>
                  <a:lnTo>
                    <a:pt x="186" y="287"/>
                  </a:lnTo>
                  <a:lnTo>
                    <a:pt x="189" y="310"/>
                  </a:lnTo>
                  <a:lnTo>
                    <a:pt x="173" y="296"/>
                  </a:lnTo>
                  <a:lnTo>
                    <a:pt x="173" y="284"/>
                  </a:lnTo>
                  <a:lnTo>
                    <a:pt x="151" y="238"/>
                  </a:lnTo>
                  <a:lnTo>
                    <a:pt x="119" y="208"/>
                  </a:lnTo>
                  <a:lnTo>
                    <a:pt x="127" y="238"/>
                  </a:lnTo>
                  <a:lnTo>
                    <a:pt x="135" y="252"/>
                  </a:lnTo>
                  <a:lnTo>
                    <a:pt x="119" y="252"/>
                  </a:lnTo>
                  <a:lnTo>
                    <a:pt x="111" y="218"/>
                  </a:lnTo>
                  <a:lnTo>
                    <a:pt x="102" y="203"/>
                  </a:lnTo>
                  <a:lnTo>
                    <a:pt x="75" y="159"/>
                  </a:lnTo>
                  <a:lnTo>
                    <a:pt x="86" y="192"/>
                  </a:lnTo>
                  <a:lnTo>
                    <a:pt x="88" y="215"/>
                  </a:lnTo>
                  <a:lnTo>
                    <a:pt x="102" y="231"/>
                  </a:lnTo>
                  <a:lnTo>
                    <a:pt x="88" y="235"/>
                  </a:lnTo>
                  <a:lnTo>
                    <a:pt x="70" y="196"/>
                  </a:lnTo>
                  <a:lnTo>
                    <a:pt x="57" y="163"/>
                  </a:lnTo>
                  <a:lnTo>
                    <a:pt x="41" y="134"/>
                  </a:lnTo>
                  <a:lnTo>
                    <a:pt x="46" y="169"/>
                  </a:lnTo>
                  <a:lnTo>
                    <a:pt x="54" y="192"/>
                  </a:lnTo>
                  <a:lnTo>
                    <a:pt x="36" y="183"/>
                  </a:lnTo>
                  <a:lnTo>
                    <a:pt x="32" y="127"/>
                  </a:lnTo>
                  <a:lnTo>
                    <a:pt x="24" y="163"/>
                  </a:lnTo>
                  <a:lnTo>
                    <a:pt x="13" y="104"/>
                  </a:lnTo>
                  <a:lnTo>
                    <a:pt x="0" y="101"/>
                  </a:lnTo>
                  <a:lnTo>
                    <a:pt x="18" y="78"/>
                  </a:lnTo>
                  <a:lnTo>
                    <a:pt x="5" y="0"/>
                  </a:lnTo>
                  <a:lnTo>
                    <a:pt x="36" y="2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2" name="Freeform 105"/>
            <p:cNvSpPr>
              <a:spLocks/>
            </p:cNvSpPr>
            <p:nvPr/>
          </p:nvSpPr>
          <p:spPr bwMode="auto">
            <a:xfrm>
              <a:off x="4286" y="2552"/>
              <a:ext cx="443" cy="331"/>
            </a:xfrm>
            <a:custGeom>
              <a:avLst/>
              <a:gdLst>
                <a:gd name="T0" fmla="*/ 121 w 443"/>
                <a:gd name="T1" fmla="*/ 93 h 331"/>
                <a:gd name="T2" fmla="*/ 219 w 443"/>
                <a:gd name="T3" fmla="*/ 173 h 331"/>
                <a:gd name="T4" fmla="*/ 364 w 443"/>
                <a:gd name="T5" fmla="*/ 236 h 331"/>
                <a:gd name="T6" fmla="*/ 438 w 443"/>
                <a:gd name="T7" fmla="*/ 255 h 331"/>
                <a:gd name="T8" fmla="*/ 397 w 443"/>
                <a:gd name="T9" fmla="*/ 275 h 331"/>
                <a:gd name="T10" fmla="*/ 387 w 443"/>
                <a:gd name="T11" fmla="*/ 283 h 331"/>
                <a:gd name="T12" fmla="*/ 354 w 443"/>
                <a:gd name="T13" fmla="*/ 280 h 331"/>
                <a:gd name="T14" fmla="*/ 414 w 443"/>
                <a:gd name="T15" fmla="*/ 326 h 331"/>
                <a:gd name="T16" fmla="*/ 349 w 443"/>
                <a:gd name="T17" fmla="*/ 295 h 331"/>
                <a:gd name="T18" fmla="*/ 339 w 443"/>
                <a:gd name="T19" fmla="*/ 303 h 331"/>
                <a:gd name="T20" fmla="*/ 326 w 443"/>
                <a:gd name="T21" fmla="*/ 306 h 331"/>
                <a:gd name="T22" fmla="*/ 298 w 443"/>
                <a:gd name="T23" fmla="*/ 291 h 331"/>
                <a:gd name="T24" fmla="*/ 289 w 443"/>
                <a:gd name="T25" fmla="*/ 314 h 331"/>
                <a:gd name="T26" fmla="*/ 257 w 443"/>
                <a:gd name="T27" fmla="*/ 283 h 331"/>
                <a:gd name="T28" fmla="*/ 270 w 443"/>
                <a:gd name="T29" fmla="*/ 318 h 331"/>
                <a:gd name="T30" fmla="*/ 233 w 443"/>
                <a:gd name="T31" fmla="*/ 291 h 331"/>
                <a:gd name="T32" fmla="*/ 219 w 443"/>
                <a:gd name="T33" fmla="*/ 291 h 331"/>
                <a:gd name="T34" fmla="*/ 205 w 443"/>
                <a:gd name="T35" fmla="*/ 295 h 331"/>
                <a:gd name="T36" fmla="*/ 177 w 443"/>
                <a:gd name="T37" fmla="*/ 260 h 331"/>
                <a:gd name="T38" fmla="*/ 196 w 443"/>
                <a:gd name="T39" fmla="*/ 299 h 331"/>
                <a:gd name="T40" fmla="*/ 164 w 443"/>
                <a:gd name="T41" fmla="*/ 283 h 331"/>
                <a:gd name="T42" fmla="*/ 150 w 443"/>
                <a:gd name="T43" fmla="*/ 280 h 331"/>
                <a:gd name="T44" fmla="*/ 150 w 443"/>
                <a:gd name="T45" fmla="*/ 299 h 331"/>
                <a:gd name="T46" fmla="*/ 126 w 443"/>
                <a:gd name="T47" fmla="*/ 260 h 331"/>
                <a:gd name="T48" fmla="*/ 99 w 443"/>
                <a:gd name="T49" fmla="*/ 232 h 331"/>
                <a:gd name="T50" fmla="*/ 111 w 443"/>
                <a:gd name="T51" fmla="*/ 287 h 331"/>
                <a:gd name="T52" fmla="*/ 89 w 443"/>
                <a:gd name="T53" fmla="*/ 255 h 331"/>
                <a:gd name="T54" fmla="*/ 70 w 443"/>
                <a:gd name="T55" fmla="*/ 244 h 331"/>
                <a:gd name="T56" fmla="*/ 56 w 443"/>
                <a:gd name="T57" fmla="*/ 244 h 331"/>
                <a:gd name="T58" fmla="*/ 51 w 443"/>
                <a:gd name="T59" fmla="*/ 185 h 331"/>
                <a:gd name="T60" fmla="*/ 42 w 443"/>
                <a:gd name="T61" fmla="*/ 251 h 331"/>
                <a:gd name="T62" fmla="*/ 29 w 443"/>
                <a:gd name="T63" fmla="*/ 204 h 331"/>
                <a:gd name="T64" fmla="*/ 29 w 443"/>
                <a:gd name="T65" fmla="*/ 130 h 331"/>
                <a:gd name="T66" fmla="*/ 19 w 443"/>
                <a:gd name="T67" fmla="*/ 185 h 331"/>
                <a:gd name="T68" fmla="*/ 0 w 443"/>
                <a:gd name="T69" fmla="*/ 160 h 331"/>
                <a:gd name="T70" fmla="*/ 24 w 443"/>
                <a:gd name="T71" fmla="*/ 70 h 331"/>
                <a:gd name="T72" fmla="*/ 29 w 443"/>
                <a:gd name="T73" fmla="*/ 0 h 3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43"/>
                <a:gd name="T112" fmla="*/ 0 h 331"/>
                <a:gd name="T113" fmla="*/ 443 w 443"/>
                <a:gd name="T114" fmla="*/ 331 h 3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43" h="331">
                  <a:moveTo>
                    <a:pt x="89" y="51"/>
                  </a:moveTo>
                  <a:lnTo>
                    <a:pt x="121" y="93"/>
                  </a:lnTo>
                  <a:lnTo>
                    <a:pt x="158" y="133"/>
                  </a:lnTo>
                  <a:lnTo>
                    <a:pt x="219" y="173"/>
                  </a:lnTo>
                  <a:lnTo>
                    <a:pt x="279" y="204"/>
                  </a:lnTo>
                  <a:lnTo>
                    <a:pt x="364" y="236"/>
                  </a:lnTo>
                  <a:lnTo>
                    <a:pt x="442" y="248"/>
                  </a:lnTo>
                  <a:lnTo>
                    <a:pt x="438" y="255"/>
                  </a:lnTo>
                  <a:lnTo>
                    <a:pt x="368" y="251"/>
                  </a:lnTo>
                  <a:lnTo>
                    <a:pt x="397" y="275"/>
                  </a:lnTo>
                  <a:lnTo>
                    <a:pt x="424" y="291"/>
                  </a:lnTo>
                  <a:lnTo>
                    <a:pt x="387" y="283"/>
                  </a:lnTo>
                  <a:lnTo>
                    <a:pt x="349" y="255"/>
                  </a:lnTo>
                  <a:lnTo>
                    <a:pt x="354" y="280"/>
                  </a:lnTo>
                  <a:lnTo>
                    <a:pt x="382" y="303"/>
                  </a:lnTo>
                  <a:lnTo>
                    <a:pt x="414" y="326"/>
                  </a:lnTo>
                  <a:lnTo>
                    <a:pt x="397" y="326"/>
                  </a:lnTo>
                  <a:lnTo>
                    <a:pt x="349" y="295"/>
                  </a:lnTo>
                  <a:lnTo>
                    <a:pt x="326" y="267"/>
                  </a:lnTo>
                  <a:lnTo>
                    <a:pt x="339" y="303"/>
                  </a:lnTo>
                  <a:lnTo>
                    <a:pt x="373" y="330"/>
                  </a:lnTo>
                  <a:lnTo>
                    <a:pt x="326" y="306"/>
                  </a:lnTo>
                  <a:lnTo>
                    <a:pt x="303" y="280"/>
                  </a:lnTo>
                  <a:lnTo>
                    <a:pt x="298" y="291"/>
                  </a:lnTo>
                  <a:lnTo>
                    <a:pt x="303" y="314"/>
                  </a:lnTo>
                  <a:lnTo>
                    <a:pt x="289" y="314"/>
                  </a:lnTo>
                  <a:lnTo>
                    <a:pt x="270" y="287"/>
                  </a:lnTo>
                  <a:lnTo>
                    <a:pt x="257" y="283"/>
                  </a:lnTo>
                  <a:lnTo>
                    <a:pt x="260" y="306"/>
                  </a:lnTo>
                  <a:lnTo>
                    <a:pt x="270" y="318"/>
                  </a:lnTo>
                  <a:lnTo>
                    <a:pt x="252" y="318"/>
                  </a:lnTo>
                  <a:lnTo>
                    <a:pt x="233" y="291"/>
                  </a:lnTo>
                  <a:lnTo>
                    <a:pt x="214" y="267"/>
                  </a:lnTo>
                  <a:lnTo>
                    <a:pt x="219" y="291"/>
                  </a:lnTo>
                  <a:lnTo>
                    <a:pt x="233" y="306"/>
                  </a:lnTo>
                  <a:lnTo>
                    <a:pt x="205" y="295"/>
                  </a:lnTo>
                  <a:lnTo>
                    <a:pt x="183" y="240"/>
                  </a:lnTo>
                  <a:lnTo>
                    <a:pt x="177" y="260"/>
                  </a:lnTo>
                  <a:lnTo>
                    <a:pt x="186" y="283"/>
                  </a:lnTo>
                  <a:lnTo>
                    <a:pt x="196" y="299"/>
                  </a:lnTo>
                  <a:lnTo>
                    <a:pt x="183" y="306"/>
                  </a:lnTo>
                  <a:lnTo>
                    <a:pt x="164" y="283"/>
                  </a:lnTo>
                  <a:lnTo>
                    <a:pt x="154" y="260"/>
                  </a:lnTo>
                  <a:lnTo>
                    <a:pt x="150" y="280"/>
                  </a:lnTo>
                  <a:lnTo>
                    <a:pt x="158" y="291"/>
                  </a:lnTo>
                  <a:lnTo>
                    <a:pt x="150" y="299"/>
                  </a:lnTo>
                  <a:lnTo>
                    <a:pt x="139" y="280"/>
                  </a:lnTo>
                  <a:lnTo>
                    <a:pt x="126" y="260"/>
                  </a:lnTo>
                  <a:lnTo>
                    <a:pt x="103" y="219"/>
                  </a:lnTo>
                  <a:lnTo>
                    <a:pt x="99" y="232"/>
                  </a:lnTo>
                  <a:lnTo>
                    <a:pt x="103" y="260"/>
                  </a:lnTo>
                  <a:lnTo>
                    <a:pt x="111" y="287"/>
                  </a:lnTo>
                  <a:lnTo>
                    <a:pt x="99" y="287"/>
                  </a:lnTo>
                  <a:lnTo>
                    <a:pt x="89" y="255"/>
                  </a:lnTo>
                  <a:lnTo>
                    <a:pt x="79" y="216"/>
                  </a:lnTo>
                  <a:lnTo>
                    <a:pt x="70" y="244"/>
                  </a:lnTo>
                  <a:lnTo>
                    <a:pt x="70" y="263"/>
                  </a:lnTo>
                  <a:lnTo>
                    <a:pt x="56" y="244"/>
                  </a:lnTo>
                  <a:lnTo>
                    <a:pt x="61" y="212"/>
                  </a:lnTo>
                  <a:lnTo>
                    <a:pt x="51" y="185"/>
                  </a:lnTo>
                  <a:lnTo>
                    <a:pt x="42" y="228"/>
                  </a:lnTo>
                  <a:lnTo>
                    <a:pt x="42" y="251"/>
                  </a:lnTo>
                  <a:lnTo>
                    <a:pt x="33" y="240"/>
                  </a:lnTo>
                  <a:lnTo>
                    <a:pt x="29" y="204"/>
                  </a:lnTo>
                  <a:lnTo>
                    <a:pt x="29" y="160"/>
                  </a:lnTo>
                  <a:lnTo>
                    <a:pt x="29" y="130"/>
                  </a:lnTo>
                  <a:lnTo>
                    <a:pt x="15" y="157"/>
                  </a:lnTo>
                  <a:lnTo>
                    <a:pt x="19" y="185"/>
                  </a:lnTo>
                  <a:lnTo>
                    <a:pt x="5" y="189"/>
                  </a:lnTo>
                  <a:lnTo>
                    <a:pt x="0" y="160"/>
                  </a:lnTo>
                  <a:lnTo>
                    <a:pt x="5" y="114"/>
                  </a:lnTo>
                  <a:lnTo>
                    <a:pt x="24" y="70"/>
                  </a:lnTo>
                  <a:lnTo>
                    <a:pt x="29" y="42"/>
                  </a:lnTo>
                  <a:lnTo>
                    <a:pt x="29" y="0"/>
                  </a:lnTo>
                  <a:lnTo>
                    <a:pt x="89" y="51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3" name="Freeform 106"/>
            <p:cNvSpPr>
              <a:spLocks/>
            </p:cNvSpPr>
            <p:nvPr/>
          </p:nvSpPr>
          <p:spPr bwMode="auto">
            <a:xfrm>
              <a:off x="4266" y="1928"/>
              <a:ext cx="152" cy="176"/>
            </a:xfrm>
            <a:custGeom>
              <a:avLst/>
              <a:gdLst>
                <a:gd name="T0" fmla="*/ 0 w 152"/>
                <a:gd name="T1" fmla="*/ 0 h 176"/>
                <a:gd name="T2" fmla="*/ 15 w 152"/>
                <a:gd name="T3" fmla="*/ 23 h 176"/>
                <a:gd name="T4" fmla="*/ 29 w 152"/>
                <a:gd name="T5" fmla="*/ 58 h 176"/>
                <a:gd name="T6" fmla="*/ 62 w 152"/>
                <a:gd name="T7" fmla="*/ 102 h 176"/>
                <a:gd name="T8" fmla="*/ 93 w 152"/>
                <a:gd name="T9" fmla="*/ 125 h 176"/>
                <a:gd name="T10" fmla="*/ 128 w 152"/>
                <a:gd name="T11" fmla="*/ 158 h 176"/>
                <a:gd name="T12" fmla="*/ 151 w 152"/>
                <a:gd name="T13" fmla="*/ 166 h 176"/>
                <a:gd name="T14" fmla="*/ 138 w 152"/>
                <a:gd name="T15" fmla="*/ 166 h 176"/>
                <a:gd name="T16" fmla="*/ 106 w 152"/>
                <a:gd name="T17" fmla="*/ 151 h 176"/>
                <a:gd name="T18" fmla="*/ 115 w 152"/>
                <a:gd name="T19" fmla="*/ 175 h 176"/>
                <a:gd name="T20" fmla="*/ 95 w 152"/>
                <a:gd name="T21" fmla="*/ 138 h 176"/>
                <a:gd name="T22" fmla="*/ 85 w 152"/>
                <a:gd name="T23" fmla="*/ 134 h 176"/>
                <a:gd name="T24" fmla="*/ 89 w 152"/>
                <a:gd name="T25" fmla="*/ 154 h 176"/>
                <a:gd name="T26" fmla="*/ 72 w 152"/>
                <a:gd name="T27" fmla="*/ 123 h 176"/>
                <a:gd name="T28" fmla="*/ 48 w 152"/>
                <a:gd name="T29" fmla="*/ 96 h 176"/>
                <a:gd name="T30" fmla="*/ 52 w 152"/>
                <a:gd name="T31" fmla="*/ 117 h 176"/>
                <a:gd name="T32" fmla="*/ 35 w 152"/>
                <a:gd name="T33" fmla="*/ 77 h 176"/>
                <a:gd name="T34" fmla="*/ 34 w 152"/>
                <a:gd name="T35" fmla="*/ 93 h 176"/>
                <a:gd name="T36" fmla="*/ 27 w 152"/>
                <a:gd name="T37" fmla="*/ 64 h 176"/>
                <a:gd name="T38" fmla="*/ 10 w 152"/>
                <a:gd name="T39" fmla="*/ 33 h 176"/>
                <a:gd name="T40" fmla="*/ 0 w 152"/>
                <a:gd name="T41" fmla="*/ 0 h 1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52"/>
                <a:gd name="T64" fmla="*/ 0 h 176"/>
                <a:gd name="T65" fmla="*/ 152 w 152"/>
                <a:gd name="T66" fmla="*/ 176 h 1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52" h="176">
                  <a:moveTo>
                    <a:pt x="0" y="0"/>
                  </a:moveTo>
                  <a:lnTo>
                    <a:pt x="15" y="23"/>
                  </a:lnTo>
                  <a:lnTo>
                    <a:pt x="29" y="58"/>
                  </a:lnTo>
                  <a:lnTo>
                    <a:pt x="62" y="102"/>
                  </a:lnTo>
                  <a:lnTo>
                    <a:pt x="93" y="125"/>
                  </a:lnTo>
                  <a:lnTo>
                    <a:pt x="128" y="158"/>
                  </a:lnTo>
                  <a:lnTo>
                    <a:pt x="151" y="166"/>
                  </a:lnTo>
                  <a:lnTo>
                    <a:pt x="138" y="166"/>
                  </a:lnTo>
                  <a:lnTo>
                    <a:pt x="106" y="151"/>
                  </a:lnTo>
                  <a:lnTo>
                    <a:pt x="115" y="175"/>
                  </a:lnTo>
                  <a:lnTo>
                    <a:pt x="95" y="138"/>
                  </a:lnTo>
                  <a:lnTo>
                    <a:pt x="85" y="134"/>
                  </a:lnTo>
                  <a:lnTo>
                    <a:pt x="89" y="154"/>
                  </a:lnTo>
                  <a:lnTo>
                    <a:pt x="72" y="123"/>
                  </a:lnTo>
                  <a:lnTo>
                    <a:pt x="48" y="96"/>
                  </a:lnTo>
                  <a:lnTo>
                    <a:pt x="52" y="117"/>
                  </a:lnTo>
                  <a:lnTo>
                    <a:pt x="35" y="77"/>
                  </a:lnTo>
                  <a:lnTo>
                    <a:pt x="34" y="93"/>
                  </a:lnTo>
                  <a:lnTo>
                    <a:pt x="27" y="64"/>
                  </a:lnTo>
                  <a:lnTo>
                    <a:pt x="10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4" name="Freeform 107"/>
            <p:cNvSpPr>
              <a:spLocks/>
            </p:cNvSpPr>
            <p:nvPr/>
          </p:nvSpPr>
          <p:spPr bwMode="auto">
            <a:xfrm>
              <a:off x="4336" y="2130"/>
              <a:ext cx="133" cy="111"/>
            </a:xfrm>
            <a:custGeom>
              <a:avLst/>
              <a:gdLst>
                <a:gd name="T0" fmla="*/ 0 w 133"/>
                <a:gd name="T1" fmla="*/ 0 h 111"/>
                <a:gd name="T2" fmla="*/ 26 w 133"/>
                <a:gd name="T3" fmla="*/ 27 h 111"/>
                <a:gd name="T4" fmla="*/ 55 w 133"/>
                <a:gd name="T5" fmla="*/ 51 h 111"/>
                <a:gd name="T6" fmla="*/ 83 w 133"/>
                <a:gd name="T7" fmla="*/ 67 h 111"/>
                <a:gd name="T8" fmla="*/ 115 w 133"/>
                <a:gd name="T9" fmla="*/ 87 h 111"/>
                <a:gd name="T10" fmla="*/ 132 w 133"/>
                <a:gd name="T11" fmla="*/ 93 h 111"/>
                <a:gd name="T12" fmla="*/ 119 w 133"/>
                <a:gd name="T13" fmla="*/ 93 h 111"/>
                <a:gd name="T14" fmla="*/ 124 w 133"/>
                <a:gd name="T15" fmla="*/ 110 h 111"/>
                <a:gd name="T16" fmla="*/ 106 w 133"/>
                <a:gd name="T17" fmla="*/ 92 h 111"/>
                <a:gd name="T18" fmla="*/ 104 w 133"/>
                <a:gd name="T19" fmla="*/ 103 h 111"/>
                <a:gd name="T20" fmla="*/ 87 w 133"/>
                <a:gd name="T21" fmla="*/ 80 h 111"/>
                <a:gd name="T22" fmla="*/ 87 w 133"/>
                <a:gd name="T23" fmla="*/ 98 h 111"/>
                <a:gd name="T24" fmla="*/ 69 w 133"/>
                <a:gd name="T25" fmla="*/ 67 h 111"/>
                <a:gd name="T26" fmla="*/ 55 w 133"/>
                <a:gd name="T27" fmla="*/ 60 h 111"/>
                <a:gd name="T28" fmla="*/ 46 w 133"/>
                <a:gd name="T29" fmla="*/ 60 h 111"/>
                <a:gd name="T30" fmla="*/ 55 w 133"/>
                <a:gd name="T31" fmla="*/ 84 h 111"/>
                <a:gd name="T32" fmla="*/ 41 w 133"/>
                <a:gd name="T33" fmla="*/ 64 h 111"/>
                <a:gd name="T34" fmla="*/ 38 w 133"/>
                <a:gd name="T35" fmla="*/ 46 h 111"/>
                <a:gd name="T36" fmla="*/ 24 w 133"/>
                <a:gd name="T37" fmla="*/ 33 h 111"/>
                <a:gd name="T38" fmla="*/ 0 w 133"/>
                <a:gd name="T39" fmla="*/ 0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111"/>
                <a:gd name="T62" fmla="*/ 133 w 133"/>
                <a:gd name="T63" fmla="*/ 111 h 11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111">
                  <a:moveTo>
                    <a:pt x="0" y="0"/>
                  </a:moveTo>
                  <a:lnTo>
                    <a:pt x="26" y="27"/>
                  </a:lnTo>
                  <a:lnTo>
                    <a:pt x="55" y="51"/>
                  </a:lnTo>
                  <a:lnTo>
                    <a:pt x="83" y="67"/>
                  </a:lnTo>
                  <a:lnTo>
                    <a:pt x="115" y="87"/>
                  </a:lnTo>
                  <a:lnTo>
                    <a:pt x="132" y="93"/>
                  </a:lnTo>
                  <a:lnTo>
                    <a:pt x="119" y="93"/>
                  </a:lnTo>
                  <a:lnTo>
                    <a:pt x="124" y="110"/>
                  </a:lnTo>
                  <a:lnTo>
                    <a:pt x="106" y="92"/>
                  </a:lnTo>
                  <a:lnTo>
                    <a:pt x="104" y="103"/>
                  </a:lnTo>
                  <a:lnTo>
                    <a:pt x="87" y="80"/>
                  </a:lnTo>
                  <a:lnTo>
                    <a:pt x="87" y="98"/>
                  </a:lnTo>
                  <a:lnTo>
                    <a:pt x="69" y="67"/>
                  </a:lnTo>
                  <a:lnTo>
                    <a:pt x="55" y="60"/>
                  </a:lnTo>
                  <a:lnTo>
                    <a:pt x="46" y="60"/>
                  </a:lnTo>
                  <a:lnTo>
                    <a:pt x="55" y="84"/>
                  </a:lnTo>
                  <a:lnTo>
                    <a:pt x="41" y="64"/>
                  </a:lnTo>
                  <a:lnTo>
                    <a:pt x="38" y="46"/>
                  </a:lnTo>
                  <a:lnTo>
                    <a:pt x="24" y="33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5" name="Freeform 108"/>
            <p:cNvSpPr>
              <a:spLocks/>
            </p:cNvSpPr>
            <p:nvPr/>
          </p:nvSpPr>
          <p:spPr bwMode="auto">
            <a:xfrm>
              <a:off x="4384" y="2279"/>
              <a:ext cx="156" cy="111"/>
            </a:xfrm>
            <a:custGeom>
              <a:avLst/>
              <a:gdLst>
                <a:gd name="T0" fmla="*/ 0 w 156"/>
                <a:gd name="T1" fmla="*/ 0 h 111"/>
                <a:gd name="T2" fmla="*/ 31 w 156"/>
                <a:gd name="T3" fmla="*/ 30 h 111"/>
                <a:gd name="T4" fmla="*/ 59 w 156"/>
                <a:gd name="T5" fmla="*/ 48 h 111"/>
                <a:gd name="T6" fmla="*/ 97 w 156"/>
                <a:gd name="T7" fmla="*/ 66 h 111"/>
                <a:gd name="T8" fmla="*/ 119 w 156"/>
                <a:gd name="T9" fmla="*/ 79 h 111"/>
                <a:gd name="T10" fmla="*/ 155 w 156"/>
                <a:gd name="T11" fmla="*/ 89 h 111"/>
                <a:gd name="T12" fmla="*/ 135 w 156"/>
                <a:gd name="T13" fmla="*/ 91 h 111"/>
                <a:gd name="T14" fmla="*/ 136 w 156"/>
                <a:gd name="T15" fmla="*/ 107 h 111"/>
                <a:gd name="T16" fmla="*/ 125 w 156"/>
                <a:gd name="T17" fmla="*/ 83 h 111"/>
                <a:gd name="T18" fmla="*/ 119 w 156"/>
                <a:gd name="T19" fmla="*/ 110 h 111"/>
                <a:gd name="T20" fmla="*/ 113 w 156"/>
                <a:gd name="T21" fmla="*/ 83 h 111"/>
                <a:gd name="T22" fmla="*/ 74 w 156"/>
                <a:gd name="T23" fmla="*/ 64 h 111"/>
                <a:gd name="T24" fmla="*/ 74 w 156"/>
                <a:gd name="T25" fmla="*/ 91 h 111"/>
                <a:gd name="T26" fmla="*/ 65 w 156"/>
                <a:gd name="T27" fmla="*/ 62 h 111"/>
                <a:gd name="T28" fmla="*/ 32 w 156"/>
                <a:gd name="T29" fmla="*/ 41 h 111"/>
                <a:gd name="T30" fmla="*/ 0 w 156"/>
                <a:gd name="T31" fmla="*/ 0 h 1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6"/>
                <a:gd name="T49" fmla="*/ 0 h 111"/>
                <a:gd name="T50" fmla="*/ 156 w 156"/>
                <a:gd name="T51" fmla="*/ 111 h 11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6" h="111">
                  <a:moveTo>
                    <a:pt x="0" y="0"/>
                  </a:moveTo>
                  <a:lnTo>
                    <a:pt x="31" y="30"/>
                  </a:lnTo>
                  <a:lnTo>
                    <a:pt x="59" y="48"/>
                  </a:lnTo>
                  <a:lnTo>
                    <a:pt x="97" y="66"/>
                  </a:lnTo>
                  <a:lnTo>
                    <a:pt x="119" y="79"/>
                  </a:lnTo>
                  <a:lnTo>
                    <a:pt x="155" y="89"/>
                  </a:lnTo>
                  <a:lnTo>
                    <a:pt x="135" y="91"/>
                  </a:lnTo>
                  <a:lnTo>
                    <a:pt x="136" y="107"/>
                  </a:lnTo>
                  <a:lnTo>
                    <a:pt x="125" y="83"/>
                  </a:lnTo>
                  <a:lnTo>
                    <a:pt x="119" y="110"/>
                  </a:lnTo>
                  <a:lnTo>
                    <a:pt x="113" y="83"/>
                  </a:lnTo>
                  <a:lnTo>
                    <a:pt x="74" y="64"/>
                  </a:lnTo>
                  <a:lnTo>
                    <a:pt x="74" y="91"/>
                  </a:lnTo>
                  <a:lnTo>
                    <a:pt x="65" y="62"/>
                  </a:lnTo>
                  <a:lnTo>
                    <a:pt x="32" y="41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6" name="Freeform 109"/>
            <p:cNvSpPr>
              <a:spLocks/>
            </p:cNvSpPr>
            <p:nvPr/>
          </p:nvSpPr>
          <p:spPr bwMode="auto">
            <a:xfrm>
              <a:off x="4430" y="2446"/>
              <a:ext cx="182" cy="81"/>
            </a:xfrm>
            <a:custGeom>
              <a:avLst/>
              <a:gdLst>
                <a:gd name="T0" fmla="*/ 181 w 182"/>
                <a:gd name="T1" fmla="*/ 47 h 81"/>
                <a:gd name="T2" fmla="*/ 124 w 182"/>
                <a:gd name="T3" fmla="*/ 41 h 81"/>
                <a:gd name="T4" fmla="*/ 86 w 182"/>
                <a:gd name="T5" fmla="*/ 30 h 81"/>
                <a:gd name="T6" fmla="*/ 31 w 182"/>
                <a:gd name="T7" fmla="*/ 7 h 81"/>
                <a:gd name="T8" fmla="*/ 0 w 182"/>
                <a:gd name="T9" fmla="*/ 0 h 81"/>
                <a:gd name="T10" fmla="*/ 30 w 182"/>
                <a:gd name="T11" fmla="*/ 13 h 81"/>
                <a:gd name="T12" fmla="*/ 59 w 182"/>
                <a:gd name="T13" fmla="*/ 25 h 81"/>
                <a:gd name="T14" fmla="*/ 63 w 182"/>
                <a:gd name="T15" fmla="*/ 54 h 81"/>
                <a:gd name="T16" fmla="*/ 64 w 182"/>
                <a:gd name="T17" fmla="*/ 23 h 81"/>
                <a:gd name="T18" fmla="*/ 92 w 182"/>
                <a:gd name="T19" fmla="*/ 38 h 81"/>
                <a:gd name="T20" fmla="*/ 98 w 182"/>
                <a:gd name="T21" fmla="*/ 80 h 81"/>
                <a:gd name="T22" fmla="*/ 98 w 182"/>
                <a:gd name="T23" fmla="*/ 41 h 81"/>
                <a:gd name="T24" fmla="*/ 131 w 182"/>
                <a:gd name="T25" fmla="*/ 48 h 81"/>
                <a:gd name="T26" fmla="*/ 144 w 182"/>
                <a:gd name="T27" fmla="*/ 68 h 81"/>
                <a:gd name="T28" fmla="*/ 140 w 182"/>
                <a:gd name="T29" fmla="*/ 48 h 81"/>
                <a:gd name="T30" fmla="*/ 166 w 182"/>
                <a:gd name="T31" fmla="*/ 69 h 81"/>
                <a:gd name="T32" fmla="*/ 154 w 182"/>
                <a:gd name="T33" fmla="*/ 48 h 81"/>
                <a:gd name="T34" fmla="*/ 181 w 182"/>
                <a:gd name="T35" fmla="*/ 47 h 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81"/>
                <a:gd name="T56" fmla="*/ 182 w 182"/>
                <a:gd name="T57" fmla="*/ 81 h 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81">
                  <a:moveTo>
                    <a:pt x="181" y="47"/>
                  </a:moveTo>
                  <a:lnTo>
                    <a:pt x="124" y="41"/>
                  </a:lnTo>
                  <a:lnTo>
                    <a:pt x="86" y="30"/>
                  </a:lnTo>
                  <a:lnTo>
                    <a:pt x="31" y="7"/>
                  </a:lnTo>
                  <a:lnTo>
                    <a:pt x="0" y="0"/>
                  </a:lnTo>
                  <a:lnTo>
                    <a:pt x="30" y="13"/>
                  </a:lnTo>
                  <a:lnTo>
                    <a:pt x="59" y="25"/>
                  </a:lnTo>
                  <a:lnTo>
                    <a:pt x="63" y="54"/>
                  </a:lnTo>
                  <a:lnTo>
                    <a:pt x="64" y="23"/>
                  </a:lnTo>
                  <a:lnTo>
                    <a:pt x="92" y="38"/>
                  </a:lnTo>
                  <a:lnTo>
                    <a:pt x="98" y="80"/>
                  </a:lnTo>
                  <a:lnTo>
                    <a:pt x="98" y="41"/>
                  </a:lnTo>
                  <a:lnTo>
                    <a:pt x="131" y="48"/>
                  </a:lnTo>
                  <a:lnTo>
                    <a:pt x="144" y="68"/>
                  </a:lnTo>
                  <a:lnTo>
                    <a:pt x="140" y="48"/>
                  </a:lnTo>
                  <a:lnTo>
                    <a:pt x="166" y="69"/>
                  </a:lnTo>
                  <a:lnTo>
                    <a:pt x="154" y="48"/>
                  </a:lnTo>
                  <a:lnTo>
                    <a:pt x="181" y="47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7" name="Freeform 110"/>
            <p:cNvSpPr>
              <a:spLocks/>
            </p:cNvSpPr>
            <p:nvPr/>
          </p:nvSpPr>
          <p:spPr bwMode="auto">
            <a:xfrm>
              <a:off x="4437" y="2563"/>
              <a:ext cx="204" cy="103"/>
            </a:xfrm>
            <a:custGeom>
              <a:avLst/>
              <a:gdLst>
                <a:gd name="T0" fmla="*/ 203 w 204"/>
                <a:gd name="T1" fmla="*/ 63 h 103"/>
                <a:gd name="T2" fmla="*/ 161 w 204"/>
                <a:gd name="T3" fmla="*/ 57 h 103"/>
                <a:gd name="T4" fmla="*/ 111 w 204"/>
                <a:gd name="T5" fmla="*/ 46 h 103"/>
                <a:gd name="T6" fmla="*/ 45 w 204"/>
                <a:gd name="T7" fmla="*/ 26 h 103"/>
                <a:gd name="T8" fmla="*/ 0 w 204"/>
                <a:gd name="T9" fmla="*/ 0 h 103"/>
                <a:gd name="T10" fmla="*/ 51 w 204"/>
                <a:gd name="T11" fmla="*/ 38 h 103"/>
                <a:gd name="T12" fmla="*/ 73 w 204"/>
                <a:gd name="T13" fmla="*/ 64 h 103"/>
                <a:gd name="T14" fmla="*/ 93 w 204"/>
                <a:gd name="T15" fmla="*/ 92 h 103"/>
                <a:gd name="T16" fmla="*/ 78 w 204"/>
                <a:gd name="T17" fmla="*/ 59 h 103"/>
                <a:gd name="T18" fmla="*/ 69 w 204"/>
                <a:gd name="T19" fmla="*/ 43 h 103"/>
                <a:gd name="T20" fmla="*/ 104 w 204"/>
                <a:gd name="T21" fmla="*/ 61 h 103"/>
                <a:gd name="T22" fmla="*/ 111 w 204"/>
                <a:gd name="T23" fmla="*/ 79 h 103"/>
                <a:gd name="T24" fmla="*/ 121 w 204"/>
                <a:gd name="T25" fmla="*/ 99 h 103"/>
                <a:gd name="T26" fmla="*/ 111 w 204"/>
                <a:gd name="T27" fmla="*/ 61 h 103"/>
                <a:gd name="T28" fmla="*/ 126 w 204"/>
                <a:gd name="T29" fmla="*/ 64 h 103"/>
                <a:gd name="T30" fmla="*/ 134 w 204"/>
                <a:gd name="T31" fmla="*/ 80 h 103"/>
                <a:gd name="T32" fmla="*/ 140 w 204"/>
                <a:gd name="T33" fmla="*/ 97 h 103"/>
                <a:gd name="T34" fmla="*/ 130 w 204"/>
                <a:gd name="T35" fmla="*/ 61 h 103"/>
                <a:gd name="T36" fmla="*/ 173 w 204"/>
                <a:gd name="T37" fmla="*/ 66 h 103"/>
                <a:gd name="T38" fmla="*/ 186 w 204"/>
                <a:gd name="T39" fmla="*/ 102 h 103"/>
                <a:gd name="T40" fmla="*/ 176 w 204"/>
                <a:gd name="T41" fmla="*/ 71 h 103"/>
                <a:gd name="T42" fmla="*/ 203 w 204"/>
                <a:gd name="T43" fmla="*/ 63 h 10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4"/>
                <a:gd name="T67" fmla="*/ 0 h 103"/>
                <a:gd name="T68" fmla="*/ 204 w 204"/>
                <a:gd name="T69" fmla="*/ 103 h 10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4" h="103">
                  <a:moveTo>
                    <a:pt x="203" y="63"/>
                  </a:moveTo>
                  <a:lnTo>
                    <a:pt x="161" y="57"/>
                  </a:lnTo>
                  <a:lnTo>
                    <a:pt x="111" y="46"/>
                  </a:lnTo>
                  <a:lnTo>
                    <a:pt x="45" y="26"/>
                  </a:lnTo>
                  <a:lnTo>
                    <a:pt x="0" y="0"/>
                  </a:lnTo>
                  <a:lnTo>
                    <a:pt x="51" y="38"/>
                  </a:lnTo>
                  <a:lnTo>
                    <a:pt x="73" y="64"/>
                  </a:lnTo>
                  <a:lnTo>
                    <a:pt x="93" y="92"/>
                  </a:lnTo>
                  <a:lnTo>
                    <a:pt x="78" y="59"/>
                  </a:lnTo>
                  <a:lnTo>
                    <a:pt x="69" y="43"/>
                  </a:lnTo>
                  <a:lnTo>
                    <a:pt x="104" y="61"/>
                  </a:lnTo>
                  <a:lnTo>
                    <a:pt x="111" y="79"/>
                  </a:lnTo>
                  <a:lnTo>
                    <a:pt x="121" y="99"/>
                  </a:lnTo>
                  <a:lnTo>
                    <a:pt x="111" y="61"/>
                  </a:lnTo>
                  <a:lnTo>
                    <a:pt x="126" y="64"/>
                  </a:lnTo>
                  <a:lnTo>
                    <a:pt x="134" y="80"/>
                  </a:lnTo>
                  <a:lnTo>
                    <a:pt x="140" y="97"/>
                  </a:lnTo>
                  <a:lnTo>
                    <a:pt x="130" y="61"/>
                  </a:lnTo>
                  <a:lnTo>
                    <a:pt x="173" y="66"/>
                  </a:lnTo>
                  <a:lnTo>
                    <a:pt x="186" y="102"/>
                  </a:lnTo>
                  <a:lnTo>
                    <a:pt x="176" y="71"/>
                  </a:lnTo>
                  <a:lnTo>
                    <a:pt x="203" y="63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708" name="Freeform 111"/>
            <p:cNvSpPr>
              <a:spLocks/>
            </p:cNvSpPr>
            <p:nvPr/>
          </p:nvSpPr>
          <p:spPr bwMode="auto">
            <a:xfrm>
              <a:off x="4464" y="2708"/>
              <a:ext cx="230" cy="112"/>
            </a:xfrm>
            <a:custGeom>
              <a:avLst/>
              <a:gdLst>
                <a:gd name="T0" fmla="*/ 0 w 230"/>
                <a:gd name="T1" fmla="*/ 0 h 112"/>
                <a:gd name="T2" fmla="*/ 41 w 230"/>
                <a:gd name="T3" fmla="*/ 29 h 112"/>
                <a:gd name="T4" fmla="*/ 88 w 230"/>
                <a:gd name="T5" fmla="*/ 51 h 112"/>
                <a:gd name="T6" fmla="*/ 130 w 230"/>
                <a:gd name="T7" fmla="*/ 67 h 112"/>
                <a:gd name="T8" fmla="*/ 178 w 230"/>
                <a:gd name="T9" fmla="*/ 83 h 112"/>
                <a:gd name="T10" fmla="*/ 229 w 230"/>
                <a:gd name="T11" fmla="*/ 88 h 112"/>
                <a:gd name="T12" fmla="*/ 177 w 230"/>
                <a:gd name="T13" fmla="*/ 88 h 112"/>
                <a:gd name="T14" fmla="*/ 191 w 230"/>
                <a:gd name="T15" fmla="*/ 99 h 112"/>
                <a:gd name="T16" fmla="*/ 166 w 230"/>
                <a:gd name="T17" fmla="*/ 85 h 112"/>
                <a:gd name="T18" fmla="*/ 134 w 230"/>
                <a:gd name="T19" fmla="*/ 76 h 112"/>
                <a:gd name="T20" fmla="*/ 159 w 230"/>
                <a:gd name="T21" fmla="*/ 94 h 112"/>
                <a:gd name="T22" fmla="*/ 134 w 230"/>
                <a:gd name="T23" fmla="*/ 83 h 112"/>
                <a:gd name="T24" fmla="*/ 112 w 230"/>
                <a:gd name="T25" fmla="*/ 69 h 112"/>
                <a:gd name="T26" fmla="*/ 117 w 230"/>
                <a:gd name="T27" fmla="*/ 91 h 112"/>
                <a:gd name="T28" fmla="*/ 139 w 230"/>
                <a:gd name="T29" fmla="*/ 111 h 112"/>
                <a:gd name="T30" fmla="*/ 106 w 230"/>
                <a:gd name="T31" fmla="*/ 88 h 112"/>
                <a:gd name="T32" fmla="*/ 96 w 230"/>
                <a:gd name="T33" fmla="*/ 67 h 112"/>
                <a:gd name="T34" fmla="*/ 57 w 230"/>
                <a:gd name="T35" fmla="*/ 44 h 112"/>
                <a:gd name="T36" fmla="*/ 0 w 230"/>
                <a:gd name="T37" fmla="*/ 0 h 11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112"/>
                <a:gd name="T59" fmla="*/ 230 w 230"/>
                <a:gd name="T60" fmla="*/ 112 h 11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112">
                  <a:moveTo>
                    <a:pt x="0" y="0"/>
                  </a:moveTo>
                  <a:lnTo>
                    <a:pt x="41" y="29"/>
                  </a:lnTo>
                  <a:lnTo>
                    <a:pt x="88" y="51"/>
                  </a:lnTo>
                  <a:lnTo>
                    <a:pt x="130" y="67"/>
                  </a:lnTo>
                  <a:lnTo>
                    <a:pt x="178" y="83"/>
                  </a:lnTo>
                  <a:lnTo>
                    <a:pt x="229" y="88"/>
                  </a:lnTo>
                  <a:lnTo>
                    <a:pt x="177" y="88"/>
                  </a:lnTo>
                  <a:lnTo>
                    <a:pt x="191" y="99"/>
                  </a:lnTo>
                  <a:lnTo>
                    <a:pt x="166" y="85"/>
                  </a:lnTo>
                  <a:lnTo>
                    <a:pt x="134" y="76"/>
                  </a:lnTo>
                  <a:lnTo>
                    <a:pt x="159" y="94"/>
                  </a:lnTo>
                  <a:lnTo>
                    <a:pt x="134" y="83"/>
                  </a:lnTo>
                  <a:lnTo>
                    <a:pt x="112" y="69"/>
                  </a:lnTo>
                  <a:lnTo>
                    <a:pt x="117" y="91"/>
                  </a:lnTo>
                  <a:lnTo>
                    <a:pt x="139" y="111"/>
                  </a:lnTo>
                  <a:lnTo>
                    <a:pt x="106" y="88"/>
                  </a:lnTo>
                  <a:lnTo>
                    <a:pt x="96" y="67"/>
                  </a:lnTo>
                  <a:lnTo>
                    <a:pt x="57" y="44"/>
                  </a:lnTo>
                  <a:lnTo>
                    <a:pt x="0" y="0"/>
                  </a:lnTo>
                </a:path>
              </a:pathLst>
            </a:custGeom>
            <a:solidFill>
              <a:srgbClr val="037C03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4348" name="Freeform 112"/>
          <p:cNvSpPr>
            <a:spLocks/>
          </p:cNvSpPr>
          <p:nvPr/>
        </p:nvSpPr>
        <p:spPr bwMode="auto">
          <a:xfrm>
            <a:off x="4298950" y="3965575"/>
            <a:ext cx="366713" cy="1893888"/>
          </a:xfrm>
          <a:custGeom>
            <a:avLst/>
            <a:gdLst>
              <a:gd name="T0" fmla="*/ 157 w 192"/>
              <a:gd name="T1" fmla="*/ 638 h 852"/>
              <a:gd name="T2" fmla="*/ 189 w 192"/>
              <a:gd name="T3" fmla="*/ 739 h 852"/>
              <a:gd name="T4" fmla="*/ 157 w 192"/>
              <a:gd name="T5" fmla="*/ 723 h 852"/>
              <a:gd name="T6" fmla="*/ 183 w 192"/>
              <a:gd name="T7" fmla="*/ 798 h 852"/>
              <a:gd name="T8" fmla="*/ 154 w 192"/>
              <a:gd name="T9" fmla="*/ 748 h 852"/>
              <a:gd name="T10" fmla="*/ 163 w 192"/>
              <a:gd name="T11" fmla="*/ 820 h 852"/>
              <a:gd name="T12" fmla="*/ 144 w 192"/>
              <a:gd name="T13" fmla="*/ 767 h 852"/>
              <a:gd name="T14" fmla="*/ 139 w 192"/>
              <a:gd name="T15" fmla="*/ 832 h 852"/>
              <a:gd name="T16" fmla="*/ 120 w 192"/>
              <a:gd name="T17" fmla="*/ 735 h 852"/>
              <a:gd name="T18" fmla="*/ 108 w 192"/>
              <a:gd name="T19" fmla="*/ 851 h 852"/>
              <a:gd name="T20" fmla="*/ 102 w 192"/>
              <a:gd name="T21" fmla="*/ 735 h 852"/>
              <a:gd name="T22" fmla="*/ 68 w 192"/>
              <a:gd name="T23" fmla="*/ 801 h 852"/>
              <a:gd name="T24" fmla="*/ 89 w 192"/>
              <a:gd name="T25" fmla="*/ 707 h 852"/>
              <a:gd name="T26" fmla="*/ 49 w 192"/>
              <a:gd name="T27" fmla="*/ 761 h 852"/>
              <a:gd name="T28" fmla="*/ 79 w 192"/>
              <a:gd name="T29" fmla="*/ 682 h 852"/>
              <a:gd name="T30" fmla="*/ 26 w 192"/>
              <a:gd name="T31" fmla="*/ 720 h 852"/>
              <a:gd name="T32" fmla="*/ 45 w 192"/>
              <a:gd name="T33" fmla="*/ 651 h 852"/>
              <a:gd name="T34" fmla="*/ 0 w 192"/>
              <a:gd name="T35" fmla="*/ 641 h 852"/>
              <a:gd name="T36" fmla="*/ 39 w 192"/>
              <a:gd name="T37" fmla="*/ 4 h 852"/>
              <a:gd name="T38" fmla="*/ 118 w 192"/>
              <a:gd name="T39" fmla="*/ 0 h 852"/>
              <a:gd name="T40" fmla="*/ 191 w 192"/>
              <a:gd name="T41" fmla="*/ 657 h 852"/>
              <a:gd name="T42" fmla="*/ 157 w 192"/>
              <a:gd name="T43" fmla="*/ 638 h 85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92"/>
              <a:gd name="T67" fmla="*/ 0 h 852"/>
              <a:gd name="T68" fmla="*/ 192 w 192"/>
              <a:gd name="T69" fmla="*/ 852 h 852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92" h="852">
                <a:moveTo>
                  <a:pt x="157" y="638"/>
                </a:moveTo>
                <a:lnTo>
                  <a:pt x="189" y="739"/>
                </a:lnTo>
                <a:lnTo>
                  <a:pt x="157" y="723"/>
                </a:lnTo>
                <a:lnTo>
                  <a:pt x="183" y="798"/>
                </a:lnTo>
                <a:lnTo>
                  <a:pt x="154" y="748"/>
                </a:lnTo>
                <a:lnTo>
                  <a:pt x="163" y="820"/>
                </a:lnTo>
                <a:lnTo>
                  <a:pt x="144" y="767"/>
                </a:lnTo>
                <a:lnTo>
                  <a:pt x="139" y="832"/>
                </a:lnTo>
                <a:lnTo>
                  <a:pt x="120" y="735"/>
                </a:lnTo>
                <a:lnTo>
                  <a:pt x="108" y="851"/>
                </a:lnTo>
                <a:lnTo>
                  <a:pt x="102" y="735"/>
                </a:lnTo>
                <a:lnTo>
                  <a:pt x="68" y="801"/>
                </a:lnTo>
                <a:lnTo>
                  <a:pt x="89" y="707"/>
                </a:lnTo>
                <a:lnTo>
                  <a:pt x="49" y="761"/>
                </a:lnTo>
                <a:lnTo>
                  <a:pt x="79" y="682"/>
                </a:lnTo>
                <a:lnTo>
                  <a:pt x="26" y="720"/>
                </a:lnTo>
                <a:lnTo>
                  <a:pt x="45" y="651"/>
                </a:lnTo>
                <a:lnTo>
                  <a:pt x="0" y="641"/>
                </a:lnTo>
                <a:lnTo>
                  <a:pt x="39" y="4"/>
                </a:lnTo>
                <a:lnTo>
                  <a:pt x="118" y="0"/>
                </a:lnTo>
                <a:lnTo>
                  <a:pt x="191" y="657"/>
                </a:lnTo>
                <a:lnTo>
                  <a:pt x="157" y="638"/>
                </a:lnTo>
              </a:path>
            </a:pathLst>
          </a:custGeom>
          <a:solidFill>
            <a:srgbClr val="037C03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9" name="Group 113"/>
          <p:cNvGrpSpPr>
            <a:grpSpLocks/>
          </p:cNvGrpSpPr>
          <p:nvPr/>
        </p:nvGrpSpPr>
        <p:grpSpPr bwMode="auto">
          <a:xfrm>
            <a:off x="3436938" y="3935413"/>
            <a:ext cx="220662" cy="2303462"/>
            <a:chOff x="3546" y="2097"/>
            <a:chExt cx="115" cy="1036"/>
          </a:xfrm>
        </p:grpSpPr>
        <p:sp>
          <p:nvSpPr>
            <p:cNvPr id="14695" name="Freeform 114"/>
            <p:cNvSpPr>
              <a:spLocks/>
            </p:cNvSpPr>
            <p:nvPr/>
          </p:nvSpPr>
          <p:spPr bwMode="auto">
            <a:xfrm>
              <a:off x="3546" y="2097"/>
              <a:ext cx="115" cy="1036"/>
            </a:xfrm>
            <a:custGeom>
              <a:avLst/>
              <a:gdLst>
                <a:gd name="T0" fmla="*/ 71 w 115"/>
                <a:gd name="T1" fmla="*/ 0 h 1036"/>
                <a:gd name="T2" fmla="*/ 100 w 115"/>
                <a:gd name="T3" fmla="*/ 523 h 1036"/>
                <a:gd name="T4" fmla="*/ 97 w 115"/>
                <a:gd name="T5" fmla="*/ 657 h 1036"/>
                <a:gd name="T6" fmla="*/ 98 w 115"/>
                <a:gd name="T7" fmla="*/ 760 h 1036"/>
                <a:gd name="T8" fmla="*/ 97 w 115"/>
                <a:gd name="T9" fmla="*/ 788 h 1036"/>
                <a:gd name="T10" fmla="*/ 96 w 115"/>
                <a:gd name="T11" fmla="*/ 832 h 1036"/>
                <a:gd name="T12" fmla="*/ 100 w 115"/>
                <a:gd name="T13" fmla="*/ 876 h 1036"/>
                <a:gd name="T14" fmla="*/ 99 w 115"/>
                <a:gd name="T15" fmla="*/ 931 h 1036"/>
                <a:gd name="T16" fmla="*/ 103 w 115"/>
                <a:gd name="T17" fmla="*/ 979 h 1036"/>
                <a:gd name="T18" fmla="*/ 114 w 115"/>
                <a:gd name="T19" fmla="*/ 1021 h 1036"/>
                <a:gd name="T20" fmla="*/ 87 w 115"/>
                <a:gd name="T21" fmla="*/ 1025 h 1036"/>
                <a:gd name="T22" fmla="*/ 67 w 115"/>
                <a:gd name="T23" fmla="*/ 1035 h 1036"/>
                <a:gd name="T24" fmla="*/ 37 w 115"/>
                <a:gd name="T25" fmla="*/ 1032 h 1036"/>
                <a:gd name="T26" fmla="*/ 15 w 115"/>
                <a:gd name="T27" fmla="*/ 1032 h 1036"/>
                <a:gd name="T28" fmla="*/ 0 w 115"/>
                <a:gd name="T29" fmla="*/ 1020 h 1036"/>
                <a:gd name="T30" fmla="*/ 4 w 115"/>
                <a:gd name="T31" fmla="*/ 978 h 1036"/>
                <a:gd name="T32" fmla="*/ 10 w 115"/>
                <a:gd name="T33" fmla="*/ 931 h 1036"/>
                <a:gd name="T34" fmla="*/ 9 w 115"/>
                <a:gd name="T35" fmla="*/ 845 h 1036"/>
                <a:gd name="T36" fmla="*/ 10 w 115"/>
                <a:gd name="T37" fmla="*/ 820 h 1036"/>
                <a:gd name="T38" fmla="*/ 10 w 115"/>
                <a:gd name="T39" fmla="*/ 760 h 1036"/>
                <a:gd name="T40" fmla="*/ 10 w 115"/>
                <a:gd name="T41" fmla="*/ 706 h 1036"/>
                <a:gd name="T42" fmla="*/ 14 w 115"/>
                <a:gd name="T43" fmla="*/ 654 h 1036"/>
                <a:gd name="T44" fmla="*/ 11 w 115"/>
                <a:gd name="T45" fmla="*/ 429 h 1036"/>
                <a:gd name="T46" fmla="*/ 11 w 115"/>
                <a:gd name="T47" fmla="*/ 147 h 1036"/>
                <a:gd name="T48" fmla="*/ 21 w 115"/>
                <a:gd name="T49" fmla="*/ 37 h 1036"/>
                <a:gd name="T50" fmla="*/ 71 w 115"/>
                <a:gd name="T51" fmla="*/ 0 h 10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5"/>
                <a:gd name="T79" fmla="*/ 0 h 1036"/>
                <a:gd name="T80" fmla="*/ 115 w 115"/>
                <a:gd name="T81" fmla="*/ 1036 h 10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5" h="1036">
                  <a:moveTo>
                    <a:pt x="71" y="0"/>
                  </a:moveTo>
                  <a:lnTo>
                    <a:pt x="100" y="523"/>
                  </a:lnTo>
                  <a:lnTo>
                    <a:pt x="97" y="657"/>
                  </a:lnTo>
                  <a:lnTo>
                    <a:pt x="98" y="760"/>
                  </a:lnTo>
                  <a:lnTo>
                    <a:pt x="97" y="788"/>
                  </a:lnTo>
                  <a:lnTo>
                    <a:pt x="96" y="832"/>
                  </a:lnTo>
                  <a:lnTo>
                    <a:pt x="100" y="876"/>
                  </a:lnTo>
                  <a:lnTo>
                    <a:pt x="99" y="931"/>
                  </a:lnTo>
                  <a:lnTo>
                    <a:pt x="103" y="979"/>
                  </a:lnTo>
                  <a:lnTo>
                    <a:pt x="114" y="1021"/>
                  </a:lnTo>
                  <a:lnTo>
                    <a:pt x="87" y="1025"/>
                  </a:lnTo>
                  <a:lnTo>
                    <a:pt x="67" y="1035"/>
                  </a:lnTo>
                  <a:lnTo>
                    <a:pt x="37" y="1032"/>
                  </a:lnTo>
                  <a:lnTo>
                    <a:pt x="15" y="1032"/>
                  </a:lnTo>
                  <a:lnTo>
                    <a:pt x="0" y="1020"/>
                  </a:lnTo>
                  <a:lnTo>
                    <a:pt x="4" y="978"/>
                  </a:lnTo>
                  <a:lnTo>
                    <a:pt x="10" y="931"/>
                  </a:lnTo>
                  <a:lnTo>
                    <a:pt x="9" y="845"/>
                  </a:lnTo>
                  <a:lnTo>
                    <a:pt x="10" y="820"/>
                  </a:lnTo>
                  <a:lnTo>
                    <a:pt x="10" y="760"/>
                  </a:lnTo>
                  <a:lnTo>
                    <a:pt x="10" y="706"/>
                  </a:lnTo>
                  <a:lnTo>
                    <a:pt x="14" y="654"/>
                  </a:lnTo>
                  <a:lnTo>
                    <a:pt x="11" y="429"/>
                  </a:lnTo>
                  <a:lnTo>
                    <a:pt x="11" y="147"/>
                  </a:lnTo>
                  <a:lnTo>
                    <a:pt x="21" y="37"/>
                  </a:lnTo>
                  <a:lnTo>
                    <a:pt x="7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6" name="Freeform 115"/>
            <p:cNvSpPr>
              <a:spLocks/>
            </p:cNvSpPr>
            <p:nvPr/>
          </p:nvSpPr>
          <p:spPr bwMode="auto">
            <a:xfrm>
              <a:off x="3550" y="2760"/>
              <a:ext cx="68" cy="361"/>
            </a:xfrm>
            <a:custGeom>
              <a:avLst/>
              <a:gdLst>
                <a:gd name="T0" fmla="*/ 21 w 68"/>
                <a:gd name="T1" fmla="*/ 0 h 361"/>
                <a:gd name="T2" fmla="*/ 42 w 68"/>
                <a:gd name="T3" fmla="*/ 19 h 361"/>
                <a:gd name="T4" fmla="*/ 67 w 68"/>
                <a:gd name="T5" fmla="*/ 30 h 361"/>
                <a:gd name="T6" fmla="*/ 50 w 68"/>
                <a:gd name="T7" fmla="*/ 31 h 361"/>
                <a:gd name="T8" fmla="*/ 27 w 68"/>
                <a:gd name="T9" fmla="*/ 27 h 361"/>
                <a:gd name="T10" fmla="*/ 37 w 68"/>
                <a:gd name="T11" fmla="*/ 46 h 361"/>
                <a:gd name="T12" fmla="*/ 60 w 68"/>
                <a:gd name="T13" fmla="*/ 63 h 361"/>
                <a:gd name="T14" fmla="*/ 32 w 68"/>
                <a:gd name="T15" fmla="*/ 65 h 361"/>
                <a:gd name="T16" fmla="*/ 22 w 68"/>
                <a:gd name="T17" fmla="*/ 75 h 361"/>
                <a:gd name="T18" fmla="*/ 34 w 68"/>
                <a:gd name="T19" fmla="*/ 91 h 361"/>
                <a:gd name="T20" fmla="*/ 53 w 68"/>
                <a:gd name="T21" fmla="*/ 104 h 361"/>
                <a:gd name="T22" fmla="*/ 21 w 68"/>
                <a:gd name="T23" fmla="*/ 108 h 361"/>
                <a:gd name="T24" fmla="*/ 18 w 68"/>
                <a:gd name="T25" fmla="*/ 123 h 361"/>
                <a:gd name="T26" fmla="*/ 21 w 68"/>
                <a:gd name="T27" fmla="*/ 138 h 361"/>
                <a:gd name="T28" fmla="*/ 45 w 68"/>
                <a:gd name="T29" fmla="*/ 157 h 361"/>
                <a:gd name="T30" fmla="*/ 60 w 68"/>
                <a:gd name="T31" fmla="*/ 157 h 361"/>
                <a:gd name="T32" fmla="*/ 35 w 68"/>
                <a:gd name="T33" fmla="*/ 166 h 361"/>
                <a:gd name="T34" fmla="*/ 19 w 68"/>
                <a:gd name="T35" fmla="*/ 167 h 361"/>
                <a:gd name="T36" fmla="*/ 29 w 68"/>
                <a:gd name="T37" fmla="*/ 184 h 361"/>
                <a:gd name="T38" fmla="*/ 46 w 68"/>
                <a:gd name="T39" fmla="*/ 201 h 361"/>
                <a:gd name="T40" fmla="*/ 19 w 68"/>
                <a:gd name="T41" fmla="*/ 217 h 361"/>
                <a:gd name="T42" fmla="*/ 19 w 68"/>
                <a:gd name="T43" fmla="*/ 257 h 361"/>
                <a:gd name="T44" fmla="*/ 32 w 68"/>
                <a:gd name="T45" fmla="*/ 299 h 361"/>
                <a:gd name="T46" fmla="*/ 17 w 68"/>
                <a:gd name="T47" fmla="*/ 310 h 361"/>
                <a:gd name="T48" fmla="*/ 45 w 68"/>
                <a:gd name="T49" fmla="*/ 319 h 361"/>
                <a:gd name="T50" fmla="*/ 14 w 68"/>
                <a:gd name="T51" fmla="*/ 324 h 361"/>
                <a:gd name="T52" fmla="*/ 50 w 68"/>
                <a:gd name="T53" fmla="*/ 337 h 361"/>
                <a:gd name="T54" fmla="*/ 12 w 68"/>
                <a:gd name="T55" fmla="*/ 341 h 361"/>
                <a:gd name="T56" fmla="*/ 38 w 68"/>
                <a:gd name="T57" fmla="*/ 352 h 361"/>
                <a:gd name="T58" fmla="*/ 50 w 68"/>
                <a:gd name="T59" fmla="*/ 360 h 361"/>
                <a:gd name="T60" fmla="*/ 24 w 68"/>
                <a:gd name="T61" fmla="*/ 360 h 361"/>
                <a:gd name="T62" fmla="*/ 0 w 68"/>
                <a:gd name="T63" fmla="*/ 357 h 361"/>
                <a:gd name="T64" fmla="*/ 6 w 68"/>
                <a:gd name="T65" fmla="*/ 321 h 361"/>
                <a:gd name="T66" fmla="*/ 11 w 68"/>
                <a:gd name="T67" fmla="*/ 290 h 361"/>
                <a:gd name="T68" fmla="*/ 9 w 68"/>
                <a:gd name="T69" fmla="*/ 246 h 361"/>
                <a:gd name="T70" fmla="*/ 11 w 68"/>
                <a:gd name="T71" fmla="*/ 186 h 361"/>
                <a:gd name="T72" fmla="*/ 8 w 68"/>
                <a:gd name="T73" fmla="*/ 140 h 361"/>
                <a:gd name="T74" fmla="*/ 11 w 68"/>
                <a:gd name="T75" fmla="*/ 82 h 361"/>
                <a:gd name="T76" fmla="*/ 16 w 68"/>
                <a:gd name="T77" fmla="*/ 55 h 361"/>
                <a:gd name="T78" fmla="*/ 16 w 68"/>
                <a:gd name="T79" fmla="*/ 27 h 361"/>
                <a:gd name="T80" fmla="*/ 21 w 68"/>
                <a:gd name="T81" fmla="*/ 0 h 36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8"/>
                <a:gd name="T124" fmla="*/ 0 h 361"/>
                <a:gd name="T125" fmla="*/ 68 w 68"/>
                <a:gd name="T126" fmla="*/ 361 h 36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8" h="361">
                  <a:moveTo>
                    <a:pt x="21" y="0"/>
                  </a:moveTo>
                  <a:lnTo>
                    <a:pt x="42" y="19"/>
                  </a:lnTo>
                  <a:lnTo>
                    <a:pt x="67" y="30"/>
                  </a:lnTo>
                  <a:lnTo>
                    <a:pt x="50" y="31"/>
                  </a:lnTo>
                  <a:lnTo>
                    <a:pt x="27" y="27"/>
                  </a:lnTo>
                  <a:lnTo>
                    <a:pt x="37" y="46"/>
                  </a:lnTo>
                  <a:lnTo>
                    <a:pt x="60" y="63"/>
                  </a:lnTo>
                  <a:lnTo>
                    <a:pt x="32" y="65"/>
                  </a:lnTo>
                  <a:lnTo>
                    <a:pt x="22" y="75"/>
                  </a:lnTo>
                  <a:lnTo>
                    <a:pt x="34" y="91"/>
                  </a:lnTo>
                  <a:lnTo>
                    <a:pt x="53" y="104"/>
                  </a:lnTo>
                  <a:lnTo>
                    <a:pt x="21" y="108"/>
                  </a:lnTo>
                  <a:lnTo>
                    <a:pt x="18" y="123"/>
                  </a:lnTo>
                  <a:lnTo>
                    <a:pt x="21" y="138"/>
                  </a:lnTo>
                  <a:lnTo>
                    <a:pt x="45" y="157"/>
                  </a:lnTo>
                  <a:lnTo>
                    <a:pt x="60" y="157"/>
                  </a:lnTo>
                  <a:lnTo>
                    <a:pt x="35" y="166"/>
                  </a:lnTo>
                  <a:lnTo>
                    <a:pt x="19" y="167"/>
                  </a:lnTo>
                  <a:lnTo>
                    <a:pt x="29" y="184"/>
                  </a:lnTo>
                  <a:lnTo>
                    <a:pt x="46" y="201"/>
                  </a:lnTo>
                  <a:lnTo>
                    <a:pt x="19" y="217"/>
                  </a:lnTo>
                  <a:lnTo>
                    <a:pt x="19" y="257"/>
                  </a:lnTo>
                  <a:lnTo>
                    <a:pt x="32" y="299"/>
                  </a:lnTo>
                  <a:lnTo>
                    <a:pt x="17" y="310"/>
                  </a:lnTo>
                  <a:lnTo>
                    <a:pt x="45" y="319"/>
                  </a:lnTo>
                  <a:lnTo>
                    <a:pt x="14" y="324"/>
                  </a:lnTo>
                  <a:lnTo>
                    <a:pt x="50" y="337"/>
                  </a:lnTo>
                  <a:lnTo>
                    <a:pt x="12" y="341"/>
                  </a:lnTo>
                  <a:lnTo>
                    <a:pt x="38" y="352"/>
                  </a:lnTo>
                  <a:lnTo>
                    <a:pt x="50" y="360"/>
                  </a:lnTo>
                  <a:lnTo>
                    <a:pt x="24" y="360"/>
                  </a:lnTo>
                  <a:lnTo>
                    <a:pt x="0" y="357"/>
                  </a:lnTo>
                  <a:lnTo>
                    <a:pt x="6" y="321"/>
                  </a:lnTo>
                  <a:lnTo>
                    <a:pt x="11" y="290"/>
                  </a:lnTo>
                  <a:lnTo>
                    <a:pt x="9" y="246"/>
                  </a:lnTo>
                  <a:lnTo>
                    <a:pt x="11" y="186"/>
                  </a:lnTo>
                  <a:lnTo>
                    <a:pt x="8" y="140"/>
                  </a:lnTo>
                  <a:lnTo>
                    <a:pt x="11" y="82"/>
                  </a:lnTo>
                  <a:lnTo>
                    <a:pt x="16" y="55"/>
                  </a:lnTo>
                  <a:lnTo>
                    <a:pt x="16" y="27"/>
                  </a:lnTo>
                  <a:lnTo>
                    <a:pt x="21" y="0"/>
                  </a:lnTo>
                </a:path>
              </a:pathLst>
            </a:custGeom>
            <a:solidFill>
              <a:schemeClr val="accent2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0" name="Group 116"/>
          <p:cNvGrpSpPr>
            <a:grpSpLocks/>
          </p:cNvGrpSpPr>
          <p:nvPr/>
        </p:nvGrpSpPr>
        <p:grpSpPr bwMode="auto">
          <a:xfrm>
            <a:off x="3317875" y="3721100"/>
            <a:ext cx="1155700" cy="2305050"/>
            <a:chOff x="3571" y="1962"/>
            <a:chExt cx="604" cy="1037"/>
          </a:xfrm>
        </p:grpSpPr>
        <p:sp>
          <p:nvSpPr>
            <p:cNvPr id="14683" name="Freeform 117"/>
            <p:cNvSpPr>
              <a:spLocks/>
            </p:cNvSpPr>
            <p:nvPr/>
          </p:nvSpPr>
          <p:spPr bwMode="auto">
            <a:xfrm>
              <a:off x="3571" y="1962"/>
              <a:ext cx="288" cy="278"/>
            </a:xfrm>
            <a:custGeom>
              <a:avLst/>
              <a:gdLst>
                <a:gd name="T0" fmla="*/ 78 w 288"/>
                <a:gd name="T1" fmla="*/ 79 h 278"/>
                <a:gd name="T2" fmla="*/ 142 w 288"/>
                <a:gd name="T3" fmla="*/ 145 h 278"/>
                <a:gd name="T4" fmla="*/ 236 w 288"/>
                <a:gd name="T5" fmla="*/ 198 h 278"/>
                <a:gd name="T6" fmla="*/ 284 w 288"/>
                <a:gd name="T7" fmla="*/ 214 h 278"/>
                <a:gd name="T8" fmla="*/ 258 w 288"/>
                <a:gd name="T9" fmla="*/ 231 h 278"/>
                <a:gd name="T10" fmla="*/ 251 w 288"/>
                <a:gd name="T11" fmla="*/ 238 h 278"/>
                <a:gd name="T12" fmla="*/ 230 w 288"/>
                <a:gd name="T13" fmla="*/ 234 h 278"/>
                <a:gd name="T14" fmla="*/ 269 w 288"/>
                <a:gd name="T15" fmla="*/ 274 h 278"/>
                <a:gd name="T16" fmla="*/ 227 w 288"/>
                <a:gd name="T17" fmla="*/ 248 h 278"/>
                <a:gd name="T18" fmla="*/ 221 w 288"/>
                <a:gd name="T19" fmla="*/ 254 h 278"/>
                <a:gd name="T20" fmla="*/ 212 w 288"/>
                <a:gd name="T21" fmla="*/ 257 h 278"/>
                <a:gd name="T22" fmla="*/ 194 w 288"/>
                <a:gd name="T23" fmla="*/ 244 h 278"/>
                <a:gd name="T24" fmla="*/ 188 w 288"/>
                <a:gd name="T25" fmla="*/ 264 h 278"/>
                <a:gd name="T26" fmla="*/ 167 w 288"/>
                <a:gd name="T27" fmla="*/ 238 h 278"/>
                <a:gd name="T28" fmla="*/ 175 w 288"/>
                <a:gd name="T29" fmla="*/ 267 h 278"/>
                <a:gd name="T30" fmla="*/ 152 w 288"/>
                <a:gd name="T31" fmla="*/ 244 h 278"/>
                <a:gd name="T32" fmla="*/ 142 w 288"/>
                <a:gd name="T33" fmla="*/ 244 h 278"/>
                <a:gd name="T34" fmla="*/ 133 w 288"/>
                <a:gd name="T35" fmla="*/ 248 h 278"/>
                <a:gd name="T36" fmla="*/ 115 w 288"/>
                <a:gd name="T37" fmla="*/ 217 h 278"/>
                <a:gd name="T38" fmla="*/ 127 w 288"/>
                <a:gd name="T39" fmla="*/ 251 h 278"/>
                <a:gd name="T40" fmla="*/ 106 w 288"/>
                <a:gd name="T41" fmla="*/ 238 h 278"/>
                <a:gd name="T42" fmla="*/ 97 w 288"/>
                <a:gd name="T43" fmla="*/ 234 h 278"/>
                <a:gd name="T44" fmla="*/ 97 w 288"/>
                <a:gd name="T45" fmla="*/ 251 h 278"/>
                <a:gd name="T46" fmla="*/ 81 w 288"/>
                <a:gd name="T47" fmla="*/ 217 h 278"/>
                <a:gd name="T48" fmla="*/ 64 w 288"/>
                <a:gd name="T49" fmla="*/ 195 h 278"/>
                <a:gd name="T50" fmla="*/ 72 w 288"/>
                <a:gd name="T51" fmla="*/ 241 h 278"/>
                <a:gd name="T52" fmla="*/ 58 w 288"/>
                <a:gd name="T53" fmla="*/ 214 h 278"/>
                <a:gd name="T54" fmla="*/ 45 w 288"/>
                <a:gd name="T55" fmla="*/ 205 h 278"/>
                <a:gd name="T56" fmla="*/ 36 w 288"/>
                <a:gd name="T57" fmla="*/ 205 h 278"/>
                <a:gd name="T58" fmla="*/ 33 w 288"/>
                <a:gd name="T59" fmla="*/ 155 h 278"/>
                <a:gd name="T60" fmla="*/ 26 w 288"/>
                <a:gd name="T61" fmla="*/ 211 h 278"/>
                <a:gd name="T62" fmla="*/ 18 w 288"/>
                <a:gd name="T63" fmla="*/ 171 h 278"/>
                <a:gd name="T64" fmla="*/ 18 w 288"/>
                <a:gd name="T65" fmla="*/ 109 h 278"/>
                <a:gd name="T66" fmla="*/ 12 w 288"/>
                <a:gd name="T67" fmla="*/ 155 h 278"/>
                <a:gd name="T68" fmla="*/ 0 w 288"/>
                <a:gd name="T69" fmla="*/ 135 h 278"/>
                <a:gd name="T70" fmla="*/ 15 w 288"/>
                <a:gd name="T71" fmla="*/ 60 h 278"/>
                <a:gd name="T72" fmla="*/ 18 w 288"/>
                <a:gd name="T73" fmla="*/ 0 h 27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88"/>
                <a:gd name="T112" fmla="*/ 0 h 278"/>
                <a:gd name="T113" fmla="*/ 288 w 288"/>
                <a:gd name="T114" fmla="*/ 278 h 27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88" h="278">
                  <a:moveTo>
                    <a:pt x="58" y="43"/>
                  </a:moveTo>
                  <a:lnTo>
                    <a:pt x="78" y="79"/>
                  </a:lnTo>
                  <a:lnTo>
                    <a:pt x="103" y="113"/>
                  </a:lnTo>
                  <a:lnTo>
                    <a:pt x="142" y="145"/>
                  </a:lnTo>
                  <a:lnTo>
                    <a:pt x="181" y="171"/>
                  </a:lnTo>
                  <a:lnTo>
                    <a:pt x="236" y="198"/>
                  </a:lnTo>
                  <a:lnTo>
                    <a:pt x="287" y="208"/>
                  </a:lnTo>
                  <a:lnTo>
                    <a:pt x="284" y="214"/>
                  </a:lnTo>
                  <a:lnTo>
                    <a:pt x="239" y="211"/>
                  </a:lnTo>
                  <a:lnTo>
                    <a:pt x="258" y="231"/>
                  </a:lnTo>
                  <a:lnTo>
                    <a:pt x="275" y="244"/>
                  </a:lnTo>
                  <a:lnTo>
                    <a:pt x="251" y="238"/>
                  </a:lnTo>
                  <a:lnTo>
                    <a:pt x="227" y="214"/>
                  </a:lnTo>
                  <a:lnTo>
                    <a:pt x="230" y="234"/>
                  </a:lnTo>
                  <a:lnTo>
                    <a:pt x="248" y="254"/>
                  </a:lnTo>
                  <a:lnTo>
                    <a:pt x="269" y="274"/>
                  </a:lnTo>
                  <a:lnTo>
                    <a:pt x="258" y="274"/>
                  </a:lnTo>
                  <a:lnTo>
                    <a:pt x="227" y="248"/>
                  </a:lnTo>
                  <a:lnTo>
                    <a:pt x="212" y="224"/>
                  </a:lnTo>
                  <a:lnTo>
                    <a:pt x="221" y="254"/>
                  </a:lnTo>
                  <a:lnTo>
                    <a:pt x="242" y="277"/>
                  </a:lnTo>
                  <a:lnTo>
                    <a:pt x="212" y="257"/>
                  </a:lnTo>
                  <a:lnTo>
                    <a:pt x="197" y="234"/>
                  </a:lnTo>
                  <a:lnTo>
                    <a:pt x="194" y="244"/>
                  </a:lnTo>
                  <a:lnTo>
                    <a:pt x="197" y="264"/>
                  </a:lnTo>
                  <a:lnTo>
                    <a:pt x="188" y="264"/>
                  </a:lnTo>
                  <a:lnTo>
                    <a:pt x="175" y="241"/>
                  </a:lnTo>
                  <a:lnTo>
                    <a:pt x="167" y="238"/>
                  </a:lnTo>
                  <a:lnTo>
                    <a:pt x="169" y="257"/>
                  </a:lnTo>
                  <a:lnTo>
                    <a:pt x="175" y="267"/>
                  </a:lnTo>
                  <a:lnTo>
                    <a:pt x="164" y="267"/>
                  </a:lnTo>
                  <a:lnTo>
                    <a:pt x="152" y="244"/>
                  </a:lnTo>
                  <a:lnTo>
                    <a:pt x="139" y="224"/>
                  </a:lnTo>
                  <a:lnTo>
                    <a:pt x="142" y="244"/>
                  </a:lnTo>
                  <a:lnTo>
                    <a:pt x="152" y="257"/>
                  </a:lnTo>
                  <a:lnTo>
                    <a:pt x="133" y="248"/>
                  </a:lnTo>
                  <a:lnTo>
                    <a:pt x="119" y="202"/>
                  </a:lnTo>
                  <a:lnTo>
                    <a:pt x="115" y="217"/>
                  </a:lnTo>
                  <a:lnTo>
                    <a:pt x="121" y="238"/>
                  </a:lnTo>
                  <a:lnTo>
                    <a:pt x="127" y="251"/>
                  </a:lnTo>
                  <a:lnTo>
                    <a:pt x="119" y="257"/>
                  </a:lnTo>
                  <a:lnTo>
                    <a:pt x="106" y="238"/>
                  </a:lnTo>
                  <a:lnTo>
                    <a:pt x="100" y="217"/>
                  </a:lnTo>
                  <a:lnTo>
                    <a:pt x="97" y="234"/>
                  </a:lnTo>
                  <a:lnTo>
                    <a:pt x="103" y="244"/>
                  </a:lnTo>
                  <a:lnTo>
                    <a:pt x="97" y="251"/>
                  </a:lnTo>
                  <a:lnTo>
                    <a:pt x="91" y="234"/>
                  </a:lnTo>
                  <a:lnTo>
                    <a:pt x="81" y="217"/>
                  </a:lnTo>
                  <a:lnTo>
                    <a:pt x="67" y="185"/>
                  </a:lnTo>
                  <a:lnTo>
                    <a:pt x="64" y="195"/>
                  </a:lnTo>
                  <a:lnTo>
                    <a:pt x="67" y="217"/>
                  </a:lnTo>
                  <a:lnTo>
                    <a:pt x="72" y="241"/>
                  </a:lnTo>
                  <a:lnTo>
                    <a:pt x="64" y="241"/>
                  </a:lnTo>
                  <a:lnTo>
                    <a:pt x="58" y="214"/>
                  </a:lnTo>
                  <a:lnTo>
                    <a:pt x="52" y="181"/>
                  </a:lnTo>
                  <a:lnTo>
                    <a:pt x="45" y="205"/>
                  </a:lnTo>
                  <a:lnTo>
                    <a:pt x="45" y="221"/>
                  </a:lnTo>
                  <a:lnTo>
                    <a:pt x="36" y="205"/>
                  </a:lnTo>
                  <a:lnTo>
                    <a:pt x="39" y="178"/>
                  </a:lnTo>
                  <a:lnTo>
                    <a:pt x="33" y="155"/>
                  </a:lnTo>
                  <a:lnTo>
                    <a:pt x="26" y="191"/>
                  </a:lnTo>
                  <a:lnTo>
                    <a:pt x="26" y="211"/>
                  </a:lnTo>
                  <a:lnTo>
                    <a:pt x="21" y="202"/>
                  </a:lnTo>
                  <a:lnTo>
                    <a:pt x="18" y="171"/>
                  </a:lnTo>
                  <a:lnTo>
                    <a:pt x="18" y="135"/>
                  </a:lnTo>
                  <a:lnTo>
                    <a:pt x="18" y="109"/>
                  </a:lnTo>
                  <a:lnTo>
                    <a:pt x="9" y="132"/>
                  </a:lnTo>
                  <a:lnTo>
                    <a:pt x="12" y="155"/>
                  </a:lnTo>
                  <a:lnTo>
                    <a:pt x="3" y="158"/>
                  </a:lnTo>
                  <a:lnTo>
                    <a:pt x="0" y="135"/>
                  </a:lnTo>
                  <a:lnTo>
                    <a:pt x="3" y="96"/>
                  </a:lnTo>
                  <a:lnTo>
                    <a:pt x="15" y="60"/>
                  </a:lnTo>
                  <a:lnTo>
                    <a:pt x="18" y="36"/>
                  </a:lnTo>
                  <a:lnTo>
                    <a:pt x="18" y="0"/>
                  </a:lnTo>
                  <a:lnTo>
                    <a:pt x="58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4" name="Freeform 118"/>
            <p:cNvSpPr>
              <a:spLocks/>
            </p:cNvSpPr>
            <p:nvPr/>
          </p:nvSpPr>
          <p:spPr bwMode="auto">
            <a:xfrm>
              <a:off x="3596" y="2090"/>
              <a:ext cx="323" cy="285"/>
            </a:xfrm>
            <a:custGeom>
              <a:avLst/>
              <a:gdLst>
                <a:gd name="T0" fmla="*/ 88 w 323"/>
                <a:gd name="T1" fmla="*/ 80 h 285"/>
                <a:gd name="T2" fmla="*/ 159 w 323"/>
                <a:gd name="T3" fmla="*/ 149 h 285"/>
                <a:gd name="T4" fmla="*/ 264 w 323"/>
                <a:gd name="T5" fmla="*/ 203 h 285"/>
                <a:gd name="T6" fmla="*/ 319 w 323"/>
                <a:gd name="T7" fmla="*/ 219 h 285"/>
                <a:gd name="T8" fmla="*/ 288 w 323"/>
                <a:gd name="T9" fmla="*/ 236 h 285"/>
                <a:gd name="T10" fmla="*/ 281 w 323"/>
                <a:gd name="T11" fmla="*/ 244 h 285"/>
                <a:gd name="T12" fmla="*/ 257 w 323"/>
                <a:gd name="T13" fmla="*/ 240 h 285"/>
                <a:gd name="T14" fmla="*/ 301 w 323"/>
                <a:gd name="T15" fmla="*/ 280 h 285"/>
                <a:gd name="T16" fmla="*/ 254 w 323"/>
                <a:gd name="T17" fmla="*/ 254 h 285"/>
                <a:gd name="T18" fmla="*/ 246 w 323"/>
                <a:gd name="T19" fmla="*/ 260 h 285"/>
                <a:gd name="T20" fmla="*/ 237 w 323"/>
                <a:gd name="T21" fmla="*/ 263 h 285"/>
                <a:gd name="T22" fmla="*/ 217 w 323"/>
                <a:gd name="T23" fmla="*/ 250 h 285"/>
                <a:gd name="T24" fmla="*/ 210 w 323"/>
                <a:gd name="T25" fmla="*/ 270 h 285"/>
                <a:gd name="T26" fmla="*/ 187 w 323"/>
                <a:gd name="T27" fmla="*/ 244 h 285"/>
                <a:gd name="T28" fmla="*/ 196 w 323"/>
                <a:gd name="T29" fmla="*/ 273 h 285"/>
                <a:gd name="T30" fmla="*/ 169 w 323"/>
                <a:gd name="T31" fmla="*/ 250 h 285"/>
                <a:gd name="T32" fmla="*/ 159 w 323"/>
                <a:gd name="T33" fmla="*/ 250 h 285"/>
                <a:gd name="T34" fmla="*/ 149 w 323"/>
                <a:gd name="T35" fmla="*/ 254 h 285"/>
                <a:gd name="T36" fmla="*/ 129 w 323"/>
                <a:gd name="T37" fmla="*/ 223 h 285"/>
                <a:gd name="T38" fmla="*/ 142 w 323"/>
                <a:gd name="T39" fmla="*/ 257 h 285"/>
                <a:gd name="T40" fmla="*/ 119 w 323"/>
                <a:gd name="T41" fmla="*/ 244 h 285"/>
                <a:gd name="T42" fmla="*/ 108 w 323"/>
                <a:gd name="T43" fmla="*/ 240 h 285"/>
                <a:gd name="T44" fmla="*/ 108 w 323"/>
                <a:gd name="T45" fmla="*/ 257 h 285"/>
                <a:gd name="T46" fmla="*/ 91 w 323"/>
                <a:gd name="T47" fmla="*/ 223 h 285"/>
                <a:gd name="T48" fmla="*/ 71 w 323"/>
                <a:gd name="T49" fmla="*/ 200 h 285"/>
                <a:gd name="T50" fmla="*/ 81 w 323"/>
                <a:gd name="T51" fmla="*/ 247 h 285"/>
                <a:gd name="T52" fmla="*/ 65 w 323"/>
                <a:gd name="T53" fmla="*/ 219 h 285"/>
                <a:gd name="T54" fmla="*/ 51 w 323"/>
                <a:gd name="T55" fmla="*/ 210 h 285"/>
                <a:gd name="T56" fmla="*/ 41 w 323"/>
                <a:gd name="T57" fmla="*/ 210 h 285"/>
                <a:gd name="T58" fmla="*/ 37 w 323"/>
                <a:gd name="T59" fmla="*/ 159 h 285"/>
                <a:gd name="T60" fmla="*/ 30 w 323"/>
                <a:gd name="T61" fmla="*/ 216 h 285"/>
                <a:gd name="T62" fmla="*/ 21 w 323"/>
                <a:gd name="T63" fmla="*/ 176 h 285"/>
                <a:gd name="T64" fmla="*/ 21 w 323"/>
                <a:gd name="T65" fmla="*/ 112 h 285"/>
                <a:gd name="T66" fmla="*/ 13 w 323"/>
                <a:gd name="T67" fmla="*/ 159 h 285"/>
                <a:gd name="T68" fmla="*/ 0 w 323"/>
                <a:gd name="T69" fmla="*/ 138 h 285"/>
                <a:gd name="T70" fmla="*/ 17 w 323"/>
                <a:gd name="T71" fmla="*/ 61 h 285"/>
                <a:gd name="T72" fmla="*/ 21 w 323"/>
                <a:gd name="T73" fmla="*/ 0 h 28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3"/>
                <a:gd name="T112" fmla="*/ 0 h 285"/>
                <a:gd name="T113" fmla="*/ 323 w 323"/>
                <a:gd name="T114" fmla="*/ 285 h 28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3" h="285">
                  <a:moveTo>
                    <a:pt x="65" y="43"/>
                  </a:moveTo>
                  <a:lnTo>
                    <a:pt x="88" y="80"/>
                  </a:lnTo>
                  <a:lnTo>
                    <a:pt x="115" y="115"/>
                  </a:lnTo>
                  <a:lnTo>
                    <a:pt x="159" y="149"/>
                  </a:lnTo>
                  <a:lnTo>
                    <a:pt x="203" y="176"/>
                  </a:lnTo>
                  <a:lnTo>
                    <a:pt x="264" y="203"/>
                  </a:lnTo>
                  <a:lnTo>
                    <a:pt x="322" y="213"/>
                  </a:lnTo>
                  <a:lnTo>
                    <a:pt x="319" y="219"/>
                  </a:lnTo>
                  <a:lnTo>
                    <a:pt x="267" y="216"/>
                  </a:lnTo>
                  <a:lnTo>
                    <a:pt x="288" y="236"/>
                  </a:lnTo>
                  <a:lnTo>
                    <a:pt x="308" y="250"/>
                  </a:lnTo>
                  <a:lnTo>
                    <a:pt x="281" y="244"/>
                  </a:lnTo>
                  <a:lnTo>
                    <a:pt x="254" y="219"/>
                  </a:lnTo>
                  <a:lnTo>
                    <a:pt x="257" y="240"/>
                  </a:lnTo>
                  <a:lnTo>
                    <a:pt x="277" y="260"/>
                  </a:lnTo>
                  <a:lnTo>
                    <a:pt x="301" y="280"/>
                  </a:lnTo>
                  <a:lnTo>
                    <a:pt x="288" y="280"/>
                  </a:lnTo>
                  <a:lnTo>
                    <a:pt x="254" y="254"/>
                  </a:lnTo>
                  <a:lnTo>
                    <a:pt x="237" y="230"/>
                  </a:lnTo>
                  <a:lnTo>
                    <a:pt x="246" y="260"/>
                  </a:lnTo>
                  <a:lnTo>
                    <a:pt x="271" y="284"/>
                  </a:lnTo>
                  <a:lnTo>
                    <a:pt x="237" y="263"/>
                  </a:lnTo>
                  <a:lnTo>
                    <a:pt x="220" y="240"/>
                  </a:lnTo>
                  <a:lnTo>
                    <a:pt x="217" y="250"/>
                  </a:lnTo>
                  <a:lnTo>
                    <a:pt x="220" y="270"/>
                  </a:lnTo>
                  <a:lnTo>
                    <a:pt x="210" y="270"/>
                  </a:lnTo>
                  <a:lnTo>
                    <a:pt x="196" y="247"/>
                  </a:lnTo>
                  <a:lnTo>
                    <a:pt x="187" y="244"/>
                  </a:lnTo>
                  <a:lnTo>
                    <a:pt x="189" y="263"/>
                  </a:lnTo>
                  <a:lnTo>
                    <a:pt x="196" y="273"/>
                  </a:lnTo>
                  <a:lnTo>
                    <a:pt x="183" y="273"/>
                  </a:lnTo>
                  <a:lnTo>
                    <a:pt x="169" y="250"/>
                  </a:lnTo>
                  <a:lnTo>
                    <a:pt x="155" y="230"/>
                  </a:lnTo>
                  <a:lnTo>
                    <a:pt x="159" y="250"/>
                  </a:lnTo>
                  <a:lnTo>
                    <a:pt x="169" y="263"/>
                  </a:lnTo>
                  <a:lnTo>
                    <a:pt x="149" y="254"/>
                  </a:lnTo>
                  <a:lnTo>
                    <a:pt x="133" y="206"/>
                  </a:lnTo>
                  <a:lnTo>
                    <a:pt x="129" y="223"/>
                  </a:lnTo>
                  <a:lnTo>
                    <a:pt x="135" y="244"/>
                  </a:lnTo>
                  <a:lnTo>
                    <a:pt x="142" y="257"/>
                  </a:lnTo>
                  <a:lnTo>
                    <a:pt x="133" y="263"/>
                  </a:lnTo>
                  <a:lnTo>
                    <a:pt x="119" y="244"/>
                  </a:lnTo>
                  <a:lnTo>
                    <a:pt x="112" y="223"/>
                  </a:lnTo>
                  <a:lnTo>
                    <a:pt x="108" y="240"/>
                  </a:lnTo>
                  <a:lnTo>
                    <a:pt x="115" y="250"/>
                  </a:lnTo>
                  <a:lnTo>
                    <a:pt x="108" y="257"/>
                  </a:lnTo>
                  <a:lnTo>
                    <a:pt x="101" y="240"/>
                  </a:lnTo>
                  <a:lnTo>
                    <a:pt x="91" y="223"/>
                  </a:lnTo>
                  <a:lnTo>
                    <a:pt x="75" y="189"/>
                  </a:lnTo>
                  <a:lnTo>
                    <a:pt x="71" y="200"/>
                  </a:lnTo>
                  <a:lnTo>
                    <a:pt x="75" y="223"/>
                  </a:lnTo>
                  <a:lnTo>
                    <a:pt x="81" y="247"/>
                  </a:lnTo>
                  <a:lnTo>
                    <a:pt x="71" y="247"/>
                  </a:lnTo>
                  <a:lnTo>
                    <a:pt x="65" y="219"/>
                  </a:lnTo>
                  <a:lnTo>
                    <a:pt x="57" y="185"/>
                  </a:lnTo>
                  <a:lnTo>
                    <a:pt x="51" y="210"/>
                  </a:lnTo>
                  <a:lnTo>
                    <a:pt x="51" y="226"/>
                  </a:lnTo>
                  <a:lnTo>
                    <a:pt x="41" y="210"/>
                  </a:lnTo>
                  <a:lnTo>
                    <a:pt x="44" y="182"/>
                  </a:lnTo>
                  <a:lnTo>
                    <a:pt x="37" y="159"/>
                  </a:lnTo>
                  <a:lnTo>
                    <a:pt x="30" y="196"/>
                  </a:lnTo>
                  <a:lnTo>
                    <a:pt x="30" y="216"/>
                  </a:lnTo>
                  <a:lnTo>
                    <a:pt x="24" y="206"/>
                  </a:lnTo>
                  <a:lnTo>
                    <a:pt x="21" y="176"/>
                  </a:lnTo>
                  <a:lnTo>
                    <a:pt x="21" y="138"/>
                  </a:lnTo>
                  <a:lnTo>
                    <a:pt x="21" y="112"/>
                  </a:lnTo>
                  <a:lnTo>
                    <a:pt x="10" y="135"/>
                  </a:lnTo>
                  <a:lnTo>
                    <a:pt x="13" y="159"/>
                  </a:lnTo>
                  <a:lnTo>
                    <a:pt x="3" y="162"/>
                  </a:lnTo>
                  <a:lnTo>
                    <a:pt x="0" y="138"/>
                  </a:lnTo>
                  <a:lnTo>
                    <a:pt x="3" y="98"/>
                  </a:lnTo>
                  <a:lnTo>
                    <a:pt x="17" y="61"/>
                  </a:lnTo>
                  <a:lnTo>
                    <a:pt x="21" y="37"/>
                  </a:lnTo>
                  <a:lnTo>
                    <a:pt x="21" y="0"/>
                  </a:lnTo>
                  <a:lnTo>
                    <a:pt x="65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5" name="Freeform 119"/>
            <p:cNvSpPr>
              <a:spLocks/>
            </p:cNvSpPr>
            <p:nvPr/>
          </p:nvSpPr>
          <p:spPr bwMode="auto">
            <a:xfrm>
              <a:off x="3602" y="2225"/>
              <a:ext cx="415" cy="313"/>
            </a:xfrm>
            <a:custGeom>
              <a:avLst/>
              <a:gdLst>
                <a:gd name="T0" fmla="*/ 114 w 415"/>
                <a:gd name="T1" fmla="*/ 88 h 313"/>
                <a:gd name="T2" fmla="*/ 205 w 415"/>
                <a:gd name="T3" fmla="*/ 164 h 313"/>
                <a:gd name="T4" fmla="*/ 341 w 415"/>
                <a:gd name="T5" fmla="*/ 223 h 313"/>
                <a:gd name="T6" fmla="*/ 411 w 415"/>
                <a:gd name="T7" fmla="*/ 241 h 313"/>
                <a:gd name="T8" fmla="*/ 372 w 415"/>
                <a:gd name="T9" fmla="*/ 259 h 313"/>
                <a:gd name="T10" fmla="*/ 363 w 415"/>
                <a:gd name="T11" fmla="*/ 267 h 313"/>
                <a:gd name="T12" fmla="*/ 332 w 415"/>
                <a:gd name="T13" fmla="*/ 264 h 313"/>
                <a:gd name="T14" fmla="*/ 388 w 415"/>
                <a:gd name="T15" fmla="*/ 308 h 313"/>
                <a:gd name="T16" fmla="*/ 328 w 415"/>
                <a:gd name="T17" fmla="*/ 278 h 313"/>
                <a:gd name="T18" fmla="*/ 319 w 415"/>
                <a:gd name="T19" fmla="*/ 286 h 313"/>
                <a:gd name="T20" fmla="*/ 306 w 415"/>
                <a:gd name="T21" fmla="*/ 289 h 313"/>
                <a:gd name="T22" fmla="*/ 280 w 415"/>
                <a:gd name="T23" fmla="*/ 275 h 313"/>
                <a:gd name="T24" fmla="*/ 271 w 415"/>
                <a:gd name="T25" fmla="*/ 296 h 313"/>
                <a:gd name="T26" fmla="*/ 241 w 415"/>
                <a:gd name="T27" fmla="*/ 267 h 313"/>
                <a:gd name="T28" fmla="*/ 253 w 415"/>
                <a:gd name="T29" fmla="*/ 301 h 313"/>
                <a:gd name="T30" fmla="*/ 218 w 415"/>
                <a:gd name="T31" fmla="*/ 275 h 313"/>
                <a:gd name="T32" fmla="*/ 205 w 415"/>
                <a:gd name="T33" fmla="*/ 275 h 313"/>
                <a:gd name="T34" fmla="*/ 192 w 415"/>
                <a:gd name="T35" fmla="*/ 278 h 313"/>
                <a:gd name="T36" fmla="*/ 166 w 415"/>
                <a:gd name="T37" fmla="*/ 245 h 313"/>
                <a:gd name="T38" fmla="*/ 183 w 415"/>
                <a:gd name="T39" fmla="*/ 283 h 313"/>
                <a:gd name="T40" fmla="*/ 153 w 415"/>
                <a:gd name="T41" fmla="*/ 267 h 313"/>
                <a:gd name="T42" fmla="*/ 140 w 415"/>
                <a:gd name="T43" fmla="*/ 264 h 313"/>
                <a:gd name="T44" fmla="*/ 140 w 415"/>
                <a:gd name="T45" fmla="*/ 283 h 313"/>
                <a:gd name="T46" fmla="*/ 117 w 415"/>
                <a:gd name="T47" fmla="*/ 245 h 313"/>
                <a:gd name="T48" fmla="*/ 92 w 415"/>
                <a:gd name="T49" fmla="*/ 219 h 313"/>
                <a:gd name="T50" fmla="*/ 105 w 415"/>
                <a:gd name="T51" fmla="*/ 271 h 313"/>
                <a:gd name="T52" fmla="*/ 83 w 415"/>
                <a:gd name="T53" fmla="*/ 241 h 313"/>
                <a:gd name="T54" fmla="*/ 66 w 415"/>
                <a:gd name="T55" fmla="*/ 230 h 313"/>
                <a:gd name="T56" fmla="*/ 53 w 415"/>
                <a:gd name="T57" fmla="*/ 230 h 313"/>
                <a:gd name="T58" fmla="*/ 48 w 415"/>
                <a:gd name="T59" fmla="*/ 174 h 313"/>
                <a:gd name="T60" fmla="*/ 39 w 415"/>
                <a:gd name="T61" fmla="*/ 237 h 313"/>
                <a:gd name="T62" fmla="*/ 27 w 415"/>
                <a:gd name="T63" fmla="*/ 192 h 313"/>
                <a:gd name="T64" fmla="*/ 27 w 415"/>
                <a:gd name="T65" fmla="*/ 122 h 313"/>
                <a:gd name="T66" fmla="*/ 18 w 415"/>
                <a:gd name="T67" fmla="*/ 174 h 313"/>
                <a:gd name="T68" fmla="*/ 0 w 415"/>
                <a:gd name="T69" fmla="*/ 152 h 313"/>
                <a:gd name="T70" fmla="*/ 23 w 415"/>
                <a:gd name="T71" fmla="*/ 66 h 313"/>
                <a:gd name="T72" fmla="*/ 27 w 415"/>
                <a:gd name="T73" fmla="*/ 0 h 3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415"/>
                <a:gd name="T112" fmla="*/ 0 h 313"/>
                <a:gd name="T113" fmla="*/ 415 w 415"/>
                <a:gd name="T114" fmla="*/ 313 h 31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415" h="313">
                  <a:moveTo>
                    <a:pt x="83" y="47"/>
                  </a:moveTo>
                  <a:lnTo>
                    <a:pt x="114" y="88"/>
                  </a:lnTo>
                  <a:lnTo>
                    <a:pt x="149" y="126"/>
                  </a:lnTo>
                  <a:lnTo>
                    <a:pt x="205" y="164"/>
                  </a:lnTo>
                  <a:lnTo>
                    <a:pt x="262" y="192"/>
                  </a:lnTo>
                  <a:lnTo>
                    <a:pt x="341" y="223"/>
                  </a:lnTo>
                  <a:lnTo>
                    <a:pt x="414" y="234"/>
                  </a:lnTo>
                  <a:lnTo>
                    <a:pt x="411" y="241"/>
                  </a:lnTo>
                  <a:lnTo>
                    <a:pt x="345" y="237"/>
                  </a:lnTo>
                  <a:lnTo>
                    <a:pt x="372" y="259"/>
                  </a:lnTo>
                  <a:lnTo>
                    <a:pt x="397" y="275"/>
                  </a:lnTo>
                  <a:lnTo>
                    <a:pt x="363" y="267"/>
                  </a:lnTo>
                  <a:lnTo>
                    <a:pt x="328" y="241"/>
                  </a:lnTo>
                  <a:lnTo>
                    <a:pt x="332" y="264"/>
                  </a:lnTo>
                  <a:lnTo>
                    <a:pt x="358" y="286"/>
                  </a:lnTo>
                  <a:lnTo>
                    <a:pt x="388" y="308"/>
                  </a:lnTo>
                  <a:lnTo>
                    <a:pt x="372" y="308"/>
                  </a:lnTo>
                  <a:lnTo>
                    <a:pt x="328" y="278"/>
                  </a:lnTo>
                  <a:lnTo>
                    <a:pt x="306" y="252"/>
                  </a:lnTo>
                  <a:lnTo>
                    <a:pt x="319" y="286"/>
                  </a:lnTo>
                  <a:lnTo>
                    <a:pt x="350" y="312"/>
                  </a:lnTo>
                  <a:lnTo>
                    <a:pt x="306" y="289"/>
                  </a:lnTo>
                  <a:lnTo>
                    <a:pt x="284" y="264"/>
                  </a:lnTo>
                  <a:lnTo>
                    <a:pt x="280" y="275"/>
                  </a:lnTo>
                  <a:lnTo>
                    <a:pt x="284" y="296"/>
                  </a:lnTo>
                  <a:lnTo>
                    <a:pt x="271" y="296"/>
                  </a:lnTo>
                  <a:lnTo>
                    <a:pt x="253" y="271"/>
                  </a:lnTo>
                  <a:lnTo>
                    <a:pt x="241" y="267"/>
                  </a:lnTo>
                  <a:lnTo>
                    <a:pt x="244" y="289"/>
                  </a:lnTo>
                  <a:lnTo>
                    <a:pt x="253" y="301"/>
                  </a:lnTo>
                  <a:lnTo>
                    <a:pt x="236" y="301"/>
                  </a:lnTo>
                  <a:lnTo>
                    <a:pt x="218" y="275"/>
                  </a:lnTo>
                  <a:lnTo>
                    <a:pt x="200" y="252"/>
                  </a:lnTo>
                  <a:lnTo>
                    <a:pt x="205" y="275"/>
                  </a:lnTo>
                  <a:lnTo>
                    <a:pt x="218" y="289"/>
                  </a:lnTo>
                  <a:lnTo>
                    <a:pt x="192" y="278"/>
                  </a:lnTo>
                  <a:lnTo>
                    <a:pt x="171" y="226"/>
                  </a:lnTo>
                  <a:lnTo>
                    <a:pt x="166" y="245"/>
                  </a:lnTo>
                  <a:lnTo>
                    <a:pt x="174" y="267"/>
                  </a:lnTo>
                  <a:lnTo>
                    <a:pt x="183" y="283"/>
                  </a:lnTo>
                  <a:lnTo>
                    <a:pt x="171" y="289"/>
                  </a:lnTo>
                  <a:lnTo>
                    <a:pt x="153" y="267"/>
                  </a:lnTo>
                  <a:lnTo>
                    <a:pt x="144" y="245"/>
                  </a:lnTo>
                  <a:lnTo>
                    <a:pt x="140" y="264"/>
                  </a:lnTo>
                  <a:lnTo>
                    <a:pt x="149" y="275"/>
                  </a:lnTo>
                  <a:lnTo>
                    <a:pt x="140" y="283"/>
                  </a:lnTo>
                  <a:lnTo>
                    <a:pt x="131" y="264"/>
                  </a:lnTo>
                  <a:lnTo>
                    <a:pt x="117" y="245"/>
                  </a:lnTo>
                  <a:lnTo>
                    <a:pt x="97" y="207"/>
                  </a:lnTo>
                  <a:lnTo>
                    <a:pt x="92" y="219"/>
                  </a:lnTo>
                  <a:lnTo>
                    <a:pt x="97" y="245"/>
                  </a:lnTo>
                  <a:lnTo>
                    <a:pt x="105" y="271"/>
                  </a:lnTo>
                  <a:lnTo>
                    <a:pt x="92" y="271"/>
                  </a:lnTo>
                  <a:lnTo>
                    <a:pt x="83" y="241"/>
                  </a:lnTo>
                  <a:lnTo>
                    <a:pt x="74" y="204"/>
                  </a:lnTo>
                  <a:lnTo>
                    <a:pt x="66" y="230"/>
                  </a:lnTo>
                  <a:lnTo>
                    <a:pt x="66" y="248"/>
                  </a:lnTo>
                  <a:lnTo>
                    <a:pt x="53" y="230"/>
                  </a:lnTo>
                  <a:lnTo>
                    <a:pt x="57" y="200"/>
                  </a:lnTo>
                  <a:lnTo>
                    <a:pt x="48" y="174"/>
                  </a:lnTo>
                  <a:lnTo>
                    <a:pt x="39" y="216"/>
                  </a:lnTo>
                  <a:lnTo>
                    <a:pt x="39" y="237"/>
                  </a:lnTo>
                  <a:lnTo>
                    <a:pt x="31" y="226"/>
                  </a:lnTo>
                  <a:lnTo>
                    <a:pt x="27" y="192"/>
                  </a:lnTo>
                  <a:lnTo>
                    <a:pt x="27" y="152"/>
                  </a:lnTo>
                  <a:lnTo>
                    <a:pt x="27" y="122"/>
                  </a:lnTo>
                  <a:lnTo>
                    <a:pt x="14" y="148"/>
                  </a:lnTo>
                  <a:lnTo>
                    <a:pt x="18" y="174"/>
                  </a:lnTo>
                  <a:lnTo>
                    <a:pt x="4" y="178"/>
                  </a:lnTo>
                  <a:lnTo>
                    <a:pt x="0" y="152"/>
                  </a:lnTo>
                  <a:lnTo>
                    <a:pt x="4" y="107"/>
                  </a:lnTo>
                  <a:lnTo>
                    <a:pt x="23" y="66"/>
                  </a:lnTo>
                  <a:lnTo>
                    <a:pt x="27" y="40"/>
                  </a:lnTo>
                  <a:lnTo>
                    <a:pt x="27" y="0"/>
                  </a:lnTo>
                  <a:lnTo>
                    <a:pt x="83" y="4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6" name="Freeform 120"/>
            <p:cNvSpPr>
              <a:spLocks/>
            </p:cNvSpPr>
            <p:nvPr/>
          </p:nvSpPr>
          <p:spPr bwMode="auto">
            <a:xfrm>
              <a:off x="3614" y="2377"/>
              <a:ext cx="490" cy="356"/>
            </a:xfrm>
            <a:custGeom>
              <a:avLst/>
              <a:gdLst>
                <a:gd name="T0" fmla="*/ 107 w 490"/>
                <a:gd name="T1" fmla="*/ 92 h 356"/>
                <a:gd name="T2" fmla="*/ 287 w 490"/>
                <a:gd name="T3" fmla="*/ 176 h 356"/>
                <a:gd name="T4" fmla="*/ 437 w 490"/>
                <a:gd name="T5" fmla="*/ 206 h 356"/>
                <a:gd name="T6" fmla="*/ 458 w 490"/>
                <a:gd name="T7" fmla="*/ 218 h 356"/>
                <a:gd name="T8" fmla="*/ 422 w 490"/>
                <a:gd name="T9" fmla="*/ 239 h 356"/>
                <a:gd name="T10" fmla="*/ 489 w 490"/>
                <a:gd name="T11" fmla="*/ 278 h 356"/>
                <a:gd name="T12" fmla="*/ 413 w 490"/>
                <a:gd name="T13" fmla="*/ 256 h 356"/>
                <a:gd name="T14" fmla="*/ 447 w 490"/>
                <a:gd name="T15" fmla="*/ 299 h 356"/>
                <a:gd name="T16" fmla="*/ 455 w 490"/>
                <a:gd name="T17" fmla="*/ 322 h 356"/>
                <a:gd name="T18" fmla="*/ 382 w 490"/>
                <a:gd name="T19" fmla="*/ 256 h 356"/>
                <a:gd name="T20" fmla="*/ 416 w 490"/>
                <a:gd name="T21" fmla="*/ 335 h 356"/>
                <a:gd name="T22" fmla="*/ 416 w 490"/>
                <a:gd name="T23" fmla="*/ 355 h 356"/>
                <a:gd name="T24" fmla="*/ 358 w 490"/>
                <a:gd name="T25" fmla="*/ 259 h 356"/>
                <a:gd name="T26" fmla="*/ 358 w 490"/>
                <a:gd name="T27" fmla="*/ 319 h 356"/>
                <a:gd name="T28" fmla="*/ 346 w 490"/>
                <a:gd name="T29" fmla="*/ 325 h 356"/>
                <a:gd name="T30" fmla="*/ 336 w 490"/>
                <a:gd name="T31" fmla="*/ 252 h 356"/>
                <a:gd name="T32" fmla="*/ 327 w 490"/>
                <a:gd name="T33" fmla="*/ 325 h 356"/>
                <a:gd name="T34" fmla="*/ 315 w 490"/>
                <a:gd name="T35" fmla="*/ 328 h 356"/>
                <a:gd name="T36" fmla="*/ 306 w 490"/>
                <a:gd name="T37" fmla="*/ 335 h 356"/>
                <a:gd name="T38" fmla="*/ 278 w 490"/>
                <a:gd name="T39" fmla="*/ 252 h 356"/>
                <a:gd name="T40" fmla="*/ 278 w 490"/>
                <a:gd name="T41" fmla="*/ 319 h 356"/>
                <a:gd name="T42" fmla="*/ 263 w 490"/>
                <a:gd name="T43" fmla="*/ 315 h 356"/>
                <a:gd name="T44" fmla="*/ 247 w 490"/>
                <a:gd name="T45" fmla="*/ 225 h 356"/>
                <a:gd name="T46" fmla="*/ 247 w 490"/>
                <a:gd name="T47" fmla="*/ 319 h 356"/>
                <a:gd name="T48" fmla="*/ 235 w 490"/>
                <a:gd name="T49" fmla="*/ 325 h 356"/>
                <a:gd name="T50" fmla="*/ 220 w 490"/>
                <a:gd name="T51" fmla="*/ 292 h 356"/>
                <a:gd name="T52" fmla="*/ 204 w 490"/>
                <a:gd name="T53" fmla="*/ 302 h 356"/>
                <a:gd name="T54" fmla="*/ 177 w 490"/>
                <a:gd name="T55" fmla="*/ 242 h 356"/>
                <a:gd name="T56" fmla="*/ 150 w 490"/>
                <a:gd name="T57" fmla="*/ 242 h 356"/>
                <a:gd name="T58" fmla="*/ 140 w 490"/>
                <a:gd name="T59" fmla="*/ 256 h 356"/>
                <a:gd name="T60" fmla="*/ 120 w 490"/>
                <a:gd name="T61" fmla="*/ 206 h 356"/>
                <a:gd name="T62" fmla="*/ 101 w 490"/>
                <a:gd name="T63" fmla="*/ 196 h 356"/>
                <a:gd name="T64" fmla="*/ 120 w 490"/>
                <a:gd name="T65" fmla="*/ 235 h 356"/>
                <a:gd name="T66" fmla="*/ 83 w 490"/>
                <a:gd name="T67" fmla="*/ 199 h 356"/>
                <a:gd name="T68" fmla="*/ 49 w 490"/>
                <a:gd name="T69" fmla="*/ 136 h 356"/>
                <a:gd name="T70" fmla="*/ 64 w 490"/>
                <a:gd name="T71" fmla="*/ 196 h 356"/>
                <a:gd name="T72" fmla="*/ 37 w 490"/>
                <a:gd name="T73" fmla="*/ 129 h 356"/>
                <a:gd name="T74" fmla="*/ 16 w 490"/>
                <a:gd name="T75" fmla="*/ 106 h 356"/>
                <a:gd name="T76" fmla="*/ 22 w 490"/>
                <a:gd name="T77" fmla="*/ 80 h 356"/>
                <a:gd name="T78" fmla="*/ 43 w 490"/>
                <a:gd name="T79" fmla="*/ 27 h 3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90"/>
                <a:gd name="T121" fmla="*/ 0 h 356"/>
                <a:gd name="T122" fmla="*/ 490 w 490"/>
                <a:gd name="T123" fmla="*/ 356 h 35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90" h="356">
                  <a:moveTo>
                    <a:pt x="43" y="27"/>
                  </a:moveTo>
                  <a:lnTo>
                    <a:pt x="107" y="92"/>
                  </a:lnTo>
                  <a:lnTo>
                    <a:pt x="213" y="152"/>
                  </a:lnTo>
                  <a:lnTo>
                    <a:pt x="287" y="176"/>
                  </a:lnTo>
                  <a:lnTo>
                    <a:pt x="346" y="189"/>
                  </a:lnTo>
                  <a:lnTo>
                    <a:pt x="437" y="206"/>
                  </a:lnTo>
                  <a:lnTo>
                    <a:pt x="464" y="215"/>
                  </a:lnTo>
                  <a:lnTo>
                    <a:pt x="458" y="218"/>
                  </a:lnTo>
                  <a:lnTo>
                    <a:pt x="407" y="215"/>
                  </a:lnTo>
                  <a:lnTo>
                    <a:pt x="422" y="239"/>
                  </a:lnTo>
                  <a:lnTo>
                    <a:pt x="449" y="266"/>
                  </a:lnTo>
                  <a:lnTo>
                    <a:pt x="489" y="278"/>
                  </a:lnTo>
                  <a:lnTo>
                    <a:pt x="461" y="278"/>
                  </a:lnTo>
                  <a:lnTo>
                    <a:pt x="413" y="256"/>
                  </a:lnTo>
                  <a:lnTo>
                    <a:pt x="428" y="278"/>
                  </a:lnTo>
                  <a:lnTo>
                    <a:pt x="447" y="299"/>
                  </a:lnTo>
                  <a:lnTo>
                    <a:pt x="473" y="319"/>
                  </a:lnTo>
                  <a:lnTo>
                    <a:pt x="455" y="322"/>
                  </a:lnTo>
                  <a:lnTo>
                    <a:pt x="403" y="278"/>
                  </a:lnTo>
                  <a:lnTo>
                    <a:pt x="382" y="256"/>
                  </a:lnTo>
                  <a:lnTo>
                    <a:pt x="400" y="305"/>
                  </a:lnTo>
                  <a:lnTo>
                    <a:pt x="416" y="335"/>
                  </a:lnTo>
                  <a:lnTo>
                    <a:pt x="431" y="355"/>
                  </a:lnTo>
                  <a:lnTo>
                    <a:pt x="416" y="355"/>
                  </a:lnTo>
                  <a:lnTo>
                    <a:pt x="394" y="312"/>
                  </a:lnTo>
                  <a:lnTo>
                    <a:pt x="358" y="259"/>
                  </a:lnTo>
                  <a:lnTo>
                    <a:pt x="352" y="292"/>
                  </a:lnTo>
                  <a:lnTo>
                    <a:pt x="358" y="319"/>
                  </a:lnTo>
                  <a:lnTo>
                    <a:pt x="367" y="345"/>
                  </a:lnTo>
                  <a:lnTo>
                    <a:pt x="346" y="325"/>
                  </a:lnTo>
                  <a:lnTo>
                    <a:pt x="340" y="295"/>
                  </a:lnTo>
                  <a:lnTo>
                    <a:pt x="336" y="252"/>
                  </a:lnTo>
                  <a:lnTo>
                    <a:pt x="324" y="275"/>
                  </a:lnTo>
                  <a:lnTo>
                    <a:pt x="327" y="325"/>
                  </a:lnTo>
                  <a:lnTo>
                    <a:pt x="333" y="352"/>
                  </a:lnTo>
                  <a:lnTo>
                    <a:pt x="315" y="328"/>
                  </a:lnTo>
                  <a:lnTo>
                    <a:pt x="312" y="299"/>
                  </a:lnTo>
                  <a:lnTo>
                    <a:pt x="306" y="335"/>
                  </a:lnTo>
                  <a:lnTo>
                    <a:pt x="296" y="299"/>
                  </a:lnTo>
                  <a:lnTo>
                    <a:pt x="278" y="252"/>
                  </a:lnTo>
                  <a:lnTo>
                    <a:pt x="272" y="275"/>
                  </a:lnTo>
                  <a:lnTo>
                    <a:pt x="278" y="319"/>
                  </a:lnTo>
                  <a:lnTo>
                    <a:pt x="293" y="342"/>
                  </a:lnTo>
                  <a:lnTo>
                    <a:pt x="263" y="315"/>
                  </a:lnTo>
                  <a:lnTo>
                    <a:pt x="260" y="275"/>
                  </a:lnTo>
                  <a:lnTo>
                    <a:pt x="247" y="225"/>
                  </a:lnTo>
                  <a:lnTo>
                    <a:pt x="244" y="263"/>
                  </a:lnTo>
                  <a:lnTo>
                    <a:pt x="247" y="319"/>
                  </a:lnTo>
                  <a:lnTo>
                    <a:pt x="263" y="345"/>
                  </a:lnTo>
                  <a:lnTo>
                    <a:pt x="235" y="325"/>
                  </a:lnTo>
                  <a:lnTo>
                    <a:pt x="220" y="266"/>
                  </a:lnTo>
                  <a:lnTo>
                    <a:pt x="220" y="292"/>
                  </a:lnTo>
                  <a:lnTo>
                    <a:pt x="223" y="315"/>
                  </a:lnTo>
                  <a:lnTo>
                    <a:pt x="204" y="302"/>
                  </a:lnTo>
                  <a:lnTo>
                    <a:pt x="204" y="288"/>
                  </a:lnTo>
                  <a:lnTo>
                    <a:pt x="177" y="242"/>
                  </a:lnTo>
                  <a:lnTo>
                    <a:pt x="140" y="212"/>
                  </a:lnTo>
                  <a:lnTo>
                    <a:pt x="150" y="242"/>
                  </a:lnTo>
                  <a:lnTo>
                    <a:pt x="159" y="256"/>
                  </a:lnTo>
                  <a:lnTo>
                    <a:pt x="140" y="256"/>
                  </a:lnTo>
                  <a:lnTo>
                    <a:pt x="131" y="222"/>
                  </a:lnTo>
                  <a:lnTo>
                    <a:pt x="120" y="206"/>
                  </a:lnTo>
                  <a:lnTo>
                    <a:pt x="89" y="162"/>
                  </a:lnTo>
                  <a:lnTo>
                    <a:pt x="101" y="196"/>
                  </a:lnTo>
                  <a:lnTo>
                    <a:pt x="104" y="218"/>
                  </a:lnTo>
                  <a:lnTo>
                    <a:pt x="120" y="235"/>
                  </a:lnTo>
                  <a:lnTo>
                    <a:pt x="104" y="239"/>
                  </a:lnTo>
                  <a:lnTo>
                    <a:pt x="83" y="199"/>
                  </a:lnTo>
                  <a:lnTo>
                    <a:pt x="67" y="165"/>
                  </a:lnTo>
                  <a:lnTo>
                    <a:pt x="49" y="136"/>
                  </a:lnTo>
                  <a:lnTo>
                    <a:pt x="55" y="172"/>
                  </a:lnTo>
                  <a:lnTo>
                    <a:pt x="64" y="196"/>
                  </a:lnTo>
                  <a:lnTo>
                    <a:pt x="43" y="186"/>
                  </a:lnTo>
                  <a:lnTo>
                    <a:pt x="37" y="129"/>
                  </a:lnTo>
                  <a:lnTo>
                    <a:pt x="28" y="165"/>
                  </a:lnTo>
                  <a:lnTo>
                    <a:pt x="16" y="106"/>
                  </a:lnTo>
                  <a:lnTo>
                    <a:pt x="0" y="103"/>
                  </a:lnTo>
                  <a:lnTo>
                    <a:pt x="22" y="80"/>
                  </a:lnTo>
                  <a:lnTo>
                    <a:pt x="7" y="0"/>
                  </a:lnTo>
                  <a:lnTo>
                    <a:pt x="43" y="2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7" name="Freeform 121"/>
            <p:cNvSpPr>
              <a:spLocks/>
            </p:cNvSpPr>
            <p:nvPr/>
          </p:nvSpPr>
          <p:spPr bwMode="auto">
            <a:xfrm>
              <a:off x="3630" y="2508"/>
              <a:ext cx="511" cy="373"/>
            </a:xfrm>
            <a:custGeom>
              <a:avLst/>
              <a:gdLst>
                <a:gd name="T0" fmla="*/ 112 w 511"/>
                <a:gd name="T1" fmla="*/ 97 h 373"/>
                <a:gd name="T2" fmla="*/ 299 w 511"/>
                <a:gd name="T3" fmla="*/ 184 h 373"/>
                <a:gd name="T4" fmla="*/ 456 w 511"/>
                <a:gd name="T5" fmla="*/ 216 h 373"/>
                <a:gd name="T6" fmla="*/ 478 w 511"/>
                <a:gd name="T7" fmla="*/ 230 h 373"/>
                <a:gd name="T8" fmla="*/ 440 w 511"/>
                <a:gd name="T9" fmla="*/ 251 h 373"/>
                <a:gd name="T10" fmla="*/ 510 w 511"/>
                <a:gd name="T11" fmla="*/ 292 h 373"/>
                <a:gd name="T12" fmla="*/ 431 w 511"/>
                <a:gd name="T13" fmla="*/ 268 h 373"/>
                <a:gd name="T14" fmla="*/ 466 w 511"/>
                <a:gd name="T15" fmla="*/ 313 h 373"/>
                <a:gd name="T16" fmla="*/ 475 w 511"/>
                <a:gd name="T17" fmla="*/ 338 h 373"/>
                <a:gd name="T18" fmla="*/ 398 w 511"/>
                <a:gd name="T19" fmla="*/ 268 h 373"/>
                <a:gd name="T20" fmla="*/ 434 w 511"/>
                <a:gd name="T21" fmla="*/ 351 h 373"/>
                <a:gd name="T22" fmla="*/ 434 w 511"/>
                <a:gd name="T23" fmla="*/ 372 h 373"/>
                <a:gd name="T24" fmla="*/ 374 w 511"/>
                <a:gd name="T25" fmla="*/ 272 h 373"/>
                <a:gd name="T26" fmla="*/ 374 w 511"/>
                <a:gd name="T27" fmla="*/ 334 h 373"/>
                <a:gd name="T28" fmla="*/ 361 w 511"/>
                <a:gd name="T29" fmla="*/ 341 h 373"/>
                <a:gd name="T30" fmla="*/ 351 w 511"/>
                <a:gd name="T31" fmla="*/ 265 h 373"/>
                <a:gd name="T32" fmla="*/ 342 w 511"/>
                <a:gd name="T33" fmla="*/ 341 h 373"/>
                <a:gd name="T34" fmla="*/ 329 w 511"/>
                <a:gd name="T35" fmla="*/ 344 h 373"/>
                <a:gd name="T36" fmla="*/ 319 w 511"/>
                <a:gd name="T37" fmla="*/ 351 h 373"/>
                <a:gd name="T38" fmla="*/ 291 w 511"/>
                <a:gd name="T39" fmla="*/ 265 h 373"/>
                <a:gd name="T40" fmla="*/ 291 w 511"/>
                <a:gd name="T41" fmla="*/ 334 h 373"/>
                <a:gd name="T42" fmla="*/ 275 w 511"/>
                <a:gd name="T43" fmla="*/ 331 h 373"/>
                <a:gd name="T44" fmla="*/ 258 w 511"/>
                <a:gd name="T45" fmla="*/ 237 h 373"/>
                <a:gd name="T46" fmla="*/ 258 w 511"/>
                <a:gd name="T47" fmla="*/ 334 h 373"/>
                <a:gd name="T48" fmla="*/ 245 w 511"/>
                <a:gd name="T49" fmla="*/ 341 h 373"/>
                <a:gd name="T50" fmla="*/ 229 w 511"/>
                <a:gd name="T51" fmla="*/ 306 h 373"/>
                <a:gd name="T52" fmla="*/ 213 w 511"/>
                <a:gd name="T53" fmla="*/ 317 h 373"/>
                <a:gd name="T54" fmla="*/ 185 w 511"/>
                <a:gd name="T55" fmla="*/ 254 h 373"/>
                <a:gd name="T56" fmla="*/ 156 w 511"/>
                <a:gd name="T57" fmla="*/ 254 h 373"/>
                <a:gd name="T58" fmla="*/ 147 w 511"/>
                <a:gd name="T59" fmla="*/ 268 h 373"/>
                <a:gd name="T60" fmla="*/ 125 w 511"/>
                <a:gd name="T61" fmla="*/ 216 h 373"/>
                <a:gd name="T62" fmla="*/ 105 w 511"/>
                <a:gd name="T63" fmla="*/ 206 h 373"/>
                <a:gd name="T64" fmla="*/ 125 w 511"/>
                <a:gd name="T65" fmla="*/ 247 h 373"/>
                <a:gd name="T66" fmla="*/ 86 w 511"/>
                <a:gd name="T67" fmla="*/ 209 h 373"/>
                <a:gd name="T68" fmla="*/ 51 w 511"/>
                <a:gd name="T69" fmla="*/ 143 h 373"/>
                <a:gd name="T70" fmla="*/ 67 w 511"/>
                <a:gd name="T71" fmla="*/ 206 h 373"/>
                <a:gd name="T72" fmla="*/ 39 w 511"/>
                <a:gd name="T73" fmla="*/ 136 h 373"/>
                <a:gd name="T74" fmla="*/ 16 w 511"/>
                <a:gd name="T75" fmla="*/ 111 h 373"/>
                <a:gd name="T76" fmla="*/ 22 w 511"/>
                <a:gd name="T77" fmla="*/ 84 h 373"/>
                <a:gd name="T78" fmla="*/ 44 w 511"/>
                <a:gd name="T79" fmla="*/ 29 h 37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11"/>
                <a:gd name="T121" fmla="*/ 0 h 373"/>
                <a:gd name="T122" fmla="*/ 511 w 511"/>
                <a:gd name="T123" fmla="*/ 373 h 37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11" h="373">
                  <a:moveTo>
                    <a:pt x="44" y="29"/>
                  </a:moveTo>
                  <a:lnTo>
                    <a:pt x="112" y="97"/>
                  </a:lnTo>
                  <a:lnTo>
                    <a:pt x="223" y="159"/>
                  </a:lnTo>
                  <a:lnTo>
                    <a:pt x="299" y="184"/>
                  </a:lnTo>
                  <a:lnTo>
                    <a:pt x="361" y="198"/>
                  </a:lnTo>
                  <a:lnTo>
                    <a:pt x="456" y="216"/>
                  </a:lnTo>
                  <a:lnTo>
                    <a:pt x="484" y="226"/>
                  </a:lnTo>
                  <a:lnTo>
                    <a:pt x="478" y="230"/>
                  </a:lnTo>
                  <a:lnTo>
                    <a:pt x="424" y="226"/>
                  </a:lnTo>
                  <a:lnTo>
                    <a:pt x="440" y="251"/>
                  </a:lnTo>
                  <a:lnTo>
                    <a:pt x="468" y="279"/>
                  </a:lnTo>
                  <a:lnTo>
                    <a:pt x="510" y="292"/>
                  </a:lnTo>
                  <a:lnTo>
                    <a:pt x="481" y="292"/>
                  </a:lnTo>
                  <a:lnTo>
                    <a:pt x="431" y="268"/>
                  </a:lnTo>
                  <a:lnTo>
                    <a:pt x="447" y="292"/>
                  </a:lnTo>
                  <a:lnTo>
                    <a:pt x="466" y="313"/>
                  </a:lnTo>
                  <a:lnTo>
                    <a:pt x="494" y="334"/>
                  </a:lnTo>
                  <a:lnTo>
                    <a:pt x="475" y="338"/>
                  </a:lnTo>
                  <a:lnTo>
                    <a:pt x="421" y="292"/>
                  </a:lnTo>
                  <a:lnTo>
                    <a:pt x="398" y="268"/>
                  </a:lnTo>
                  <a:lnTo>
                    <a:pt x="418" y="320"/>
                  </a:lnTo>
                  <a:lnTo>
                    <a:pt x="434" y="351"/>
                  </a:lnTo>
                  <a:lnTo>
                    <a:pt x="450" y="372"/>
                  </a:lnTo>
                  <a:lnTo>
                    <a:pt x="434" y="372"/>
                  </a:lnTo>
                  <a:lnTo>
                    <a:pt x="411" y="327"/>
                  </a:lnTo>
                  <a:lnTo>
                    <a:pt x="374" y="272"/>
                  </a:lnTo>
                  <a:lnTo>
                    <a:pt x="367" y="306"/>
                  </a:lnTo>
                  <a:lnTo>
                    <a:pt x="374" y="334"/>
                  </a:lnTo>
                  <a:lnTo>
                    <a:pt x="383" y="362"/>
                  </a:lnTo>
                  <a:lnTo>
                    <a:pt x="361" y="341"/>
                  </a:lnTo>
                  <a:lnTo>
                    <a:pt x="354" y="309"/>
                  </a:lnTo>
                  <a:lnTo>
                    <a:pt x="351" y="265"/>
                  </a:lnTo>
                  <a:lnTo>
                    <a:pt x="338" y="289"/>
                  </a:lnTo>
                  <a:lnTo>
                    <a:pt x="342" y="341"/>
                  </a:lnTo>
                  <a:lnTo>
                    <a:pt x="348" y="369"/>
                  </a:lnTo>
                  <a:lnTo>
                    <a:pt x="329" y="344"/>
                  </a:lnTo>
                  <a:lnTo>
                    <a:pt x="325" y="313"/>
                  </a:lnTo>
                  <a:lnTo>
                    <a:pt x="319" y="351"/>
                  </a:lnTo>
                  <a:lnTo>
                    <a:pt x="309" y="313"/>
                  </a:lnTo>
                  <a:lnTo>
                    <a:pt x="291" y="265"/>
                  </a:lnTo>
                  <a:lnTo>
                    <a:pt x="284" y="289"/>
                  </a:lnTo>
                  <a:lnTo>
                    <a:pt x="291" y="334"/>
                  </a:lnTo>
                  <a:lnTo>
                    <a:pt x="306" y="358"/>
                  </a:lnTo>
                  <a:lnTo>
                    <a:pt x="275" y="331"/>
                  </a:lnTo>
                  <a:lnTo>
                    <a:pt x="272" y="289"/>
                  </a:lnTo>
                  <a:lnTo>
                    <a:pt x="258" y="237"/>
                  </a:lnTo>
                  <a:lnTo>
                    <a:pt x="255" y="275"/>
                  </a:lnTo>
                  <a:lnTo>
                    <a:pt x="258" y="334"/>
                  </a:lnTo>
                  <a:lnTo>
                    <a:pt x="275" y="362"/>
                  </a:lnTo>
                  <a:lnTo>
                    <a:pt x="245" y="341"/>
                  </a:lnTo>
                  <a:lnTo>
                    <a:pt x="229" y="279"/>
                  </a:lnTo>
                  <a:lnTo>
                    <a:pt x="229" y="306"/>
                  </a:lnTo>
                  <a:lnTo>
                    <a:pt x="232" y="331"/>
                  </a:lnTo>
                  <a:lnTo>
                    <a:pt x="213" y="317"/>
                  </a:lnTo>
                  <a:lnTo>
                    <a:pt x="213" y="303"/>
                  </a:lnTo>
                  <a:lnTo>
                    <a:pt x="185" y="254"/>
                  </a:lnTo>
                  <a:lnTo>
                    <a:pt x="147" y="222"/>
                  </a:lnTo>
                  <a:lnTo>
                    <a:pt x="156" y="254"/>
                  </a:lnTo>
                  <a:lnTo>
                    <a:pt x="166" y="268"/>
                  </a:lnTo>
                  <a:lnTo>
                    <a:pt x="147" y="268"/>
                  </a:lnTo>
                  <a:lnTo>
                    <a:pt x="137" y="233"/>
                  </a:lnTo>
                  <a:lnTo>
                    <a:pt x="125" y="216"/>
                  </a:lnTo>
                  <a:lnTo>
                    <a:pt x="92" y="170"/>
                  </a:lnTo>
                  <a:lnTo>
                    <a:pt x="105" y="206"/>
                  </a:lnTo>
                  <a:lnTo>
                    <a:pt x="108" y="230"/>
                  </a:lnTo>
                  <a:lnTo>
                    <a:pt x="125" y="247"/>
                  </a:lnTo>
                  <a:lnTo>
                    <a:pt x="108" y="251"/>
                  </a:lnTo>
                  <a:lnTo>
                    <a:pt x="86" y="209"/>
                  </a:lnTo>
                  <a:lnTo>
                    <a:pt x="70" y="174"/>
                  </a:lnTo>
                  <a:lnTo>
                    <a:pt x="51" y="143"/>
                  </a:lnTo>
                  <a:lnTo>
                    <a:pt x="57" y="181"/>
                  </a:lnTo>
                  <a:lnTo>
                    <a:pt x="67" y="206"/>
                  </a:lnTo>
                  <a:lnTo>
                    <a:pt x="44" y="195"/>
                  </a:lnTo>
                  <a:lnTo>
                    <a:pt x="39" y="136"/>
                  </a:lnTo>
                  <a:lnTo>
                    <a:pt x="29" y="174"/>
                  </a:lnTo>
                  <a:lnTo>
                    <a:pt x="16" y="111"/>
                  </a:lnTo>
                  <a:lnTo>
                    <a:pt x="0" y="107"/>
                  </a:lnTo>
                  <a:lnTo>
                    <a:pt x="22" y="84"/>
                  </a:lnTo>
                  <a:lnTo>
                    <a:pt x="6" y="0"/>
                  </a:lnTo>
                  <a:lnTo>
                    <a:pt x="44" y="29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8" name="Freeform 122"/>
            <p:cNvSpPr>
              <a:spLocks/>
            </p:cNvSpPr>
            <p:nvPr/>
          </p:nvSpPr>
          <p:spPr bwMode="auto">
            <a:xfrm>
              <a:off x="3631" y="2647"/>
              <a:ext cx="544" cy="352"/>
            </a:xfrm>
            <a:custGeom>
              <a:avLst/>
              <a:gdLst>
                <a:gd name="T0" fmla="*/ 148 w 544"/>
                <a:gd name="T1" fmla="*/ 100 h 352"/>
                <a:gd name="T2" fmla="*/ 269 w 544"/>
                <a:gd name="T3" fmla="*/ 184 h 352"/>
                <a:gd name="T4" fmla="*/ 447 w 544"/>
                <a:gd name="T5" fmla="*/ 251 h 352"/>
                <a:gd name="T6" fmla="*/ 538 w 544"/>
                <a:gd name="T7" fmla="*/ 272 h 352"/>
                <a:gd name="T8" fmla="*/ 487 w 544"/>
                <a:gd name="T9" fmla="*/ 292 h 352"/>
                <a:gd name="T10" fmla="*/ 475 w 544"/>
                <a:gd name="T11" fmla="*/ 302 h 352"/>
                <a:gd name="T12" fmla="*/ 434 w 544"/>
                <a:gd name="T13" fmla="*/ 297 h 352"/>
                <a:gd name="T14" fmla="*/ 508 w 544"/>
                <a:gd name="T15" fmla="*/ 347 h 352"/>
                <a:gd name="T16" fmla="*/ 429 w 544"/>
                <a:gd name="T17" fmla="*/ 314 h 352"/>
                <a:gd name="T18" fmla="*/ 417 w 544"/>
                <a:gd name="T19" fmla="*/ 322 h 352"/>
                <a:gd name="T20" fmla="*/ 401 w 544"/>
                <a:gd name="T21" fmla="*/ 326 h 352"/>
                <a:gd name="T22" fmla="*/ 366 w 544"/>
                <a:gd name="T23" fmla="*/ 310 h 352"/>
                <a:gd name="T24" fmla="*/ 355 w 544"/>
                <a:gd name="T25" fmla="*/ 335 h 352"/>
                <a:gd name="T26" fmla="*/ 315 w 544"/>
                <a:gd name="T27" fmla="*/ 302 h 352"/>
                <a:gd name="T28" fmla="*/ 331 w 544"/>
                <a:gd name="T29" fmla="*/ 339 h 352"/>
                <a:gd name="T30" fmla="*/ 286 w 544"/>
                <a:gd name="T31" fmla="*/ 310 h 352"/>
                <a:gd name="T32" fmla="*/ 269 w 544"/>
                <a:gd name="T33" fmla="*/ 310 h 352"/>
                <a:gd name="T34" fmla="*/ 251 w 544"/>
                <a:gd name="T35" fmla="*/ 314 h 352"/>
                <a:gd name="T36" fmla="*/ 217 w 544"/>
                <a:gd name="T37" fmla="*/ 276 h 352"/>
                <a:gd name="T38" fmla="*/ 240 w 544"/>
                <a:gd name="T39" fmla="*/ 319 h 352"/>
                <a:gd name="T40" fmla="*/ 200 w 544"/>
                <a:gd name="T41" fmla="*/ 302 h 352"/>
                <a:gd name="T42" fmla="*/ 183 w 544"/>
                <a:gd name="T43" fmla="*/ 297 h 352"/>
                <a:gd name="T44" fmla="*/ 183 w 544"/>
                <a:gd name="T45" fmla="*/ 319 h 352"/>
                <a:gd name="T46" fmla="*/ 153 w 544"/>
                <a:gd name="T47" fmla="*/ 276 h 352"/>
                <a:gd name="T48" fmla="*/ 120 w 544"/>
                <a:gd name="T49" fmla="*/ 247 h 352"/>
                <a:gd name="T50" fmla="*/ 136 w 544"/>
                <a:gd name="T51" fmla="*/ 306 h 352"/>
                <a:gd name="T52" fmla="*/ 108 w 544"/>
                <a:gd name="T53" fmla="*/ 272 h 352"/>
                <a:gd name="T54" fmla="*/ 85 w 544"/>
                <a:gd name="T55" fmla="*/ 260 h 352"/>
                <a:gd name="T56" fmla="*/ 68 w 544"/>
                <a:gd name="T57" fmla="*/ 260 h 352"/>
                <a:gd name="T58" fmla="*/ 62 w 544"/>
                <a:gd name="T59" fmla="*/ 196 h 352"/>
                <a:gd name="T60" fmla="*/ 50 w 544"/>
                <a:gd name="T61" fmla="*/ 268 h 352"/>
                <a:gd name="T62" fmla="*/ 34 w 544"/>
                <a:gd name="T63" fmla="*/ 217 h 352"/>
                <a:gd name="T64" fmla="*/ 34 w 544"/>
                <a:gd name="T65" fmla="*/ 138 h 352"/>
                <a:gd name="T66" fmla="*/ 22 w 544"/>
                <a:gd name="T67" fmla="*/ 196 h 352"/>
                <a:gd name="T68" fmla="*/ 0 w 544"/>
                <a:gd name="T69" fmla="*/ 171 h 352"/>
                <a:gd name="T70" fmla="*/ 28 w 544"/>
                <a:gd name="T71" fmla="*/ 75 h 352"/>
                <a:gd name="T72" fmla="*/ 34 w 544"/>
                <a:gd name="T73" fmla="*/ 0 h 35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44"/>
                <a:gd name="T112" fmla="*/ 0 h 352"/>
                <a:gd name="T113" fmla="*/ 544 w 544"/>
                <a:gd name="T114" fmla="*/ 352 h 35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44" h="352">
                  <a:moveTo>
                    <a:pt x="108" y="53"/>
                  </a:moveTo>
                  <a:lnTo>
                    <a:pt x="148" y="100"/>
                  </a:lnTo>
                  <a:lnTo>
                    <a:pt x="194" y="142"/>
                  </a:lnTo>
                  <a:lnTo>
                    <a:pt x="269" y="184"/>
                  </a:lnTo>
                  <a:lnTo>
                    <a:pt x="343" y="217"/>
                  </a:lnTo>
                  <a:lnTo>
                    <a:pt x="447" y="251"/>
                  </a:lnTo>
                  <a:lnTo>
                    <a:pt x="543" y="263"/>
                  </a:lnTo>
                  <a:lnTo>
                    <a:pt x="538" y="272"/>
                  </a:lnTo>
                  <a:lnTo>
                    <a:pt x="452" y="268"/>
                  </a:lnTo>
                  <a:lnTo>
                    <a:pt x="487" y="292"/>
                  </a:lnTo>
                  <a:lnTo>
                    <a:pt x="521" y="310"/>
                  </a:lnTo>
                  <a:lnTo>
                    <a:pt x="475" y="302"/>
                  </a:lnTo>
                  <a:lnTo>
                    <a:pt x="429" y="272"/>
                  </a:lnTo>
                  <a:lnTo>
                    <a:pt x="434" y="297"/>
                  </a:lnTo>
                  <a:lnTo>
                    <a:pt x="469" y="322"/>
                  </a:lnTo>
                  <a:lnTo>
                    <a:pt x="508" y="347"/>
                  </a:lnTo>
                  <a:lnTo>
                    <a:pt x="487" y="347"/>
                  </a:lnTo>
                  <a:lnTo>
                    <a:pt x="429" y="314"/>
                  </a:lnTo>
                  <a:lnTo>
                    <a:pt x="401" y="284"/>
                  </a:lnTo>
                  <a:lnTo>
                    <a:pt x="417" y="322"/>
                  </a:lnTo>
                  <a:lnTo>
                    <a:pt x="457" y="351"/>
                  </a:lnTo>
                  <a:lnTo>
                    <a:pt x="401" y="326"/>
                  </a:lnTo>
                  <a:lnTo>
                    <a:pt x="372" y="297"/>
                  </a:lnTo>
                  <a:lnTo>
                    <a:pt x="366" y="310"/>
                  </a:lnTo>
                  <a:lnTo>
                    <a:pt x="372" y="335"/>
                  </a:lnTo>
                  <a:lnTo>
                    <a:pt x="355" y="335"/>
                  </a:lnTo>
                  <a:lnTo>
                    <a:pt x="331" y="306"/>
                  </a:lnTo>
                  <a:lnTo>
                    <a:pt x="315" y="302"/>
                  </a:lnTo>
                  <a:lnTo>
                    <a:pt x="319" y="326"/>
                  </a:lnTo>
                  <a:lnTo>
                    <a:pt x="331" y="339"/>
                  </a:lnTo>
                  <a:lnTo>
                    <a:pt x="309" y="339"/>
                  </a:lnTo>
                  <a:lnTo>
                    <a:pt x="286" y="310"/>
                  </a:lnTo>
                  <a:lnTo>
                    <a:pt x="262" y="284"/>
                  </a:lnTo>
                  <a:lnTo>
                    <a:pt x="269" y="310"/>
                  </a:lnTo>
                  <a:lnTo>
                    <a:pt x="286" y="326"/>
                  </a:lnTo>
                  <a:lnTo>
                    <a:pt x="251" y="314"/>
                  </a:lnTo>
                  <a:lnTo>
                    <a:pt x="223" y="255"/>
                  </a:lnTo>
                  <a:lnTo>
                    <a:pt x="217" y="276"/>
                  </a:lnTo>
                  <a:lnTo>
                    <a:pt x="227" y="302"/>
                  </a:lnTo>
                  <a:lnTo>
                    <a:pt x="240" y="319"/>
                  </a:lnTo>
                  <a:lnTo>
                    <a:pt x="223" y="326"/>
                  </a:lnTo>
                  <a:lnTo>
                    <a:pt x="200" y="302"/>
                  </a:lnTo>
                  <a:lnTo>
                    <a:pt x="188" y="276"/>
                  </a:lnTo>
                  <a:lnTo>
                    <a:pt x="183" y="297"/>
                  </a:lnTo>
                  <a:lnTo>
                    <a:pt x="194" y="310"/>
                  </a:lnTo>
                  <a:lnTo>
                    <a:pt x="183" y="319"/>
                  </a:lnTo>
                  <a:lnTo>
                    <a:pt x="171" y="297"/>
                  </a:lnTo>
                  <a:lnTo>
                    <a:pt x="153" y="276"/>
                  </a:lnTo>
                  <a:lnTo>
                    <a:pt x="126" y="234"/>
                  </a:lnTo>
                  <a:lnTo>
                    <a:pt x="120" y="247"/>
                  </a:lnTo>
                  <a:lnTo>
                    <a:pt x="126" y="276"/>
                  </a:lnTo>
                  <a:lnTo>
                    <a:pt x="136" y="306"/>
                  </a:lnTo>
                  <a:lnTo>
                    <a:pt x="120" y="306"/>
                  </a:lnTo>
                  <a:lnTo>
                    <a:pt x="108" y="272"/>
                  </a:lnTo>
                  <a:lnTo>
                    <a:pt x="96" y="230"/>
                  </a:lnTo>
                  <a:lnTo>
                    <a:pt x="85" y="260"/>
                  </a:lnTo>
                  <a:lnTo>
                    <a:pt x="85" y="280"/>
                  </a:lnTo>
                  <a:lnTo>
                    <a:pt x="68" y="260"/>
                  </a:lnTo>
                  <a:lnTo>
                    <a:pt x="74" y="225"/>
                  </a:lnTo>
                  <a:lnTo>
                    <a:pt x="62" y="196"/>
                  </a:lnTo>
                  <a:lnTo>
                    <a:pt x="50" y="243"/>
                  </a:lnTo>
                  <a:lnTo>
                    <a:pt x="50" y="268"/>
                  </a:lnTo>
                  <a:lnTo>
                    <a:pt x="39" y="255"/>
                  </a:lnTo>
                  <a:lnTo>
                    <a:pt x="34" y="217"/>
                  </a:lnTo>
                  <a:lnTo>
                    <a:pt x="34" y="171"/>
                  </a:lnTo>
                  <a:lnTo>
                    <a:pt x="34" y="138"/>
                  </a:lnTo>
                  <a:lnTo>
                    <a:pt x="17" y="167"/>
                  </a:lnTo>
                  <a:lnTo>
                    <a:pt x="22" y="196"/>
                  </a:lnTo>
                  <a:lnTo>
                    <a:pt x="5" y="201"/>
                  </a:lnTo>
                  <a:lnTo>
                    <a:pt x="0" y="171"/>
                  </a:lnTo>
                  <a:lnTo>
                    <a:pt x="5" y="121"/>
                  </a:lnTo>
                  <a:lnTo>
                    <a:pt x="28" y="75"/>
                  </a:lnTo>
                  <a:lnTo>
                    <a:pt x="34" y="45"/>
                  </a:lnTo>
                  <a:lnTo>
                    <a:pt x="34" y="0"/>
                  </a:lnTo>
                  <a:lnTo>
                    <a:pt x="108" y="5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9" name="Freeform 123"/>
            <p:cNvSpPr>
              <a:spLocks/>
            </p:cNvSpPr>
            <p:nvPr/>
          </p:nvSpPr>
          <p:spPr bwMode="auto">
            <a:xfrm>
              <a:off x="3605" y="1983"/>
              <a:ext cx="188" cy="188"/>
            </a:xfrm>
            <a:custGeom>
              <a:avLst/>
              <a:gdLst>
                <a:gd name="T0" fmla="*/ 0 w 188"/>
                <a:gd name="T1" fmla="*/ 0 h 188"/>
                <a:gd name="T2" fmla="*/ 19 w 188"/>
                <a:gd name="T3" fmla="*/ 25 h 188"/>
                <a:gd name="T4" fmla="*/ 36 w 188"/>
                <a:gd name="T5" fmla="*/ 61 h 188"/>
                <a:gd name="T6" fmla="*/ 77 w 188"/>
                <a:gd name="T7" fmla="*/ 110 h 188"/>
                <a:gd name="T8" fmla="*/ 115 w 188"/>
                <a:gd name="T9" fmla="*/ 133 h 188"/>
                <a:gd name="T10" fmla="*/ 159 w 188"/>
                <a:gd name="T11" fmla="*/ 168 h 188"/>
                <a:gd name="T12" fmla="*/ 187 w 188"/>
                <a:gd name="T13" fmla="*/ 177 h 188"/>
                <a:gd name="T14" fmla="*/ 171 w 188"/>
                <a:gd name="T15" fmla="*/ 177 h 188"/>
                <a:gd name="T16" fmla="*/ 132 w 188"/>
                <a:gd name="T17" fmla="*/ 161 h 188"/>
                <a:gd name="T18" fmla="*/ 142 w 188"/>
                <a:gd name="T19" fmla="*/ 187 h 188"/>
                <a:gd name="T20" fmla="*/ 118 w 188"/>
                <a:gd name="T21" fmla="*/ 147 h 188"/>
                <a:gd name="T22" fmla="*/ 105 w 188"/>
                <a:gd name="T23" fmla="*/ 142 h 188"/>
                <a:gd name="T24" fmla="*/ 110 w 188"/>
                <a:gd name="T25" fmla="*/ 164 h 188"/>
                <a:gd name="T26" fmla="*/ 90 w 188"/>
                <a:gd name="T27" fmla="*/ 132 h 188"/>
                <a:gd name="T28" fmla="*/ 60 w 188"/>
                <a:gd name="T29" fmla="*/ 102 h 188"/>
                <a:gd name="T30" fmla="*/ 64 w 188"/>
                <a:gd name="T31" fmla="*/ 125 h 188"/>
                <a:gd name="T32" fmla="*/ 44 w 188"/>
                <a:gd name="T33" fmla="*/ 82 h 188"/>
                <a:gd name="T34" fmla="*/ 42 w 188"/>
                <a:gd name="T35" fmla="*/ 99 h 188"/>
                <a:gd name="T36" fmla="*/ 33 w 188"/>
                <a:gd name="T37" fmla="*/ 68 h 188"/>
                <a:gd name="T38" fmla="*/ 12 w 188"/>
                <a:gd name="T39" fmla="*/ 35 h 188"/>
                <a:gd name="T40" fmla="*/ 0 w 188"/>
                <a:gd name="T41" fmla="*/ 0 h 18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8"/>
                <a:gd name="T64" fmla="*/ 0 h 188"/>
                <a:gd name="T65" fmla="*/ 188 w 188"/>
                <a:gd name="T66" fmla="*/ 188 h 18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8" h="188">
                  <a:moveTo>
                    <a:pt x="0" y="0"/>
                  </a:moveTo>
                  <a:lnTo>
                    <a:pt x="19" y="25"/>
                  </a:lnTo>
                  <a:lnTo>
                    <a:pt x="36" y="61"/>
                  </a:lnTo>
                  <a:lnTo>
                    <a:pt x="77" y="110"/>
                  </a:lnTo>
                  <a:lnTo>
                    <a:pt x="115" y="133"/>
                  </a:lnTo>
                  <a:lnTo>
                    <a:pt x="159" y="168"/>
                  </a:lnTo>
                  <a:lnTo>
                    <a:pt x="187" y="177"/>
                  </a:lnTo>
                  <a:lnTo>
                    <a:pt x="171" y="177"/>
                  </a:lnTo>
                  <a:lnTo>
                    <a:pt x="132" y="161"/>
                  </a:lnTo>
                  <a:lnTo>
                    <a:pt x="142" y="187"/>
                  </a:lnTo>
                  <a:lnTo>
                    <a:pt x="118" y="147"/>
                  </a:lnTo>
                  <a:lnTo>
                    <a:pt x="105" y="142"/>
                  </a:lnTo>
                  <a:lnTo>
                    <a:pt x="110" y="164"/>
                  </a:lnTo>
                  <a:lnTo>
                    <a:pt x="90" y="132"/>
                  </a:lnTo>
                  <a:lnTo>
                    <a:pt x="60" y="102"/>
                  </a:lnTo>
                  <a:lnTo>
                    <a:pt x="64" y="125"/>
                  </a:lnTo>
                  <a:lnTo>
                    <a:pt x="44" y="82"/>
                  </a:lnTo>
                  <a:lnTo>
                    <a:pt x="42" y="99"/>
                  </a:lnTo>
                  <a:lnTo>
                    <a:pt x="33" y="68"/>
                  </a:lnTo>
                  <a:lnTo>
                    <a:pt x="12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0" name="Freeform 124"/>
            <p:cNvSpPr>
              <a:spLocks/>
            </p:cNvSpPr>
            <p:nvPr/>
          </p:nvSpPr>
          <p:spPr bwMode="auto">
            <a:xfrm>
              <a:off x="3692" y="2198"/>
              <a:ext cx="163" cy="118"/>
            </a:xfrm>
            <a:custGeom>
              <a:avLst/>
              <a:gdLst>
                <a:gd name="T0" fmla="*/ 0 w 163"/>
                <a:gd name="T1" fmla="*/ 0 h 118"/>
                <a:gd name="T2" fmla="*/ 31 w 163"/>
                <a:gd name="T3" fmla="*/ 29 h 118"/>
                <a:gd name="T4" fmla="*/ 67 w 163"/>
                <a:gd name="T5" fmla="*/ 54 h 118"/>
                <a:gd name="T6" fmla="*/ 102 w 163"/>
                <a:gd name="T7" fmla="*/ 72 h 118"/>
                <a:gd name="T8" fmla="*/ 141 w 163"/>
                <a:gd name="T9" fmla="*/ 93 h 118"/>
                <a:gd name="T10" fmla="*/ 162 w 163"/>
                <a:gd name="T11" fmla="*/ 100 h 118"/>
                <a:gd name="T12" fmla="*/ 146 w 163"/>
                <a:gd name="T13" fmla="*/ 100 h 118"/>
                <a:gd name="T14" fmla="*/ 153 w 163"/>
                <a:gd name="T15" fmla="*/ 117 h 118"/>
                <a:gd name="T16" fmla="*/ 130 w 163"/>
                <a:gd name="T17" fmla="*/ 98 h 118"/>
                <a:gd name="T18" fmla="*/ 127 w 163"/>
                <a:gd name="T19" fmla="*/ 110 h 118"/>
                <a:gd name="T20" fmla="*/ 107 w 163"/>
                <a:gd name="T21" fmla="*/ 85 h 118"/>
                <a:gd name="T22" fmla="*/ 107 w 163"/>
                <a:gd name="T23" fmla="*/ 105 h 118"/>
                <a:gd name="T24" fmla="*/ 85 w 163"/>
                <a:gd name="T25" fmla="*/ 72 h 118"/>
                <a:gd name="T26" fmla="*/ 67 w 163"/>
                <a:gd name="T27" fmla="*/ 64 h 118"/>
                <a:gd name="T28" fmla="*/ 56 w 163"/>
                <a:gd name="T29" fmla="*/ 64 h 118"/>
                <a:gd name="T30" fmla="*/ 68 w 163"/>
                <a:gd name="T31" fmla="*/ 89 h 118"/>
                <a:gd name="T32" fmla="*/ 50 w 163"/>
                <a:gd name="T33" fmla="*/ 69 h 118"/>
                <a:gd name="T34" fmla="*/ 47 w 163"/>
                <a:gd name="T35" fmla="*/ 49 h 118"/>
                <a:gd name="T36" fmla="*/ 28 w 163"/>
                <a:gd name="T37" fmla="*/ 35 h 118"/>
                <a:gd name="T38" fmla="*/ 0 w 163"/>
                <a:gd name="T39" fmla="*/ 0 h 11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3"/>
                <a:gd name="T61" fmla="*/ 0 h 118"/>
                <a:gd name="T62" fmla="*/ 163 w 163"/>
                <a:gd name="T63" fmla="*/ 118 h 11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3" h="118">
                  <a:moveTo>
                    <a:pt x="0" y="0"/>
                  </a:moveTo>
                  <a:lnTo>
                    <a:pt x="31" y="29"/>
                  </a:lnTo>
                  <a:lnTo>
                    <a:pt x="67" y="54"/>
                  </a:lnTo>
                  <a:lnTo>
                    <a:pt x="102" y="72"/>
                  </a:lnTo>
                  <a:lnTo>
                    <a:pt x="141" y="93"/>
                  </a:lnTo>
                  <a:lnTo>
                    <a:pt x="162" y="100"/>
                  </a:lnTo>
                  <a:lnTo>
                    <a:pt x="146" y="100"/>
                  </a:lnTo>
                  <a:lnTo>
                    <a:pt x="153" y="117"/>
                  </a:lnTo>
                  <a:lnTo>
                    <a:pt x="130" y="98"/>
                  </a:lnTo>
                  <a:lnTo>
                    <a:pt x="127" y="110"/>
                  </a:lnTo>
                  <a:lnTo>
                    <a:pt x="107" y="85"/>
                  </a:lnTo>
                  <a:lnTo>
                    <a:pt x="107" y="105"/>
                  </a:lnTo>
                  <a:lnTo>
                    <a:pt x="85" y="72"/>
                  </a:lnTo>
                  <a:lnTo>
                    <a:pt x="67" y="64"/>
                  </a:lnTo>
                  <a:lnTo>
                    <a:pt x="56" y="64"/>
                  </a:lnTo>
                  <a:lnTo>
                    <a:pt x="68" y="89"/>
                  </a:lnTo>
                  <a:lnTo>
                    <a:pt x="50" y="69"/>
                  </a:lnTo>
                  <a:lnTo>
                    <a:pt x="47" y="49"/>
                  </a:lnTo>
                  <a:lnTo>
                    <a:pt x="28" y="35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1" name="Freeform 125"/>
            <p:cNvSpPr>
              <a:spLocks/>
            </p:cNvSpPr>
            <p:nvPr/>
          </p:nvSpPr>
          <p:spPr bwMode="auto">
            <a:xfrm>
              <a:off x="3750" y="2357"/>
              <a:ext cx="193" cy="118"/>
            </a:xfrm>
            <a:custGeom>
              <a:avLst/>
              <a:gdLst>
                <a:gd name="T0" fmla="*/ 0 w 193"/>
                <a:gd name="T1" fmla="*/ 0 h 118"/>
                <a:gd name="T2" fmla="*/ 38 w 193"/>
                <a:gd name="T3" fmla="*/ 32 h 118"/>
                <a:gd name="T4" fmla="*/ 72 w 193"/>
                <a:gd name="T5" fmla="*/ 51 h 118"/>
                <a:gd name="T6" fmla="*/ 120 w 193"/>
                <a:gd name="T7" fmla="*/ 70 h 118"/>
                <a:gd name="T8" fmla="*/ 147 w 193"/>
                <a:gd name="T9" fmla="*/ 84 h 118"/>
                <a:gd name="T10" fmla="*/ 192 w 193"/>
                <a:gd name="T11" fmla="*/ 94 h 118"/>
                <a:gd name="T12" fmla="*/ 167 w 193"/>
                <a:gd name="T13" fmla="*/ 96 h 118"/>
                <a:gd name="T14" fmla="*/ 169 w 193"/>
                <a:gd name="T15" fmla="*/ 113 h 118"/>
                <a:gd name="T16" fmla="*/ 155 w 193"/>
                <a:gd name="T17" fmla="*/ 88 h 118"/>
                <a:gd name="T18" fmla="*/ 147 w 193"/>
                <a:gd name="T19" fmla="*/ 117 h 118"/>
                <a:gd name="T20" fmla="*/ 140 w 193"/>
                <a:gd name="T21" fmla="*/ 88 h 118"/>
                <a:gd name="T22" fmla="*/ 91 w 193"/>
                <a:gd name="T23" fmla="*/ 68 h 118"/>
                <a:gd name="T24" fmla="*/ 91 w 193"/>
                <a:gd name="T25" fmla="*/ 96 h 118"/>
                <a:gd name="T26" fmla="*/ 80 w 193"/>
                <a:gd name="T27" fmla="*/ 66 h 118"/>
                <a:gd name="T28" fmla="*/ 39 w 193"/>
                <a:gd name="T29" fmla="*/ 43 h 118"/>
                <a:gd name="T30" fmla="*/ 0 w 193"/>
                <a:gd name="T31" fmla="*/ 0 h 11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3"/>
                <a:gd name="T49" fmla="*/ 0 h 118"/>
                <a:gd name="T50" fmla="*/ 193 w 193"/>
                <a:gd name="T51" fmla="*/ 118 h 11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3" h="118">
                  <a:moveTo>
                    <a:pt x="0" y="0"/>
                  </a:moveTo>
                  <a:lnTo>
                    <a:pt x="38" y="32"/>
                  </a:lnTo>
                  <a:lnTo>
                    <a:pt x="72" y="51"/>
                  </a:lnTo>
                  <a:lnTo>
                    <a:pt x="120" y="70"/>
                  </a:lnTo>
                  <a:lnTo>
                    <a:pt x="147" y="84"/>
                  </a:lnTo>
                  <a:lnTo>
                    <a:pt x="192" y="94"/>
                  </a:lnTo>
                  <a:lnTo>
                    <a:pt x="167" y="96"/>
                  </a:lnTo>
                  <a:lnTo>
                    <a:pt x="169" y="113"/>
                  </a:lnTo>
                  <a:lnTo>
                    <a:pt x="155" y="88"/>
                  </a:lnTo>
                  <a:lnTo>
                    <a:pt x="147" y="117"/>
                  </a:lnTo>
                  <a:lnTo>
                    <a:pt x="140" y="88"/>
                  </a:lnTo>
                  <a:lnTo>
                    <a:pt x="91" y="68"/>
                  </a:lnTo>
                  <a:lnTo>
                    <a:pt x="91" y="96"/>
                  </a:lnTo>
                  <a:lnTo>
                    <a:pt x="80" y="66"/>
                  </a:lnTo>
                  <a:lnTo>
                    <a:pt x="39" y="43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2" name="Freeform 126"/>
            <p:cNvSpPr>
              <a:spLocks/>
            </p:cNvSpPr>
            <p:nvPr/>
          </p:nvSpPr>
          <p:spPr bwMode="auto">
            <a:xfrm>
              <a:off x="3807" y="2534"/>
              <a:ext cx="224" cy="86"/>
            </a:xfrm>
            <a:custGeom>
              <a:avLst/>
              <a:gdLst>
                <a:gd name="T0" fmla="*/ 223 w 224"/>
                <a:gd name="T1" fmla="*/ 50 h 86"/>
                <a:gd name="T2" fmla="*/ 153 w 224"/>
                <a:gd name="T3" fmla="*/ 44 h 86"/>
                <a:gd name="T4" fmla="*/ 106 w 224"/>
                <a:gd name="T5" fmla="*/ 32 h 86"/>
                <a:gd name="T6" fmla="*/ 38 w 224"/>
                <a:gd name="T7" fmla="*/ 7 h 86"/>
                <a:gd name="T8" fmla="*/ 0 w 224"/>
                <a:gd name="T9" fmla="*/ 0 h 86"/>
                <a:gd name="T10" fmla="*/ 36 w 224"/>
                <a:gd name="T11" fmla="*/ 14 h 86"/>
                <a:gd name="T12" fmla="*/ 72 w 224"/>
                <a:gd name="T13" fmla="*/ 26 h 86"/>
                <a:gd name="T14" fmla="*/ 77 w 224"/>
                <a:gd name="T15" fmla="*/ 58 h 86"/>
                <a:gd name="T16" fmla="*/ 79 w 224"/>
                <a:gd name="T17" fmla="*/ 25 h 86"/>
                <a:gd name="T18" fmla="*/ 114 w 224"/>
                <a:gd name="T19" fmla="*/ 41 h 86"/>
                <a:gd name="T20" fmla="*/ 121 w 224"/>
                <a:gd name="T21" fmla="*/ 85 h 86"/>
                <a:gd name="T22" fmla="*/ 121 w 224"/>
                <a:gd name="T23" fmla="*/ 44 h 86"/>
                <a:gd name="T24" fmla="*/ 162 w 224"/>
                <a:gd name="T25" fmla="*/ 52 h 86"/>
                <a:gd name="T26" fmla="*/ 178 w 224"/>
                <a:gd name="T27" fmla="*/ 72 h 86"/>
                <a:gd name="T28" fmla="*/ 172 w 224"/>
                <a:gd name="T29" fmla="*/ 52 h 86"/>
                <a:gd name="T30" fmla="*/ 204 w 224"/>
                <a:gd name="T31" fmla="*/ 74 h 86"/>
                <a:gd name="T32" fmla="*/ 190 w 224"/>
                <a:gd name="T33" fmla="*/ 52 h 86"/>
                <a:gd name="T34" fmla="*/ 223 w 224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24"/>
                <a:gd name="T55" fmla="*/ 0 h 86"/>
                <a:gd name="T56" fmla="*/ 224 w 224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24" h="86">
                  <a:moveTo>
                    <a:pt x="223" y="50"/>
                  </a:moveTo>
                  <a:lnTo>
                    <a:pt x="153" y="44"/>
                  </a:lnTo>
                  <a:lnTo>
                    <a:pt x="106" y="32"/>
                  </a:lnTo>
                  <a:lnTo>
                    <a:pt x="38" y="7"/>
                  </a:lnTo>
                  <a:lnTo>
                    <a:pt x="0" y="0"/>
                  </a:lnTo>
                  <a:lnTo>
                    <a:pt x="36" y="14"/>
                  </a:lnTo>
                  <a:lnTo>
                    <a:pt x="72" y="26"/>
                  </a:lnTo>
                  <a:lnTo>
                    <a:pt x="77" y="58"/>
                  </a:lnTo>
                  <a:lnTo>
                    <a:pt x="79" y="25"/>
                  </a:lnTo>
                  <a:lnTo>
                    <a:pt x="114" y="41"/>
                  </a:lnTo>
                  <a:lnTo>
                    <a:pt x="121" y="85"/>
                  </a:lnTo>
                  <a:lnTo>
                    <a:pt x="121" y="44"/>
                  </a:lnTo>
                  <a:lnTo>
                    <a:pt x="162" y="52"/>
                  </a:lnTo>
                  <a:lnTo>
                    <a:pt x="178" y="72"/>
                  </a:lnTo>
                  <a:lnTo>
                    <a:pt x="172" y="52"/>
                  </a:lnTo>
                  <a:lnTo>
                    <a:pt x="204" y="74"/>
                  </a:lnTo>
                  <a:lnTo>
                    <a:pt x="190" y="52"/>
                  </a:lnTo>
                  <a:lnTo>
                    <a:pt x="223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3" name="Freeform 127"/>
            <p:cNvSpPr>
              <a:spLocks/>
            </p:cNvSpPr>
            <p:nvPr/>
          </p:nvSpPr>
          <p:spPr bwMode="auto">
            <a:xfrm>
              <a:off x="3815" y="2659"/>
              <a:ext cx="252" cy="109"/>
            </a:xfrm>
            <a:custGeom>
              <a:avLst/>
              <a:gdLst>
                <a:gd name="T0" fmla="*/ 251 w 252"/>
                <a:gd name="T1" fmla="*/ 67 h 109"/>
                <a:gd name="T2" fmla="*/ 199 w 252"/>
                <a:gd name="T3" fmla="*/ 61 h 109"/>
                <a:gd name="T4" fmla="*/ 138 w 252"/>
                <a:gd name="T5" fmla="*/ 49 h 109"/>
                <a:gd name="T6" fmla="*/ 56 w 252"/>
                <a:gd name="T7" fmla="*/ 27 h 109"/>
                <a:gd name="T8" fmla="*/ 0 w 252"/>
                <a:gd name="T9" fmla="*/ 0 h 109"/>
                <a:gd name="T10" fmla="*/ 62 w 252"/>
                <a:gd name="T11" fmla="*/ 40 h 109"/>
                <a:gd name="T12" fmla="*/ 91 w 252"/>
                <a:gd name="T13" fmla="*/ 68 h 109"/>
                <a:gd name="T14" fmla="*/ 115 w 252"/>
                <a:gd name="T15" fmla="*/ 98 h 109"/>
                <a:gd name="T16" fmla="*/ 97 w 252"/>
                <a:gd name="T17" fmla="*/ 63 h 109"/>
                <a:gd name="T18" fmla="*/ 85 w 252"/>
                <a:gd name="T19" fmla="*/ 46 h 109"/>
                <a:gd name="T20" fmla="*/ 129 w 252"/>
                <a:gd name="T21" fmla="*/ 65 h 109"/>
                <a:gd name="T22" fmla="*/ 138 w 252"/>
                <a:gd name="T23" fmla="*/ 84 h 109"/>
                <a:gd name="T24" fmla="*/ 149 w 252"/>
                <a:gd name="T25" fmla="*/ 105 h 109"/>
                <a:gd name="T26" fmla="*/ 138 w 252"/>
                <a:gd name="T27" fmla="*/ 65 h 109"/>
                <a:gd name="T28" fmla="*/ 156 w 252"/>
                <a:gd name="T29" fmla="*/ 68 h 109"/>
                <a:gd name="T30" fmla="*/ 165 w 252"/>
                <a:gd name="T31" fmla="*/ 86 h 109"/>
                <a:gd name="T32" fmla="*/ 173 w 252"/>
                <a:gd name="T33" fmla="*/ 103 h 109"/>
                <a:gd name="T34" fmla="*/ 162 w 252"/>
                <a:gd name="T35" fmla="*/ 65 h 109"/>
                <a:gd name="T36" fmla="*/ 213 w 252"/>
                <a:gd name="T37" fmla="*/ 70 h 109"/>
                <a:gd name="T38" fmla="*/ 230 w 252"/>
                <a:gd name="T39" fmla="*/ 108 h 109"/>
                <a:gd name="T40" fmla="*/ 218 w 252"/>
                <a:gd name="T41" fmla="*/ 75 h 109"/>
                <a:gd name="T42" fmla="*/ 251 w 252"/>
                <a:gd name="T43" fmla="*/ 67 h 10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2"/>
                <a:gd name="T67" fmla="*/ 0 h 109"/>
                <a:gd name="T68" fmla="*/ 252 w 252"/>
                <a:gd name="T69" fmla="*/ 109 h 10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2" h="109">
                  <a:moveTo>
                    <a:pt x="251" y="67"/>
                  </a:moveTo>
                  <a:lnTo>
                    <a:pt x="199" y="61"/>
                  </a:lnTo>
                  <a:lnTo>
                    <a:pt x="138" y="49"/>
                  </a:lnTo>
                  <a:lnTo>
                    <a:pt x="56" y="27"/>
                  </a:lnTo>
                  <a:lnTo>
                    <a:pt x="0" y="0"/>
                  </a:lnTo>
                  <a:lnTo>
                    <a:pt x="62" y="40"/>
                  </a:lnTo>
                  <a:lnTo>
                    <a:pt x="91" y="68"/>
                  </a:lnTo>
                  <a:lnTo>
                    <a:pt x="115" y="98"/>
                  </a:lnTo>
                  <a:lnTo>
                    <a:pt x="97" y="63"/>
                  </a:lnTo>
                  <a:lnTo>
                    <a:pt x="85" y="46"/>
                  </a:lnTo>
                  <a:lnTo>
                    <a:pt x="129" y="65"/>
                  </a:lnTo>
                  <a:lnTo>
                    <a:pt x="138" y="84"/>
                  </a:lnTo>
                  <a:lnTo>
                    <a:pt x="149" y="105"/>
                  </a:lnTo>
                  <a:lnTo>
                    <a:pt x="138" y="65"/>
                  </a:lnTo>
                  <a:lnTo>
                    <a:pt x="156" y="68"/>
                  </a:lnTo>
                  <a:lnTo>
                    <a:pt x="165" y="86"/>
                  </a:lnTo>
                  <a:lnTo>
                    <a:pt x="173" y="103"/>
                  </a:lnTo>
                  <a:lnTo>
                    <a:pt x="162" y="65"/>
                  </a:lnTo>
                  <a:lnTo>
                    <a:pt x="213" y="70"/>
                  </a:lnTo>
                  <a:lnTo>
                    <a:pt x="230" y="108"/>
                  </a:lnTo>
                  <a:lnTo>
                    <a:pt x="218" y="75"/>
                  </a:lnTo>
                  <a:lnTo>
                    <a:pt x="251" y="67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94" name="Freeform 128"/>
            <p:cNvSpPr>
              <a:spLocks/>
            </p:cNvSpPr>
            <p:nvPr/>
          </p:nvSpPr>
          <p:spPr bwMode="auto">
            <a:xfrm>
              <a:off x="3849" y="2812"/>
              <a:ext cx="283" cy="120"/>
            </a:xfrm>
            <a:custGeom>
              <a:avLst/>
              <a:gdLst>
                <a:gd name="T0" fmla="*/ 0 w 283"/>
                <a:gd name="T1" fmla="*/ 0 h 120"/>
                <a:gd name="T2" fmla="*/ 50 w 283"/>
                <a:gd name="T3" fmla="*/ 32 h 120"/>
                <a:gd name="T4" fmla="*/ 108 w 283"/>
                <a:gd name="T5" fmla="*/ 55 h 120"/>
                <a:gd name="T6" fmla="*/ 160 w 283"/>
                <a:gd name="T7" fmla="*/ 72 h 120"/>
                <a:gd name="T8" fmla="*/ 219 w 283"/>
                <a:gd name="T9" fmla="*/ 89 h 120"/>
                <a:gd name="T10" fmla="*/ 282 w 283"/>
                <a:gd name="T11" fmla="*/ 95 h 120"/>
                <a:gd name="T12" fmla="*/ 218 w 283"/>
                <a:gd name="T13" fmla="*/ 95 h 120"/>
                <a:gd name="T14" fmla="*/ 235 w 283"/>
                <a:gd name="T15" fmla="*/ 107 h 120"/>
                <a:gd name="T16" fmla="*/ 203 w 283"/>
                <a:gd name="T17" fmla="*/ 91 h 120"/>
                <a:gd name="T18" fmla="*/ 165 w 283"/>
                <a:gd name="T19" fmla="*/ 82 h 120"/>
                <a:gd name="T20" fmla="*/ 196 w 283"/>
                <a:gd name="T21" fmla="*/ 102 h 120"/>
                <a:gd name="T22" fmla="*/ 165 w 283"/>
                <a:gd name="T23" fmla="*/ 90 h 120"/>
                <a:gd name="T24" fmla="*/ 138 w 283"/>
                <a:gd name="T25" fmla="*/ 74 h 120"/>
                <a:gd name="T26" fmla="*/ 144 w 283"/>
                <a:gd name="T27" fmla="*/ 98 h 120"/>
                <a:gd name="T28" fmla="*/ 171 w 283"/>
                <a:gd name="T29" fmla="*/ 119 h 120"/>
                <a:gd name="T30" fmla="*/ 130 w 283"/>
                <a:gd name="T31" fmla="*/ 95 h 120"/>
                <a:gd name="T32" fmla="*/ 118 w 283"/>
                <a:gd name="T33" fmla="*/ 72 h 120"/>
                <a:gd name="T34" fmla="*/ 69 w 283"/>
                <a:gd name="T35" fmla="*/ 47 h 120"/>
                <a:gd name="T36" fmla="*/ 0 w 283"/>
                <a:gd name="T37" fmla="*/ 0 h 1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83"/>
                <a:gd name="T58" fmla="*/ 0 h 120"/>
                <a:gd name="T59" fmla="*/ 283 w 283"/>
                <a:gd name="T60" fmla="*/ 120 h 1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83" h="120">
                  <a:moveTo>
                    <a:pt x="0" y="0"/>
                  </a:moveTo>
                  <a:lnTo>
                    <a:pt x="50" y="32"/>
                  </a:lnTo>
                  <a:lnTo>
                    <a:pt x="108" y="55"/>
                  </a:lnTo>
                  <a:lnTo>
                    <a:pt x="160" y="72"/>
                  </a:lnTo>
                  <a:lnTo>
                    <a:pt x="219" y="89"/>
                  </a:lnTo>
                  <a:lnTo>
                    <a:pt x="282" y="95"/>
                  </a:lnTo>
                  <a:lnTo>
                    <a:pt x="218" y="95"/>
                  </a:lnTo>
                  <a:lnTo>
                    <a:pt x="235" y="107"/>
                  </a:lnTo>
                  <a:lnTo>
                    <a:pt x="203" y="91"/>
                  </a:lnTo>
                  <a:lnTo>
                    <a:pt x="165" y="82"/>
                  </a:lnTo>
                  <a:lnTo>
                    <a:pt x="196" y="102"/>
                  </a:lnTo>
                  <a:lnTo>
                    <a:pt x="165" y="90"/>
                  </a:lnTo>
                  <a:lnTo>
                    <a:pt x="138" y="74"/>
                  </a:lnTo>
                  <a:lnTo>
                    <a:pt x="144" y="98"/>
                  </a:lnTo>
                  <a:lnTo>
                    <a:pt x="171" y="119"/>
                  </a:lnTo>
                  <a:lnTo>
                    <a:pt x="130" y="95"/>
                  </a:lnTo>
                  <a:lnTo>
                    <a:pt x="118" y="72"/>
                  </a:lnTo>
                  <a:lnTo>
                    <a:pt x="69" y="47"/>
                  </a:lnTo>
                  <a:lnTo>
                    <a:pt x="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1" name="Group 129"/>
          <p:cNvGrpSpPr>
            <a:grpSpLocks/>
          </p:cNvGrpSpPr>
          <p:nvPr/>
        </p:nvGrpSpPr>
        <p:grpSpPr bwMode="auto">
          <a:xfrm>
            <a:off x="2498725" y="3716338"/>
            <a:ext cx="1071563" cy="2320925"/>
            <a:chOff x="3046" y="1962"/>
            <a:chExt cx="560" cy="1044"/>
          </a:xfrm>
        </p:grpSpPr>
        <p:sp>
          <p:nvSpPr>
            <p:cNvPr id="14671" name="Freeform 130"/>
            <p:cNvSpPr>
              <a:spLocks/>
            </p:cNvSpPr>
            <p:nvPr/>
          </p:nvSpPr>
          <p:spPr bwMode="auto">
            <a:xfrm>
              <a:off x="3339" y="1962"/>
              <a:ext cx="267" cy="280"/>
            </a:xfrm>
            <a:custGeom>
              <a:avLst/>
              <a:gdLst>
                <a:gd name="T0" fmla="*/ 194 w 267"/>
                <a:gd name="T1" fmla="*/ 79 h 280"/>
                <a:gd name="T2" fmla="*/ 134 w 267"/>
                <a:gd name="T3" fmla="*/ 146 h 280"/>
                <a:gd name="T4" fmla="*/ 47 w 267"/>
                <a:gd name="T5" fmla="*/ 199 h 280"/>
                <a:gd name="T6" fmla="*/ 3 w 267"/>
                <a:gd name="T7" fmla="*/ 215 h 280"/>
                <a:gd name="T8" fmla="*/ 27 w 267"/>
                <a:gd name="T9" fmla="*/ 232 h 280"/>
                <a:gd name="T10" fmla="*/ 33 w 267"/>
                <a:gd name="T11" fmla="*/ 239 h 280"/>
                <a:gd name="T12" fmla="*/ 53 w 267"/>
                <a:gd name="T13" fmla="*/ 235 h 280"/>
                <a:gd name="T14" fmla="*/ 17 w 267"/>
                <a:gd name="T15" fmla="*/ 275 h 280"/>
                <a:gd name="T16" fmla="*/ 56 w 267"/>
                <a:gd name="T17" fmla="*/ 250 h 280"/>
                <a:gd name="T18" fmla="*/ 62 w 267"/>
                <a:gd name="T19" fmla="*/ 256 h 280"/>
                <a:gd name="T20" fmla="*/ 69 w 267"/>
                <a:gd name="T21" fmla="*/ 258 h 280"/>
                <a:gd name="T22" fmla="*/ 87 w 267"/>
                <a:gd name="T23" fmla="*/ 246 h 280"/>
                <a:gd name="T24" fmla="*/ 92 w 267"/>
                <a:gd name="T25" fmla="*/ 266 h 280"/>
                <a:gd name="T26" fmla="*/ 111 w 267"/>
                <a:gd name="T27" fmla="*/ 239 h 280"/>
                <a:gd name="T28" fmla="*/ 104 w 267"/>
                <a:gd name="T29" fmla="*/ 269 h 280"/>
                <a:gd name="T30" fmla="*/ 126 w 267"/>
                <a:gd name="T31" fmla="*/ 246 h 280"/>
                <a:gd name="T32" fmla="*/ 134 w 267"/>
                <a:gd name="T33" fmla="*/ 246 h 280"/>
                <a:gd name="T34" fmla="*/ 143 w 267"/>
                <a:gd name="T35" fmla="*/ 250 h 280"/>
                <a:gd name="T36" fmla="*/ 159 w 267"/>
                <a:gd name="T37" fmla="*/ 219 h 280"/>
                <a:gd name="T38" fmla="*/ 148 w 267"/>
                <a:gd name="T39" fmla="*/ 253 h 280"/>
                <a:gd name="T40" fmla="*/ 167 w 267"/>
                <a:gd name="T41" fmla="*/ 239 h 280"/>
                <a:gd name="T42" fmla="*/ 176 w 267"/>
                <a:gd name="T43" fmla="*/ 235 h 280"/>
                <a:gd name="T44" fmla="*/ 176 w 267"/>
                <a:gd name="T45" fmla="*/ 253 h 280"/>
                <a:gd name="T46" fmla="*/ 191 w 267"/>
                <a:gd name="T47" fmla="*/ 219 h 280"/>
                <a:gd name="T48" fmla="*/ 207 w 267"/>
                <a:gd name="T49" fmla="*/ 196 h 280"/>
                <a:gd name="T50" fmla="*/ 199 w 267"/>
                <a:gd name="T51" fmla="*/ 243 h 280"/>
                <a:gd name="T52" fmla="*/ 213 w 267"/>
                <a:gd name="T53" fmla="*/ 215 h 280"/>
                <a:gd name="T54" fmla="*/ 224 w 267"/>
                <a:gd name="T55" fmla="*/ 206 h 280"/>
                <a:gd name="T56" fmla="*/ 233 w 267"/>
                <a:gd name="T57" fmla="*/ 206 h 280"/>
                <a:gd name="T58" fmla="*/ 235 w 267"/>
                <a:gd name="T59" fmla="*/ 156 h 280"/>
                <a:gd name="T60" fmla="*/ 241 w 267"/>
                <a:gd name="T61" fmla="*/ 212 h 280"/>
                <a:gd name="T62" fmla="*/ 249 w 267"/>
                <a:gd name="T63" fmla="*/ 172 h 280"/>
                <a:gd name="T64" fmla="*/ 249 w 267"/>
                <a:gd name="T65" fmla="*/ 110 h 280"/>
                <a:gd name="T66" fmla="*/ 254 w 267"/>
                <a:gd name="T67" fmla="*/ 156 h 280"/>
                <a:gd name="T68" fmla="*/ 266 w 267"/>
                <a:gd name="T69" fmla="*/ 136 h 280"/>
                <a:gd name="T70" fmla="*/ 252 w 267"/>
                <a:gd name="T71" fmla="*/ 60 h 280"/>
                <a:gd name="T72" fmla="*/ 249 w 267"/>
                <a:gd name="T73" fmla="*/ 0 h 28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67"/>
                <a:gd name="T112" fmla="*/ 0 h 280"/>
                <a:gd name="T113" fmla="*/ 267 w 267"/>
                <a:gd name="T114" fmla="*/ 280 h 28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67" h="280">
                  <a:moveTo>
                    <a:pt x="213" y="43"/>
                  </a:moveTo>
                  <a:lnTo>
                    <a:pt x="194" y="79"/>
                  </a:lnTo>
                  <a:lnTo>
                    <a:pt x="171" y="113"/>
                  </a:lnTo>
                  <a:lnTo>
                    <a:pt x="134" y="146"/>
                  </a:lnTo>
                  <a:lnTo>
                    <a:pt x="98" y="172"/>
                  </a:lnTo>
                  <a:lnTo>
                    <a:pt x="47" y="199"/>
                  </a:lnTo>
                  <a:lnTo>
                    <a:pt x="0" y="209"/>
                  </a:lnTo>
                  <a:lnTo>
                    <a:pt x="3" y="215"/>
                  </a:lnTo>
                  <a:lnTo>
                    <a:pt x="44" y="212"/>
                  </a:lnTo>
                  <a:lnTo>
                    <a:pt x="27" y="232"/>
                  </a:lnTo>
                  <a:lnTo>
                    <a:pt x="11" y="246"/>
                  </a:lnTo>
                  <a:lnTo>
                    <a:pt x="33" y="239"/>
                  </a:lnTo>
                  <a:lnTo>
                    <a:pt x="56" y="215"/>
                  </a:lnTo>
                  <a:lnTo>
                    <a:pt x="53" y="235"/>
                  </a:lnTo>
                  <a:lnTo>
                    <a:pt x="36" y="256"/>
                  </a:lnTo>
                  <a:lnTo>
                    <a:pt x="17" y="275"/>
                  </a:lnTo>
                  <a:lnTo>
                    <a:pt x="27" y="275"/>
                  </a:lnTo>
                  <a:lnTo>
                    <a:pt x="56" y="250"/>
                  </a:lnTo>
                  <a:lnTo>
                    <a:pt x="69" y="225"/>
                  </a:lnTo>
                  <a:lnTo>
                    <a:pt x="62" y="256"/>
                  </a:lnTo>
                  <a:lnTo>
                    <a:pt x="42" y="279"/>
                  </a:lnTo>
                  <a:lnTo>
                    <a:pt x="69" y="258"/>
                  </a:lnTo>
                  <a:lnTo>
                    <a:pt x="83" y="235"/>
                  </a:lnTo>
                  <a:lnTo>
                    <a:pt x="87" y="246"/>
                  </a:lnTo>
                  <a:lnTo>
                    <a:pt x="83" y="266"/>
                  </a:lnTo>
                  <a:lnTo>
                    <a:pt x="92" y="266"/>
                  </a:lnTo>
                  <a:lnTo>
                    <a:pt x="104" y="243"/>
                  </a:lnTo>
                  <a:lnTo>
                    <a:pt x="111" y="239"/>
                  </a:lnTo>
                  <a:lnTo>
                    <a:pt x="109" y="258"/>
                  </a:lnTo>
                  <a:lnTo>
                    <a:pt x="104" y="269"/>
                  </a:lnTo>
                  <a:lnTo>
                    <a:pt x="114" y="269"/>
                  </a:lnTo>
                  <a:lnTo>
                    <a:pt x="126" y="246"/>
                  </a:lnTo>
                  <a:lnTo>
                    <a:pt x="137" y="225"/>
                  </a:lnTo>
                  <a:lnTo>
                    <a:pt x="134" y="246"/>
                  </a:lnTo>
                  <a:lnTo>
                    <a:pt x="126" y="258"/>
                  </a:lnTo>
                  <a:lnTo>
                    <a:pt x="143" y="250"/>
                  </a:lnTo>
                  <a:lnTo>
                    <a:pt x="156" y="203"/>
                  </a:lnTo>
                  <a:lnTo>
                    <a:pt x="159" y="219"/>
                  </a:lnTo>
                  <a:lnTo>
                    <a:pt x="155" y="239"/>
                  </a:lnTo>
                  <a:lnTo>
                    <a:pt x="148" y="253"/>
                  </a:lnTo>
                  <a:lnTo>
                    <a:pt x="156" y="258"/>
                  </a:lnTo>
                  <a:lnTo>
                    <a:pt x="167" y="239"/>
                  </a:lnTo>
                  <a:lnTo>
                    <a:pt x="174" y="219"/>
                  </a:lnTo>
                  <a:lnTo>
                    <a:pt x="176" y="235"/>
                  </a:lnTo>
                  <a:lnTo>
                    <a:pt x="171" y="246"/>
                  </a:lnTo>
                  <a:lnTo>
                    <a:pt x="176" y="253"/>
                  </a:lnTo>
                  <a:lnTo>
                    <a:pt x="182" y="235"/>
                  </a:lnTo>
                  <a:lnTo>
                    <a:pt x="191" y="219"/>
                  </a:lnTo>
                  <a:lnTo>
                    <a:pt x="204" y="186"/>
                  </a:lnTo>
                  <a:lnTo>
                    <a:pt x="207" y="196"/>
                  </a:lnTo>
                  <a:lnTo>
                    <a:pt x="204" y="219"/>
                  </a:lnTo>
                  <a:lnTo>
                    <a:pt x="199" y="243"/>
                  </a:lnTo>
                  <a:lnTo>
                    <a:pt x="207" y="243"/>
                  </a:lnTo>
                  <a:lnTo>
                    <a:pt x="213" y="215"/>
                  </a:lnTo>
                  <a:lnTo>
                    <a:pt x="218" y="182"/>
                  </a:lnTo>
                  <a:lnTo>
                    <a:pt x="224" y="206"/>
                  </a:lnTo>
                  <a:lnTo>
                    <a:pt x="224" y="222"/>
                  </a:lnTo>
                  <a:lnTo>
                    <a:pt x="233" y="206"/>
                  </a:lnTo>
                  <a:lnTo>
                    <a:pt x="230" y="179"/>
                  </a:lnTo>
                  <a:lnTo>
                    <a:pt x="235" y="156"/>
                  </a:lnTo>
                  <a:lnTo>
                    <a:pt x="241" y="192"/>
                  </a:lnTo>
                  <a:lnTo>
                    <a:pt x="241" y="212"/>
                  </a:lnTo>
                  <a:lnTo>
                    <a:pt x="246" y="203"/>
                  </a:lnTo>
                  <a:lnTo>
                    <a:pt x="249" y="172"/>
                  </a:lnTo>
                  <a:lnTo>
                    <a:pt x="249" y="136"/>
                  </a:lnTo>
                  <a:lnTo>
                    <a:pt x="249" y="110"/>
                  </a:lnTo>
                  <a:lnTo>
                    <a:pt x="258" y="132"/>
                  </a:lnTo>
                  <a:lnTo>
                    <a:pt x="254" y="156"/>
                  </a:lnTo>
                  <a:lnTo>
                    <a:pt x="263" y="160"/>
                  </a:lnTo>
                  <a:lnTo>
                    <a:pt x="266" y="136"/>
                  </a:lnTo>
                  <a:lnTo>
                    <a:pt x="263" y="96"/>
                  </a:lnTo>
                  <a:lnTo>
                    <a:pt x="252" y="60"/>
                  </a:lnTo>
                  <a:lnTo>
                    <a:pt x="249" y="36"/>
                  </a:lnTo>
                  <a:lnTo>
                    <a:pt x="249" y="0"/>
                  </a:lnTo>
                  <a:lnTo>
                    <a:pt x="213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2" name="Freeform 131"/>
            <p:cNvSpPr>
              <a:spLocks/>
            </p:cNvSpPr>
            <p:nvPr/>
          </p:nvSpPr>
          <p:spPr bwMode="auto">
            <a:xfrm>
              <a:off x="3283" y="2091"/>
              <a:ext cx="300" cy="286"/>
            </a:xfrm>
            <a:custGeom>
              <a:avLst/>
              <a:gdLst>
                <a:gd name="T0" fmla="*/ 217 w 300"/>
                <a:gd name="T1" fmla="*/ 81 h 286"/>
                <a:gd name="T2" fmla="*/ 151 w 300"/>
                <a:gd name="T3" fmla="*/ 149 h 286"/>
                <a:gd name="T4" fmla="*/ 54 w 300"/>
                <a:gd name="T5" fmla="*/ 204 h 286"/>
                <a:gd name="T6" fmla="*/ 4 w 300"/>
                <a:gd name="T7" fmla="*/ 220 h 286"/>
                <a:gd name="T8" fmla="*/ 31 w 300"/>
                <a:gd name="T9" fmla="*/ 237 h 286"/>
                <a:gd name="T10" fmla="*/ 38 w 300"/>
                <a:gd name="T11" fmla="*/ 245 h 286"/>
                <a:gd name="T12" fmla="*/ 61 w 300"/>
                <a:gd name="T13" fmla="*/ 242 h 286"/>
                <a:gd name="T14" fmla="*/ 20 w 300"/>
                <a:gd name="T15" fmla="*/ 282 h 286"/>
                <a:gd name="T16" fmla="*/ 64 w 300"/>
                <a:gd name="T17" fmla="*/ 255 h 286"/>
                <a:gd name="T18" fmla="*/ 70 w 300"/>
                <a:gd name="T19" fmla="*/ 261 h 286"/>
                <a:gd name="T20" fmla="*/ 79 w 300"/>
                <a:gd name="T21" fmla="*/ 265 h 286"/>
                <a:gd name="T22" fmla="*/ 98 w 300"/>
                <a:gd name="T23" fmla="*/ 251 h 286"/>
                <a:gd name="T24" fmla="*/ 104 w 300"/>
                <a:gd name="T25" fmla="*/ 272 h 286"/>
                <a:gd name="T26" fmla="*/ 126 w 300"/>
                <a:gd name="T27" fmla="*/ 245 h 286"/>
                <a:gd name="T28" fmla="*/ 117 w 300"/>
                <a:gd name="T29" fmla="*/ 276 h 286"/>
                <a:gd name="T30" fmla="*/ 142 w 300"/>
                <a:gd name="T31" fmla="*/ 251 h 286"/>
                <a:gd name="T32" fmla="*/ 151 w 300"/>
                <a:gd name="T33" fmla="*/ 251 h 286"/>
                <a:gd name="T34" fmla="*/ 161 w 300"/>
                <a:gd name="T35" fmla="*/ 255 h 286"/>
                <a:gd name="T36" fmla="*/ 179 w 300"/>
                <a:gd name="T37" fmla="*/ 224 h 286"/>
                <a:gd name="T38" fmla="*/ 167 w 300"/>
                <a:gd name="T39" fmla="*/ 259 h 286"/>
                <a:gd name="T40" fmla="*/ 189 w 300"/>
                <a:gd name="T41" fmla="*/ 245 h 286"/>
                <a:gd name="T42" fmla="*/ 198 w 300"/>
                <a:gd name="T43" fmla="*/ 242 h 286"/>
                <a:gd name="T44" fmla="*/ 198 w 300"/>
                <a:gd name="T45" fmla="*/ 259 h 286"/>
                <a:gd name="T46" fmla="*/ 215 w 300"/>
                <a:gd name="T47" fmla="*/ 224 h 286"/>
                <a:gd name="T48" fmla="*/ 233 w 300"/>
                <a:gd name="T49" fmla="*/ 201 h 286"/>
                <a:gd name="T50" fmla="*/ 224 w 300"/>
                <a:gd name="T51" fmla="*/ 248 h 286"/>
                <a:gd name="T52" fmla="*/ 239 w 300"/>
                <a:gd name="T53" fmla="*/ 220 h 286"/>
                <a:gd name="T54" fmla="*/ 252 w 300"/>
                <a:gd name="T55" fmla="*/ 211 h 286"/>
                <a:gd name="T56" fmla="*/ 262 w 300"/>
                <a:gd name="T57" fmla="*/ 211 h 286"/>
                <a:gd name="T58" fmla="*/ 265 w 300"/>
                <a:gd name="T59" fmla="*/ 160 h 286"/>
                <a:gd name="T60" fmla="*/ 271 w 300"/>
                <a:gd name="T61" fmla="*/ 217 h 286"/>
                <a:gd name="T62" fmla="*/ 280 w 300"/>
                <a:gd name="T63" fmla="*/ 176 h 286"/>
                <a:gd name="T64" fmla="*/ 280 w 300"/>
                <a:gd name="T65" fmla="*/ 112 h 286"/>
                <a:gd name="T66" fmla="*/ 286 w 300"/>
                <a:gd name="T67" fmla="*/ 160 h 286"/>
                <a:gd name="T68" fmla="*/ 299 w 300"/>
                <a:gd name="T69" fmla="*/ 139 h 286"/>
                <a:gd name="T70" fmla="*/ 283 w 300"/>
                <a:gd name="T71" fmla="*/ 61 h 286"/>
                <a:gd name="T72" fmla="*/ 280 w 300"/>
                <a:gd name="T73" fmla="*/ 0 h 28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00"/>
                <a:gd name="T112" fmla="*/ 0 h 286"/>
                <a:gd name="T113" fmla="*/ 300 w 300"/>
                <a:gd name="T114" fmla="*/ 286 h 28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00" h="286">
                  <a:moveTo>
                    <a:pt x="239" y="43"/>
                  </a:moveTo>
                  <a:lnTo>
                    <a:pt x="217" y="81"/>
                  </a:lnTo>
                  <a:lnTo>
                    <a:pt x="192" y="115"/>
                  </a:lnTo>
                  <a:lnTo>
                    <a:pt x="151" y="149"/>
                  </a:lnTo>
                  <a:lnTo>
                    <a:pt x="111" y="176"/>
                  </a:lnTo>
                  <a:lnTo>
                    <a:pt x="54" y="204"/>
                  </a:lnTo>
                  <a:lnTo>
                    <a:pt x="0" y="214"/>
                  </a:lnTo>
                  <a:lnTo>
                    <a:pt x="4" y="220"/>
                  </a:lnTo>
                  <a:lnTo>
                    <a:pt x="51" y="217"/>
                  </a:lnTo>
                  <a:lnTo>
                    <a:pt x="31" y="237"/>
                  </a:lnTo>
                  <a:lnTo>
                    <a:pt x="13" y="251"/>
                  </a:lnTo>
                  <a:lnTo>
                    <a:pt x="38" y="245"/>
                  </a:lnTo>
                  <a:lnTo>
                    <a:pt x="64" y="220"/>
                  </a:lnTo>
                  <a:lnTo>
                    <a:pt x="61" y="242"/>
                  </a:lnTo>
                  <a:lnTo>
                    <a:pt x="41" y="261"/>
                  </a:lnTo>
                  <a:lnTo>
                    <a:pt x="20" y="282"/>
                  </a:lnTo>
                  <a:lnTo>
                    <a:pt x="31" y="282"/>
                  </a:lnTo>
                  <a:lnTo>
                    <a:pt x="64" y="255"/>
                  </a:lnTo>
                  <a:lnTo>
                    <a:pt x="79" y="231"/>
                  </a:lnTo>
                  <a:lnTo>
                    <a:pt x="70" y="261"/>
                  </a:lnTo>
                  <a:lnTo>
                    <a:pt x="48" y="285"/>
                  </a:lnTo>
                  <a:lnTo>
                    <a:pt x="79" y="265"/>
                  </a:lnTo>
                  <a:lnTo>
                    <a:pt x="95" y="242"/>
                  </a:lnTo>
                  <a:lnTo>
                    <a:pt x="98" y="251"/>
                  </a:lnTo>
                  <a:lnTo>
                    <a:pt x="95" y="272"/>
                  </a:lnTo>
                  <a:lnTo>
                    <a:pt x="104" y="272"/>
                  </a:lnTo>
                  <a:lnTo>
                    <a:pt x="117" y="248"/>
                  </a:lnTo>
                  <a:lnTo>
                    <a:pt x="126" y="245"/>
                  </a:lnTo>
                  <a:lnTo>
                    <a:pt x="124" y="265"/>
                  </a:lnTo>
                  <a:lnTo>
                    <a:pt x="117" y="276"/>
                  </a:lnTo>
                  <a:lnTo>
                    <a:pt x="129" y="276"/>
                  </a:lnTo>
                  <a:lnTo>
                    <a:pt x="142" y="251"/>
                  </a:lnTo>
                  <a:lnTo>
                    <a:pt x="155" y="231"/>
                  </a:lnTo>
                  <a:lnTo>
                    <a:pt x="151" y="251"/>
                  </a:lnTo>
                  <a:lnTo>
                    <a:pt x="142" y="265"/>
                  </a:lnTo>
                  <a:lnTo>
                    <a:pt x="161" y="255"/>
                  </a:lnTo>
                  <a:lnTo>
                    <a:pt x="176" y="208"/>
                  </a:lnTo>
                  <a:lnTo>
                    <a:pt x="179" y="224"/>
                  </a:lnTo>
                  <a:lnTo>
                    <a:pt x="174" y="245"/>
                  </a:lnTo>
                  <a:lnTo>
                    <a:pt x="167" y="259"/>
                  </a:lnTo>
                  <a:lnTo>
                    <a:pt x="176" y="265"/>
                  </a:lnTo>
                  <a:lnTo>
                    <a:pt x="189" y="245"/>
                  </a:lnTo>
                  <a:lnTo>
                    <a:pt x="196" y="224"/>
                  </a:lnTo>
                  <a:lnTo>
                    <a:pt x="198" y="242"/>
                  </a:lnTo>
                  <a:lnTo>
                    <a:pt x="192" y="251"/>
                  </a:lnTo>
                  <a:lnTo>
                    <a:pt x="198" y="259"/>
                  </a:lnTo>
                  <a:lnTo>
                    <a:pt x="205" y="242"/>
                  </a:lnTo>
                  <a:lnTo>
                    <a:pt x="215" y="224"/>
                  </a:lnTo>
                  <a:lnTo>
                    <a:pt x="229" y="190"/>
                  </a:lnTo>
                  <a:lnTo>
                    <a:pt x="233" y="201"/>
                  </a:lnTo>
                  <a:lnTo>
                    <a:pt x="229" y="224"/>
                  </a:lnTo>
                  <a:lnTo>
                    <a:pt x="224" y="248"/>
                  </a:lnTo>
                  <a:lnTo>
                    <a:pt x="233" y="248"/>
                  </a:lnTo>
                  <a:lnTo>
                    <a:pt x="239" y="220"/>
                  </a:lnTo>
                  <a:lnTo>
                    <a:pt x="246" y="186"/>
                  </a:lnTo>
                  <a:lnTo>
                    <a:pt x="252" y="211"/>
                  </a:lnTo>
                  <a:lnTo>
                    <a:pt x="252" y="227"/>
                  </a:lnTo>
                  <a:lnTo>
                    <a:pt x="262" y="211"/>
                  </a:lnTo>
                  <a:lnTo>
                    <a:pt x="258" y="183"/>
                  </a:lnTo>
                  <a:lnTo>
                    <a:pt x="265" y="160"/>
                  </a:lnTo>
                  <a:lnTo>
                    <a:pt x="271" y="197"/>
                  </a:lnTo>
                  <a:lnTo>
                    <a:pt x="271" y="217"/>
                  </a:lnTo>
                  <a:lnTo>
                    <a:pt x="276" y="208"/>
                  </a:lnTo>
                  <a:lnTo>
                    <a:pt x="280" y="176"/>
                  </a:lnTo>
                  <a:lnTo>
                    <a:pt x="280" y="139"/>
                  </a:lnTo>
                  <a:lnTo>
                    <a:pt x="280" y="112"/>
                  </a:lnTo>
                  <a:lnTo>
                    <a:pt x="289" y="135"/>
                  </a:lnTo>
                  <a:lnTo>
                    <a:pt x="286" y="160"/>
                  </a:lnTo>
                  <a:lnTo>
                    <a:pt x="296" y="163"/>
                  </a:lnTo>
                  <a:lnTo>
                    <a:pt x="299" y="139"/>
                  </a:lnTo>
                  <a:lnTo>
                    <a:pt x="296" y="98"/>
                  </a:lnTo>
                  <a:lnTo>
                    <a:pt x="283" y="61"/>
                  </a:lnTo>
                  <a:lnTo>
                    <a:pt x="280" y="37"/>
                  </a:lnTo>
                  <a:lnTo>
                    <a:pt x="280" y="0"/>
                  </a:lnTo>
                  <a:lnTo>
                    <a:pt x="239" y="43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3" name="Freeform 132"/>
            <p:cNvSpPr>
              <a:spLocks/>
            </p:cNvSpPr>
            <p:nvPr/>
          </p:nvSpPr>
          <p:spPr bwMode="auto">
            <a:xfrm>
              <a:off x="3192" y="2226"/>
              <a:ext cx="385" cy="315"/>
            </a:xfrm>
            <a:custGeom>
              <a:avLst/>
              <a:gdLst>
                <a:gd name="T0" fmla="*/ 279 w 385"/>
                <a:gd name="T1" fmla="*/ 90 h 315"/>
                <a:gd name="T2" fmla="*/ 194 w 385"/>
                <a:gd name="T3" fmla="*/ 165 h 315"/>
                <a:gd name="T4" fmla="*/ 68 w 385"/>
                <a:gd name="T5" fmla="*/ 225 h 315"/>
                <a:gd name="T6" fmla="*/ 3 w 385"/>
                <a:gd name="T7" fmla="*/ 243 h 315"/>
                <a:gd name="T8" fmla="*/ 39 w 385"/>
                <a:gd name="T9" fmla="*/ 262 h 315"/>
                <a:gd name="T10" fmla="*/ 48 w 385"/>
                <a:gd name="T11" fmla="*/ 270 h 315"/>
                <a:gd name="T12" fmla="*/ 77 w 385"/>
                <a:gd name="T13" fmla="*/ 266 h 315"/>
                <a:gd name="T14" fmla="*/ 24 w 385"/>
                <a:gd name="T15" fmla="*/ 311 h 315"/>
                <a:gd name="T16" fmla="*/ 80 w 385"/>
                <a:gd name="T17" fmla="*/ 281 h 315"/>
                <a:gd name="T18" fmla="*/ 88 w 385"/>
                <a:gd name="T19" fmla="*/ 288 h 315"/>
                <a:gd name="T20" fmla="*/ 100 w 385"/>
                <a:gd name="T21" fmla="*/ 292 h 315"/>
                <a:gd name="T22" fmla="*/ 124 w 385"/>
                <a:gd name="T23" fmla="*/ 277 h 315"/>
                <a:gd name="T24" fmla="*/ 133 w 385"/>
                <a:gd name="T25" fmla="*/ 300 h 315"/>
                <a:gd name="T26" fmla="*/ 161 w 385"/>
                <a:gd name="T27" fmla="*/ 270 h 315"/>
                <a:gd name="T28" fmla="*/ 150 w 385"/>
                <a:gd name="T29" fmla="*/ 304 h 315"/>
                <a:gd name="T30" fmla="*/ 182 w 385"/>
                <a:gd name="T31" fmla="*/ 277 h 315"/>
                <a:gd name="T32" fmla="*/ 194 w 385"/>
                <a:gd name="T33" fmla="*/ 277 h 315"/>
                <a:gd name="T34" fmla="*/ 206 w 385"/>
                <a:gd name="T35" fmla="*/ 281 h 315"/>
                <a:gd name="T36" fmla="*/ 230 w 385"/>
                <a:gd name="T37" fmla="*/ 247 h 315"/>
                <a:gd name="T38" fmla="*/ 214 w 385"/>
                <a:gd name="T39" fmla="*/ 285 h 315"/>
                <a:gd name="T40" fmla="*/ 242 w 385"/>
                <a:gd name="T41" fmla="*/ 270 h 315"/>
                <a:gd name="T42" fmla="*/ 254 w 385"/>
                <a:gd name="T43" fmla="*/ 266 h 315"/>
                <a:gd name="T44" fmla="*/ 254 w 385"/>
                <a:gd name="T45" fmla="*/ 285 h 315"/>
                <a:gd name="T46" fmla="*/ 275 w 385"/>
                <a:gd name="T47" fmla="*/ 247 h 315"/>
                <a:gd name="T48" fmla="*/ 299 w 385"/>
                <a:gd name="T49" fmla="*/ 222 h 315"/>
                <a:gd name="T50" fmla="*/ 287 w 385"/>
                <a:gd name="T51" fmla="*/ 273 h 315"/>
                <a:gd name="T52" fmla="*/ 307 w 385"/>
                <a:gd name="T53" fmla="*/ 243 h 315"/>
                <a:gd name="T54" fmla="*/ 323 w 385"/>
                <a:gd name="T55" fmla="*/ 232 h 315"/>
                <a:gd name="T56" fmla="*/ 336 w 385"/>
                <a:gd name="T57" fmla="*/ 232 h 315"/>
                <a:gd name="T58" fmla="*/ 340 w 385"/>
                <a:gd name="T59" fmla="*/ 176 h 315"/>
                <a:gd name="T60" fmla="*/ 348 w 385"/>
                <a:gd name="T61" fmla="*/ 240 h 315"/>
                <a:gd name="T62" fmla="*/ 359 w 385"/>
                <a:gd name="T63" fmla="*/ 194 h 315"/>
                <a:gd name="T64" fmla="*/ 359 w 385"/>
                <a:gd name="T65" fmla="*/ 123 h 315"/>
                <a:gd name="T66" fmla="*/ 367 w 385"/>
                <a:gd name="T67" fmla="*/ 176 h 315"/>
                <a:gd name="T68" fmla="*/ 384 w 385"/>
                <a:gd name="T69" fmla="*/ 153 h 315"/>
                <a:gd name="T70" fmla="*/ 363 w 385"/>
                <a:gd name="T71" fmla="*/ 68 h 315"/>
                <a:gd name="T72" fmla="*/ 359 w 385"/>
                <a:gd name="T73" fmla="*/ 0 h 31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85"/>
                <a:gd name="T112" fmla="*/ 0 h 315"/>
                <a:gd name="T113" fmla="*/ 385 w 385"/>
                <a:gd name="T114" fmla="*/ 315 h 31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85" h="315">
                  <a:moveTo>
                    <a:pt x="307" y="48"/>
                  </a:moveTo>
                  <a:lnTo>
                    <a:pt x="279" y="90"/>
                  </a:lnTo>
                  <a:lnTo>
                    <a:pt x="246" y="128"/>
                  </a:lnTo>
                  <a:lnTo>
                    <a:pt x="194" y="165"/>
                  </a:lnTo>
                  <a:lnTo>
                    <a:pt x="141" y="194"/>
                  </a:lnTo>
                  <a:lnTo>
                    <a:pt x="68" y="225"/>
                  </a:lnTo>
                  <a:lnTo>
                    <a:pt x="0" y="236"/>
                  </a:lnTo>
                  <a:lnTo>
                    <a:pt x="3" y="243"/>
                  </a:lnTo>
                  <a:lnTo>
                    <a:pt x="64" y="240"/>
                  </a:lnTo>
                  <a:lnTo>
                    <a:pt x="39" y="262"/>
                  </a:lnTo>
                  <a:lnTo>
                    <a:pt x="15" y="277"/>
                  </a:lnTo>
                  <a:lnTo>
                    <a:pt x="48" y="270"/>
                  </a:lnTo>
                  <a:lnTo>
                    <a:pt x="80" y="243"/>
                  </a:lnTo>
                  <a:lnTo>
                    <a:pt x="77" y="266"/>
                  </a:lnTo>
                  <a:lnTo>
                    <a:pt x="52" y="288"/>
                  </a:lnTo>
                  <a:lnTo>
                    <a:pt x="24" y="311"/>
                  </a:lnTo>
                  <a:lnTo>
                    <a:pt x="39" y="311"/>
                  </a:lnTo>
                  <a:lnTo>
                    <a:pt x="80" y="281"/>
                  </a:lnTo>
                  <a:lnTo>
                    <a:pt x="100" y="254"/>
                  </a:lnTo>
                  <a:lnTo>
                    <a:pt x="88" y="288"/>
                  </a:lnTo>
                  <a:lnTo>
                    <a:pt x="60" y="314"/>
                  </a:lnTo>
                  <a:lnTo>
                    <a:pt x="100" y="292"/>
                  </a:lnTo>
                  <a:lnTo>
                    <a:pt x="120" y="266"/>
                  </a:lnTo>
                  <a:lnTo>
                    <a:pt x="124" y="277"/>
                  </a:lnTo>
                  <a:lnTo>
                    <a:pt x="120" y="300"/>
                  </a:lnTo>
                  <a:lnTo>
                    <a:pt x="133" y="300"/>
                  </a:lnTo>
                  <a:lnTo>
                    <a:pt x="150" y="273"/>
                  </a:lnTo>
                  <a:lnTo>
                    <a:pt x="161" y="270"/>
                  </a:lnTo>
                  <a:lnTo>
                    <a:pt x="158" y="292"/>
                  </a:lnTo>
                  <a:lnTo>
                    <a:pt x="150" y="304"/>
                  </a:lnTo>
                  <a:lnTo>
                    <a:pt x="165" y="304"/>
                  </a:lnTo>
                  <a:lnTo>
                    <a:pt x="182" y="277"/>
                  </a:lnTo>
                  <a:lnTo>
                    <a:pt x="199" y="254"/>
                  </a:lnTo>
                  <a:lnTo>
                    <a:pt x="194" y="277"/>
                  </a:lnTo>
                  <a:lnTo>
                    <a:pt x="182" y="292"/>
                  </a:lnTo>
                  <a:lnTo>
                    <a:pt x="206" y="281"/>
                  </a:lnTo>
                  <a:lnTo>
                    <a:pt x="226" y="229"/>
                  </a:lnTo>
                  <a:lnTo>
                    <a:pt x="230" y="247"/>
                  </a:lnTo>
                  <a:lnTo>
                    <a:pt x="223" y="270"/>
                  </a:lnTo>
                  <a:lnTo>
                    <a:pt x="214" y="285"/>
                  </a:lnTo>
                  <a:lnTo>
                    <a:pt x="226" y="292"/>
                  </a:lnTo>
                  <a:lnTo>
                    <a:pt x="242" y="270"/>
                  </a:lnTo>
                  <a:lnTo>
                    <a:pt x="251" y="247"/>
                  </a:lnTo>
                  <a:lnTo>
                    <a:pt x="254" y="266"/>
                  </a:lnTo>
                  <a:lnTo>
                    <a:pt x="246" y="277"/>
                  </a:lnTo>
                  <a:lnTo>
                    <a:pt x="254" y="285"/>
                  </a:lnTo>
                  <a:lnTo>
                    <a:pt x="263" y="266"/>
                  </a:lnTo>
                  <a:lnTo>
                    <a:pt x="275" y="247"/>
                  </a:lnTo>
                  <a:lnTo>
                    <a:pt x="294" y="209"/>
                  </a:lnTo>
                  <a:lnTo>
                    <a:pt x="299" y="222"/>
                  </a:lnTo>
                  <a:lnTo>
                    <a:pt x="294" y="247"/>
                  </a:lnTo>
                  <a:lnTo>
                    <a:pt x="287" y="273"/>
                  </a:lnTo>
                  <a:lnTo>
                    <a:pt x="299" y="273"/>
                  </a:lnTo>
                  <a:lnTo>
                    <a:pt x="307" y="243"/>
                  </a:lnTo>
                  <a:lnTo>
                    <a:pt x="315" y="205"/>
                  </a:lnTo>
                  <a:lnTo>
                    <a:pt x="323" y="232"/>
                  </a:lnTo>
                  <a:lnTo>
                    <a:pt x="323" y="251"/>
                  </a:lnTo>
                  <a:lnTo>
                    <a:pt x="336" y="232"/>
                  </a:lnTo>
                  <a:lnTo>
                    <a:pt x="331" y="202"/>
                  </a:lnTo>
                  <a:lnTo>
                    <a:pt x="340" y="176"/>
                  </a:lnTo>
                  <a:lnTo>
                    <a:pt x="348" y="218"/>
                  </a:lnTo>
                  <a:lnTo>
                    <a:pt x="348" y="240"/>
                  </a:lnTo>
                  <a:lnTo>
                    <a:pt x="356" y="229"/>
                  </a:lnTo>
                  <a:lnTo>
                    <a:pt x="359" y="194"/>
                  </a:lnTo>
                  <a:lnTo>
                    <a:pt x="359" y="153"/>
                  </a:lnTo>
                  <a:lnTo>
                    <a:pt x="359" y="123"/>
                  </a:lnTo>
                  <a:lnTo>
                    <a:pt x="372" y="150"/>
                  </a:lnTo>
                  <a:lnTo>
                    <a:pt x="367" y="176"/>
                  </a:lnTo>
                  <a:lnTo>
                    <a:pt x="380" y="180"/>
                  </a:lnTo>
                  <a:lnTo>
                    <a:pt x="384" y="153"/>
                  </a:lnTo>
                  <a:lnTo>
                    <a:pt x="380" y="109"/>
                  </a:lnTo>
                  <a:lnTo>
                    <a:pt x="363" y="68"/>
                  </a:lnTo>
                  <a:lnTo>
                    <a:pt x="359" y="41"/>
                  </a:lnTo>
                  <a:lnTo>
                    <a:pt x="359" y="0"/>
                  </a:lnTo>
                  <a:lnTo>
                    <a:pt x="307" y="4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4" name="Freeform 133"/>
            <p:cNvSpPr>
              <a:spLocks/>
            </p:cNvSpPr>
            <p:nvPr/>
          </p:nvSpPr>
          <p:spPr bwMode="auto">
            <a:xfrm>
              <a:off x="3112" y="2380"/>
              <a:ext cx="454" cy="358"/>
            </a:xfrm>
            <a:custGeom>
              <a:avLst/>
              <a:gdLst>
                <a:gd name="T0" fmla="*/ 353 w 454"/>
                <a:gd name="T1" fmla="*/ 93 h 358"/>
                <a:gd name="T2" fmla="*/ 187 w 454"/>
                <a:gd name="T3" fmla="*/ 177 h 358"/>
                <a:gd name="T4" fmla="*/ 47 w 454"/>
                <a:gd name="T5" fmla="*/ 207 h 358"/>
                <a:gd name="T6" fmla="*/ 28 w 454"/>
                <a:gd name="T7" fmla="*/ 220 h 358"/>
                <a:gd name="T8" fmla="*/ 61 w 454"/>
                <a:gd name="T9" fmla="*/ 240 h 358"/>
                <a:gd name="T10" fmla="*/ 0 w 454"/>
                <a:gd name="T11" fmla="*/ 280 h 358"/>
                <a:gd name="T12" fmla="*/ 70 w 454"/>
                <a:gd name="T13" fmla="*/ 257 h 358"/>
                <a:gd name="T14" fmla="*/ 39 w 454"/>
                <a:gd name="T15" fmla="*/ 300 h 358"/>
                <a:gd name="T16" fmla="*/ 31 w 454"/>
                <a:gd name="T17" fmla="*/ 324 h 358"/>
                <a:gd name="T18" fmla="*/ 99 w 454"/>
                <a:gd name="T19" fmla="*/ 257 h 358"/>
                <a:gd name="T20" fmla="*/ 67 w 454"/>
                <a:gd name="T21" fmla="*/ 337 h 358"/>
                <a:gd name="T22" fmla="*/ 67 w 454"/>
                <a:gd name="T23" fmla="*/ 357 h 358"/>
                <a:gd name="T24" fmla="*/ 121 w 454"/>
                <a:gd name="T25" fmla="*/ 261 h 358"/>
                <a:gd name="T26" fmla="*/ 121 w 454"/>
                <a:gd name="T27" fmla="*/ 321 h 358"/>
                <a:gd name="T28" fmla="*/ 132 w 454"/>
                <a:gd name="T29" fmla="*/ 327 h 358"/>
                <a:gd name="T30" fmla="*/ 141 w 454"/>
                <a:gd name="T31" fmla="*/ 254 h 358"/>
                <a:gd name="T32" fmla="*/ 149 w 454"/>
                <a:gd name="T33" fmla="*/ 327 h 358"/>
                <a:gd name="T34" fmla="*/ 161 w 454"/>
                <a:gd name="T35" fmla="*/ 330 h 358"/>
                <a:gd name="T36" fmla="*/ 169 w 454"/>
                <a:gd name="T37" fmla="*/ 337 h 358"/>
                <a:gd name="T38" fmla="*/ 194 w 454"/>
                <a:gd name="T39" fmla="*/ 254 h 358"/>
                <a:gd name="T40" fmla="*/ 194 w 454"/>
                <a:gd name="T41" fmla="*/ 321 h 358"/>
                <a:gd name="T42" fmla="*/ 209 w 454"/>
                <a:gd name="T43" fmla="*/ 317 h 358"/>
                <a:gd name="T44" fmla="*/ 224 w 454"/>
                <a:gd name="T45" fmla="*/ 227 h 358"/>
                <a:gd name="T46" fmla="*/ 224 w 454"/>
                <a:gd name="T47" fmla="*/ 321 h 358"/>
                <a:gd name="T48" fmla="*/ 235 w 454"/>
                <a:gd name="T49" fmla="*/ 327 h 358"/>
                <a:gd name="T50" fmla="*/ 249 w 454"/>
                <a:gd name="T51" fmla="*/ 293 h 358"/>
                <a:gd name="T52" fmla="*/ 264 w 454"/>
                <a:gd name="T53" fmla="*/ 304 h 358"/>
                <a:gd name="T54" fmla="*/ 288 w 454"/>
                <a:gd name="T55" fmla="*/ 244 h 358"/>
                <a:gd name="T56" fmla="*/ 314 w 454"/>
                <a:gd name="T57" fmla="*/ 244 h 358"/>
                <a:gd name="T58" fmla="*/ 323 w 454"/>
                <a:gd name="T59" fmla="*/ 257 h 358"/>
                <a:gd name="T60" fmla="*/ 342 w 454"/>
                <a:gd name="T61" fmla="*/ 207 h 358"/>
                <a:gd name="T62" fmla="*/ 359 w 454"/>
                <a:gd name="T63" fmla="*/ 197 h 358"/>
                <a:gd name="T64" fmla="*/ 342 w 454"/>
                <a:gd name="T65" fmla="*/ 237 h 358"/>
                <a:gd name="T66" fmla="*/ 376 w 454"/>
                <a:gd name="T67" fmla="*/ 201 h 358"/>
                <a:gd name="T68" fmla="*/ 408 w 454"/>
                <a:gd name="T69" fmla="*/ 137 h 358"/>
                <a:gd name="T70" fmla="*/ 393 w 454"/>
                <a:gd name="T71" fmla="*/ 197 h 358"/>
                <a:gd name="T72" fmla="*/ 419 w 454"/>
                <a:gd name="T73" fmla="*/ 130 h 358"/>
                <a:gd name="T74" fmla="*/ 439 w 454"/>
                <a:gd name="T75" fmla="*/ 106 h 358"/>
                <a:gd name="T76" fmla="*/ 433 w 454"/>
                <a:gd name="T77" fmla="*/ 80 h 358"/>
                <a:gd name="T78" fmla="*/ 413 w 454"/>
                <a:gd name="T79" fmla="*/ 26 h 35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54"/>
                <a:gd name="T121" fmla="*/ 0 h 358"/>
                <a:gd name="T122" fmla="*/ 454 w 454"/>
                <a:gd name="T123" fmla="*/ 358 h 35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54" h="358">
                  <a:moveTo>
                    <a:pt x="413" y="26"/>
                  </a:moveTo>
                  <a:lnTo>
                    <a:pt x="353" y="93"/>
                  </a:lnTo>
                  <a:lnTo>
                    <a:pt x="255" y="153"/>
                  </a:lnTo>
                  <a:lnTo>
                    <a:pt x="187" y="177"/>
                  </a:lnTo>
                  <a:lnTo>
                    <a:pt x="132" y="190"/>
                  </a:lnTo>
                  <a:lnTo>
                    <a:pt x="47" y="207"/>
                  </a:lnTo>
                  <a:lnTo>
                    <a:pt x="22" y="216"/>
                  </a:lnTo>
                  <a:lnTo>
                    <a:pt x="28" y="220"/>
                  </a:lnTo>
                  <a:lnTo>
                    <a:pt x="76" y="216"/>
                  </a:lnTo>
                  <a:lnTo>
                    <a:pt x="61" y="240"/>
                  </a:lnTo>
                  <a:lnTo>
                    <a:pt x="37" y="267"/>
                  </a:lnTo>
                  <a:lnTo>
                    <a:pt x="0" y="280"/>
                  </a:lnTo>
                  <a:lnTo>
                    <a:pt x="25" y="280"/>
                  </a:lnTo>
                  <a:lnTo>
                    <a:pt x="70" y="257"/>
                  </a:lnTo>
                  <a:lnTo>
                    <a:pt x="56" y="280"/>
                  </a:lnTo>
                  <a:lnTo>
                    <a:pt x="39" y="300"/>
                  </a:lnTo>
                  <a:lnTo>
                    <a:pt x="14" y="321"/>
                  </a:lnTo>
                  <a:lnTo>
                    <a:pt x="31" y="324"/>
                  </a:lnTo>
                  <a:lnTo>
                    <a:pt x="79" y="280"/>
                  </a:lnTo>
                  <a:lnTo>
                    <a:pt x="99" y="257"/>
                  </a:lnTo>
                  <a:lnTo>
                    <a:pt x="81" y="308"/>
                  </a:lnTo>
                  <a:lnTo>
                    <a:pt x="67" y="337"/>
                  </a:lnTo>
                  <a:lnTo>
                    <a:pt x="53" y="357"/>
                  </a:lnTo>
                  <a:lnTo>
                    <a:pt x="67" y="357"/>
                  </a:lnTo>
                  <a:lnTo>
                    <a:pt x="87" y="314"/>
                  </a:lnTo>
                  <a:lnTo>
                    <a:pt x="121" y="261"/>
                  </a:lnTo>
                  <a:lnTo>
                    <a:pt x="127" y="293"/>
                  </a:lnTo>
                  <a:lnTo>
                    <a:pt x="121" y="321"/>
                  </a:lnTo>
                  <a:lnTo>
                    <a:pt x="113" y="347"/>
                  </a:lnTo>
                  <a:lnTo>
                    <a:pt x="132" y="327"/>
                  </a:lnTo>
                  <a:lnTo>
                    <a:pt x="138" y="297"/>
                  </a:lnTo>
                  <a:lnTo>
                    <a:pt x="141" y="254"/>
                  </a:lnTo>
                  <a:lnTo>
                    <a:pt x="153" y="276"/>
                  </a:lnTo>
                  <a:lnTo>
                    <a:pt x="149" y="327"/>
                  </a:lnTo>
                  <a:lnTo>
                    <a:pt x="144" y="353"/>
                  </a:lnTo>
                  <a:lnTo>
                    <a:pt x="161" y="330"/>
                  </a:lnTo>
                  <a:lnTo>
                    <a:pt x="164" y="300"/>
                  </a:lnTo>
                  <a:lnTo>
                    <a:pt x="169" y="337"/>
                  </a:lnTo>
                  <a:lnTo>
                    <a:pt x="178" y="300"/>
                  </a:lnTo>
                  <a:lnTo>
                    <a:pt x="194" y="254"/>
                  </a:lnTo>
                  <a:lnTo>
                    <a:pt x="200" y="276"/>
                  </a:lnTo>
                  <a:lnTo>
                    <a:pt x="194" y="321"/>
                  </a:lnTo>
                  <a:lnTo>
                    <a:pt x="181" y="344"/>
                  </a:lnTo>
                  <a:lnTo>
                    <a:pt x="209" y="317"/>
                  </a:lnTo>
                  <a:lnTo>
                    <a:pt x="212" y="276"/>
                  </a:lnTo>
                  <a:lnTo>
                    <a:pt x="224" y="227"/>
                  </a:lnTo>
                  <a:lnTo>
                    <a:pt x="227" y="264"/>
                  </a:lnTo>
                  <a:lnTo>
                    <a:pt x="224" y="321"/>
                  </a:lnTo>
                  <a:lnTo>
                    <a:pt x="209" y="347"/>
                  </a:lnTo>
                  <a:lnTo>
                    <a:pt x="235" y="327"/>
                  </a:lnTo>
                  <a:lnTo>
                    <a:pt x="249" y="267"/>
                  </a:lnTo>
                  <a:lnTo>
                    <a:pt x="249" y="293"/>
                  </a:lnTo>
                  <a:lnTo>
                    <a:pt x="247" y="317"/>
                  </a:lnTo>
                  <a:lnTo>
                    <a:pt x="264" y="304"/>
                  </a:lnTo>
                  <a:lnTo>
                    <a:pt x="264" y="290"/>
                  </a:lnTo>
                  <a:lnTo>
                    <a:pt x="288" y="244"/>
                  </a:lnTo>
                  <a:lnTo>
                    <a:pt x="323" y="213"/>
                  </a:lnTo>
                  <a:lnTo>
                    <a:pt x="314" y="244"/>
                  </a:lnTo>
                  <a:lnTo>
                    <a:pt x="306" y="257"/>
                  </a:lnTo>
                  <a:lnTo>
                    <a:pt x="323" y="257"/>
                  </a:lnTo>
                  <a:lnTo>
                    <a:pt x="332" y="223"/>
                  </a:lnTo>
                  <a:lnTo>
                    <a:pt x="342" y="207"/>
                  </a:lnTo>
                  <a:lnTo>
                    <a:pt x="371" y="163"/>
                  </a:lnTo>
                  <a:lnTo>
                    <a:pt x="359" y="197"/>
                  </a:lnTo>
                  <a:lnTo>
                    <a:pt x="356" y="220"/>
                  </a:lnTo>
                  <a:lnTo>
                    <a:pt x="342" y="237"/>
                  </a:lnTo>
                  <a:lnTo>
                    <a:pt x="356" y="240"/>
                  </a:lnTo>
                  <a:lnTo>
                    <a:pt x="376" y="201"/>
                  </a:lnTo>
                  <a:lnTo>
                    <a:pt x="391" y="167"/>
                  </a:lnTo>
                  <a:lnTo>
                    <a:pt x="408" y="137"/>
                  </a:lnTo>
                  <a:lnTo>
                    <a:pt x="402" y="173"/>
                  </a:lnTo>
                  <a:lnTo>
                    <a:pt x="393" y="197"/>
                  </a:lnTo>
                  <a:lnTo>
                    <a:pt x="413" y="187"/>
                  </a:lnTo>
                  <a:lnTo>
                    <a:pt x="419" y="130"/>
                  </a:lnTo>
                  <a:lnTo>
                    <a:pt x="427" y="167"/>
                  </a:lnTo>
                  <a:lnTo>
                    <a:pt x="439" y="106"/>
                  </a:lnTo>
                  <a:lnTo>
                    <a:pt x="453" y="103"/>
                  </a:lnTo>
                  <a:lnTo>
                    <a:pt x="433" y="80"/>
                  </a:lnTo>
                  <a:lnTo>
                    <a:pt x="447" y="0"/>
                  </a:lnTo>
                  <a:lnTo>
                    <a:pt x="413" y="26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5" name="Freeform 134"/>
            <p:cNvSpPr>
              <a:spLocks/>
            </p:cNvSpPr>
            <p:nvPr/>
          </p:nvSpPr>
          <p:spPr bwMode="auto">
            <a:xfrm>
              <a:off x="3077" y="2512"/>
              <a:ext cx="474" cy="375"/>
            </a:xfrm>
            <a:custGeom>
              <a:avLst/>
              <a:gdLst>
                <a:gd name="T0" fmla="*/ 369 w 474"/>
                <a:gd name="T1" fmla="*/ 97 h 375"/>
                <a:gd name="T2" fmla="*/ 195 w 474"/>
                <a:gd name="T3" fmla="*/ 185 h 375"/>
                <a:gd name="T4" fmla="*/ 50 w 474"/>
                <a:gd name="T5" fmla="*/ 217 h 375"/>
                <a:gd name="T6" fmla="*/ 29 w 474"/>
                <a:gd name="T7" fmla="*/ 231 h 375"/>
                <a:gd name="T8" fmla="*/ 64 w 474"/>
                <a:gd name="T9" fmla="*/ 252 h 375"/>
                <a:gd name="T10" fmla="*/ 0 w 474"/>
                <a:gd name="T11" fmla="*/ 293 h 375"/>
                <a:gd name="T12" fmla="*/ 74 w 474"/>
                <a:gd name="T13" fmla="*/ 270 h 375"/>
                <a:gd name="T14" fmla="*/ 41 w 474"/>
                <a:gd name="T15" fmla="*/ 315 h 375"/>
                <a:gd name="T16" fmla="*/ 33 w 474"/>
                <a:gd name="T17" fmla="*/ 340 h 375"/>
                <a:gd name="T18" fmla="*/ 104 w 474"/>
                <a:gd name="T19" fmla="*/ 270 h 375"/>
                <a:gd name="T20" fmla="*/ 71 w 474"/>
                <a:gd name="T21" fmla="*/ 353 h 375"/>
                <a:gd name="T22" fmla="*/ 71 w 474"/>
                <a:gd name="T23" fmla="*/ 374 h 375"/>
                <a:gd name="T24" fmla="*/ 127 w 474"/>
                <a:gd name="T25" fmla="*/ 273 h 375"/>
                <a:gd name="T26" fmla="*/ 127 w 474"/>
                <a:gd name="T27" fmla="*/ 336 h 375"/>
                <a:gd name="T28" fmla="*/ 139 w 474"/>
                <a:gd name="T29" fmla="*/ 343 h 375"/>
                <a:gd name="T30" fmla="*/ 148 w 474"/>
                <a:gd name="T31" fmla="*/ 267 h 375"/>
                <a:gd name="T32" fmla="*/ 156 w 474"/>
                <a:gd name="T33" fmla="*/ 343 h 375"/>
                <a:gd name="T34" fmla="*/ 168 w 474"/>
                <a:gd name="T35" fmla="*/ 346 h 375"/>
                <a:gd name="T36" fmla="*/ 177 w 474"/>
                <a:gd name="T37" fmla="*/ 353 h 375"/>
                <a:gd name="T38" fmla="*/ 203 w 474"/>
                <a:gd name="T39" fmla="*/ 267 h 375"/>
                <a:gd name="T40" fmla="*/ 203 w 474"/>
                <a:gd name="T41" fmla="*/ 336 h 375"/>
                <a:gd name="T42" fmla="*/ 218 w 474"/>
                <a:gd name="T43" fmla="*/ 333 h 375"/>
                <a:gd name="T44" fmla="*/ 233 w 474"/>
                <a:gd name="T45" fmla="*/ 238 h 375"/>
                <a:gd name="T46" fmla="*/ 233 w 474"/>
                <a:gd name="T47" fmla="*/ 336 h 375"/>
                <a:gd name="T48" fmla="*/ 245 w 474"/>
                <a:gd name="T49" fmla="*/ 343 h 375"/>
                <a:gd name="T50" fmla="*/ 261 w 474"/>
                <a:gd name="T51" fmla="*/ 308 h 375"/>
                <a:gd name="T52" fmla="*/ 276 w 474"/>
                <a:gd name="T53" fmla="*/ 318 h 375"/>
                <a:gd name="T54" fmla="*/ 301 w 474"/>
                <a:gd name="T55" fmla="*/ 256 h 375"/>
                <a:gd name="T56" fmla="*/ 329 w 474"/>
                <a:gd name="T57" fmla="*/ 256 h 375"/>
                <a:gd name="T58" fmla="*/ 337 w 474"/>
                <a:gd name="T59" fmla="*/ 270 h 375"/>
                <a:gd name="T60" fmla="*/ 357 w 474"/>
                <a:gd name="T61" fmla="*/ 217 h 375"/>
                <a:gd name="T62" fmla="*/ 375 w 474"/>
                <a:gd name="T63" fmla="*/ 206 h 375"/>
                <a:gd name="T64" fmla="*/ 357 w 474"/>
                <a:gd name="T65" fmla="*/ 248 h 375"/>
                <a:gd name="T66" fmla="*/ 393 w 474"/>
                <a:gd name="T67" fmla="*/ 210 h 375"/>
                <a:gd name="T68" fmla="*/ 426 w 474"/>
                <a:gd name="T69" fmla="*/ 144 h 375"/>
                <a:gd name="T70" fmla="*/ 411 w 474"/>
                <a:gd name="T71" fmla="*/ 206 h 375"/>
                <a:gd name="T72" fmla="*/ 437 w 474"/>
                <a:gd name="T73" fmla="*/ 136 h 375"/>
                <a:gd name="T74" fmla="*/ 458 w 474"/>
                <a:gd name="T75" fmla="*/ 112 h 375"/>
                <a:gd name="T76" fmla="*/ 453 w 474"/>
                <a:gd name="T77" fmla="*/ 84 h 375"/>
                <a:gd name="T78" fmla="*/ 433 w 474"/>
                <a:gd name="T79" fmla="*/ 28 h 37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74"/>
                <a:gd name="T121" fmla="*/ 0 h 375"/>
                <a:gd name="T122" fmla="*/ 474 w 474"/>
                <a:gd name="T123" fmla="*/ 375 h 37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74" h="375">
                  <a:moveTo>
                    <a:pt x="433" y="28"/>
                  </a:moveTo>
                  <a:lnTo>
                    <a:pt x="369" y="97"/>
                  </a:lnTo>
                  <a:lnTo>
                    <a:pt x="267" y="160"/>
                  </a:lnTo>
                  <a:lnTo>
                    <a:pt x="195" y="185"/>
                  </a:lnTo>
                  <a:lnTo>
                    <a:pt x="139" y="199"/>
                  </a:lnTo>
                  <a:lnTo>
                    <a:pt x="50" y="217"/>
                  </a:lnTo>
                  <a:lnTo>
                    <a:pt x="24" y="227"/>
                  </a:lnTo>
                  <a:lnTo>
                    <a:pt x="29" y="231"/>
                  </a:lnTo>
                  <a:lnTo>
                    <a:pt x="80" y="227"/>
                  </a:lnTo>
                  <a:lnTo>
                    <a:pt x="64" y="252"/>
                  </a:lnTo>
                  <a:lnTo>
                    <a:pt x="39" y="281"/>
                  </a:lnTo>
                  <a:lnTo>
                    <a:pt x="0" y="293"/>
                  </a:lnTo>
                  <a:lnTo>
                    <a:pt x="27" y="293"/>
                  </a:lnTo>
                  <a:lnTo>
                    <a:pt x="74" y="270"/>
                  </a:lnTo>
                  <a:lnTo>
                    <a:pt x="59" y="293"/>
                  </a:lnTo>
                  <a:lnTo>
                    <a:pt x="41" y="315"/>
                  </a:lnTo>
                  <a:lnTo>
                    <a:pt x="15" y="336"/>
                  </a:lnTo>
                  <a:lnTo>
                    <a:pt x="33" y="340"/>
                  </a:lnTo>
                  <a:lnTo>
                    <a:pt x="83" y="293"/>
                  </a:lnTo>
                  <a:lnTo>
                    <a:pt x="104" y="270"/>
                  </a:lnTo>
                  <a:lnTo>
                    <a:pt x="86" y="322"/>
                  </a:lnTo>
                  <a:lnTo>
                    <a:pt x="71" y="353"/>
                  </a:lnTo>
                  <a:lnTo>
                    <a:pt x="55" y="374"/>
                  </a:lnTo>
                  <a:lnTo>
                    <a:pt x="71" y="374"/>
                  </a:lnTo>
                  <a:lnTo>
                    <a:pt x="92" y="329"/>
                  </a:lnTo>
                  <a:lnTo>
                    <a:pt x="127" y="273"/>
                  </a:lnTo>
                  <a:lnTo>
                    <a:pt x="132" y="308"/>
                  </a:lnTo>
                  <a:lnTo>
                    <a:pt x="127" y="336"/>
                  </a:lnTo>
                  <a:lnTo>
                    <a:pt x="118" y="364"/>
                  </a:lnTo>
                  <a:lnTo>
                    <a:pt x="139" y="343"/>
                  </a:lnTo>
                  <a:lnTo>
                    <a:pt x="144" y="311"/>
                  </a:lnTo>
                  <a:lnTo>
                    <a:pt x="148" y="267"/>
                  </a:lnTo>
                  <a:lnTo>
                    <a:pt x="160" y="290"/>
                  </a:lnTo>
                  <a:lnTo>
                    <a:pt x="156" y="343"/>
                  </a:lnTo>
                  <a:lnTo>
                    <a:pt x="150" y="371"/>
                  </a:lnTo>
                  <a:lnTo>
                    <a:pt x="168" y="346"/>
                  </a:lnTo>
                  <a:lnTo>
                    <a:pt x="172" y="315"/>
                  </a:lnTo>
                  <a:lnTo>
                    <a:pt x="177" y="353"/>
                  </a:lnTo>
                  <a:lnTo>
                    <a:pt x="186" y="315"/>
                  </a:lnTo>
                  <a:lnTo>
                    <a:pt x="203" y="267"/>
                  </a:lnTo>
                  <a:lnTo>
                    <a:pt x="209" y="290"/>
                  </a:lnTo>
                  <a:lnTo>
                    <a:pt x="203" y="336"/>
                  </a:lnTo>
                  <a:lnTo>
                    <a:pt x="189" y="360"/>
                  </a:lnTo>
                  <a:lnTo>
                    <a:pt x="218" y="333"/>
                  </a:lnTo>
                  <a:lnTo>
                    <a:pt x="221" y="290"/>
                  </a:lnTo>
                  <a:lnTo>
                    <a:pt x="233" y="238"/>
                  </a:lnTo>
                  <a:lnTo>
                    <a:pt x="236" y="277"/>
                  </a:lnTo>
                  <a:lnTo>
                    <a:pt x="233" y="336"/>
                  </a:lnTo>
                  <a:lnTo>
                    <a:pt x="218" y="364"/>
                  </a:lnTo>
                  <a:lnTo>
                    <a:pt x="245" y="343"/>
                  </a:lnTo>
                  <a:lnTo>
                    <a:pt x="261" y="281"/>
                  </a:lnTo>
                  <a:lnTo>
                    <a:pt x="261" y="308"/>
                  </a:lnTo>
                  <a:lnTo>
                    <a:pt x="258" y="333"/>
                  </a:lnTo>
                  <a:lnTo>
                    <a:pt x="276" y="318"/>
                  </a:lnTo>
                  <a:lnTo>
                    <a:pt x="276" y="304"/>
                  </a:lnTo>
                  <a:lnTo>
                    <a:pt x="301" y="256"/>
                  </a:lnTo>
                  <a:lnTo>
                    <a:pt x="337" y="223"/>
                  </a:lnTo>
                  <a:lnTo>
                    <a:pt x="329" y="256"/>
                  </a:lnTo>
                  <a:lnTo>
                    <a:pt x="320" y="270"/>
                  </a:lnTo>
                  <a:lnTo>
                    <a:pt x="337" y="270"/>
                  </a:lnTo>
                  <a:lnTo>
                    <a:pt x="347" y="234"/>
                  </a:lnTo>
                  <a:lnTo>
                    <a:pt x="357" y="217"/>
                  </a:lnTo>
                  <a:lnTo>
                    <a:pt x="388" y="171"/>
                  </a:lnTo>
                  <a:lnTo>
                    <a:pt x="375" y="206"/>
                  </a:lnTo>
                  <a:lnTo>
                    <a:pt x="373" y="231"/>
                  </a:lnTo>
                  <a:lnTo>
                    <a:pt x="357" y="248"/>
                  </a:lnTo>
                  <a:lnTo>
                    <a:pt x="373" y="252"/>
                  </a:lnTo>
                  <a:lnTo>
                    <a:pt x="393" y="210"/>
                  </a:lnTo>
                  <a:lnTo>
                    <a:pt x="408" y="175"/>
                  </a:lnTo>
                  <a:lnTo>
                    <a:pt x="426" y="144"/>
                  </a:lnTo>
                  <a:lnTo>
                    <a:pt x="421" y="182"/>
                  </a:lnTo>
                  <a:lnTo>
                    <a:pt x="411" y="206"/>
                  </a:lnTo>
                  <a:lnTo>
                    <a:pt x="433" y="196"/>
                  </a:lnTo>
                  <a:lnTo>
                    <a:pt x="437" y="136"/>
                  </a:lnTo>
                  <a:lnTo>
                    <a:pt x="446" y="175"/>
                  </a:lnTo>
                  <a:lnTo>
                    <a:pt x="458" y="112"/>
                  </a:lnTo>
                  <a:lnTo>
                    <a:pt x="473" y="108"/>
                  </a:lnTo>
                  <a:lnTo>
                    <a:pt x="453" y="84"/>
                  </a:lnTo>
                  <a:lnTo>
                    <a:pt x="468" y="0"/>
                  </a:lnTo>
                  <a:lnTo>
                    <a:pt x="433" y="2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6" name="Freeform 135"/>
            <p:cNvSpPr>
              <a:spLocks/>
            </p:cNvSpPr>
            <p:nvPr/>
          </p:nvSpPr>
          <p:spPr bwMode="auto">
            <a:xfrm>
              <a:off x="3046" y="2651"/>
              <a:ext cx="505" cy="355"/>
            </a:xfrm>
            <a:custGeom>
              <a:avLst/>
              <a:gdLst>
                <a:gd name="T0" fmla="*/ 366 w 505"/>
                <a:gd name="T1" fmla="*/ 101 h 355"/>
                <a:gd name="T2" fmla="*/ 254 w 505"/>
                <a:gd name="T3" fmla="*/ 186 h 355"/>
                <a:gd name="T4" fmla="*/ 89 w 505"/>
                <a:gd name="T5" fmla="*/ 253 h 355"/>
                <a:gd name="T6" fmla="*/ 4 w 505"/>
                <a:gd name="T7" fmla="*/ 274 h 355"/>
                <a:gd name="T8" fmla="*/ 51 w 505"/>
                <a:gd name="T9" fmla="*/ 295 h 355"/>
                <a:gd name="T10" fmla="*/ 63 w 505"/>
                <a:gd name="T11" fmla="*/ 304 h 355"/>
                <a:gd name="T12" fmla="*/ 100 w 505"/>
                <a:gd name="T13" fmla="*/ 300 h 355"/>
                <a:gd name="T14" fmla="*/ 32 w 505"/>
                <a:gd name="T15" fmla="*/ 350 h 355"/>
                <a:gd name="T16" fmla="*/ 105 w 505"/>
                <a:gd name="T17" fmla="*/ 317 h 355"/>
                <a:gd name="T18" fmla="*/ 117 w 505"/>
                <a:gd name="T19" fmla="*/ 325 h 355"/>
                <a:gd name="T20" fmla="*/ 132 w 505"/>
                <a:gd name="T21" fmla="*/ 329 h 355"/>
                <a:gd name="T22" fmla="*/ 163 w 505"/>
                <a:gd name="T23" fmla="*/ 312 h 355"/>
                <a:gd name="T24" fmla="*/ 174 w 505"/>
                <a:gd name="T25" fmla="*/ 338 h 355"/>
                <a:gd name="T26" fmla="*/ 211 w 505"/>
                <a:gd name="T27" fmla="*/ 304 h 355"/>
                <a:gd name="T28" fmla="*/ 196 w 505"/>
                <a:gd name="T29" fmla="*/ 341 h 355"/>
                <a:gd name="T30" fmla="*/ 238 w 505"/>
                <a:gd name="T31" fmla="*/ 312 h 355"/>
                <a:gd name="T32" fmla="*/ 254 w 505"/>
                <a:gd name="T33" fmla="*/ 312 h 355"/>
                <a:gd name="T34" fmla="*/ 270 w 505"/>
                <a:gd name="T35" fmla="*/ 317 h 355"/>
                <a:gd name="T36" fmla="*/ 302 w 505"/>
                <a:gd name="T37" fmla="*/ 279 h 355"/>
                <a:gd name="T38" fmla="*/ 281 w 505"/>
                <a:gd name="T39" fmla="*/ 321 h 355"/>
                <a:gd name="T40" fmla="*/ 318 w 505"/>
                <a:gd name="T41" fmla="*/ 304 h 355"/>
                <a:gd name="T42" fmla="*/ 334 w 505"/>
                <a:gd name="T43" fmla="*/ 300 h 355"/>
                <a:gd name="T44" fmla="*/ 334 w 505"/>
                <a:gd name="T45" fmla="*/ 321 h 355"/>
                <a:gd name="T46" fmla="*/ 361 w 505"/>
                <a:gd name="T47" fmla="*/ 279 h 355"/>
                <a:gd name="T48" fmla="*/ 392 w 505"/>
                <a:gd name="T49" fmla="*/ 250 h 355"/>
                <a:gd name="T50" fmla="*/ 378 w 505"/>
                <a:gd name="T51" fmla="*/ 309 h 355"/>
                <a:gd name="T52" fmla="*/ 403 w 505"/>
                <a:gd name="T53" fmla="*/ 274 h 355"/>
                <a:gd name="T54" fmla="*/ 424 w 505"/>
                <a:gd name="T55" fmla="*/ 262 h 355"/>
                <a:gd name="T56" fmla="*/ 440 w 505"/>
                <a:gd name="T57" fmla="*/ 262 h 355"/>
                <a:gd name="T58" fmla="*/ 446 w 505"/>
                <a:gd name="T59" fmla="*/ 199 h 355"/>
                <a:gd name="T60" fmla="*/ 457 w 505"/>
                <a:gd name="T61" fmla="*/ 270 h 355"/>
                <a:gd name="T62" fmla="*/ 472 w 505"/>
                <a:gd name="T63" fmla="*/ 219 h 355"/>
                <a:gd name="T64" fmla="*/ 472 w 505"/>
                <a:gd name="T65" fmla="*/ 139 h 355"/>
                <a:gd name="T66" fmla="*/ 483 w 505"/>
                <a:gd name="T67" fmla="*/ 199 h 355"/>
                <a:gd name="T68" fmla="*/ 504 w 505"/>
                <a:gd name="T69" fmla="*/ 172 h 355"/>
                <a:gd name="T70" fmla="*/ 477 w 505"/>
                <a:gd name="T71" fmla="*/ 76 h 355"/>
                <a:gd name="T72" fmla="*/ 472 w 505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05"/>
                <a:gd name="T112" fmla="*/ 0 h 355"/>
                <a:gd name="T113" fmla="*/ 505 w 505"/>
                <a:gd name="T114" fmla="*/ 355 h 35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05" h="355">
                  <a:moveTo>
                    <a:pt x="403" y="55"/>
                  </a:moveTo>
                  <a:lnTo>
                    <a:pt x="366" y="101"/>
                  </a:lnTo>
                  <a:lnTo>
                    <a:pt x="324" y="144"/>
                  </a:lnTo>
                  <a:lnTo>
                    <a:pt x="254" y="186"/>
                  </a:lnTo>
                  <a:lnTo>
                    <a:pt x="186" y="219"/>
                  </a:lnTo>
                  <a:lnTo>
                    <a:pt x="89" y="253"/>
                  </a:lnTo>
                  <a:lnTo>
                    <a:pt x="0" y="266"/>
                  </a:lnTo>
                  <a:lnTo>
                    <a:pt x="4" y="274"/>
                  </a:lnTo>
                  <a:lnTo>
                    <a:pt x="84" y="270"/>
                  </a:lnTo>
                  <a:lnTo>
                    <a:pt x="51" y="295"/>
                  </a:lnTo>
                  <a:lnTo>
                    <a:pt x="20" y="312"/>
                  </a:lnTo>
                  <a:lnTo>
                    <a:pt x="63" y="304"/>
                  </a:lnTo>
                  <a:lnTo>
                    <a:pt x="105" y="274"/>
                  </a:lnTo>
                  <a:lnTo>
                    <a:pt x="100" y="300"/>
                  </a:lnTo>
                  <a:lnTo>
                    <a:pt x="68" y="325"/>
                  </a:lnTo>
                  <a:lnTo>
                    <a:pt x="32" y="350"/>
                  </a:lnTo>
                  <a:lnTo>
                    <a:pt x="51" y="350"/>
                  </a:lnTo>
                  <a:lnTo>
                    <a:pt x="105" y="317"/>
                  </a:lnTo>
                  <a:lnTo>
                    <a:pt x="132" y="287"/>
                  </a:lnTo>
                  <a:lnTo>
                    <a:pt x="117" y="325"/>
                  </a:lnTo>
                  <a:lnTo>
                    <a:pt x="79" y="354"/>
                  </a:lnTo>
                  <a:lnTo>
                    <a:pt x="132" y="329"/>
                  </a:lnTo>
                  <a:lnTo>
                    <a:pt x="158" y="300"/>
                  </a:lnTo>
                  <a:lnTo>
                    <a:pt x="163" y="312"/>
                  </a:lnTo>
                  <a:lnTo>
                    <a:pt x="158" y="338"/>
                  </a:lnTo>
                  <a:lnTo>
                    <a:pt x="174" y="338"/>
                  </a:lnTo>
                  <a:lnTo>
                    <a:pt x="196" y="309"/>
                  </a:lnTo>
                  <a:lnTo>
                    <a:pt x="211" y="304"/>
                  </a:lnTo>
                  <a:lnTo>
                    <a:pt x="207" y="329"/>
                  </a:lnTo>
                  <a:lnTo>
                    <a:pt x="196" y="341"/>
                  </a:lnTo>
                  <a:lnTo>
                    <a:pt x="216" y="341"/>
                  </a:lnTo>
                  <a:lnTo>
                    <a:pt x="238" y="312"/>
                  </a:lnTo>
                  <a:lnTo>
                    <a:pt x="260" y="287"/>
                  </a:lnTo>
                  <a:lnTo>
                    <a:pt x="254" y="312"/>
                  </a:lnTo>
                  <a:lnTo>
                    <a:pt x="238" y="329"/>
                  </a:lnTo>
                  <a:lnTo>
                    <a:pt x="270" y="317"/>
                  </a:lnTo>
                  <a:lnTo>
                    <a:pt x="296" y="257"/>
                  </a:lnTo>
                  <a:lnTo>
                    <a:pt x="302" y="279"/>
                  </a:lnTo>
                  <a:lnTo>
                    <a:pt x="293" y="304"/>
                  </a:lnTo>
                  <a:lnTo>
                    <a:pt x="281" y="321"/>
                  </a:lnTo>
                  <a:lnTo>
                    <a:pt x="296" y="329"/>
                  </a:lnTo>
                  <a:lnTo>
                    <a:pt x="318" y="304"/>
                  </a:lnTo>
                  <a:lnTo>
                    <a:pt x="329" y="279"/>
                  </a:lnTo>
                  <a:lnTo>
                    <a:pt x="334" y="300"/>
                  </a:lnTo>
                  <a:lnTo>
                    <a:pt x="324" y="312"/>
                  </a:lnTo>
                  <a:lnTo>
                    <a:pt x="334" y="321"/>
                  </a:lnTo>
                  <a:lnTo>
                    <a:pt x="345" y="300"/>
                  </a:lnTo>
                  <a:lnTo>
                    <a:pt x="361" y="279"/>
                  </a:lnTo>
                  <a:lnTo>
                    <a:pt x="386" y="236"/>
                  </a:lnTo>
                  <a:lnTo>
                    <a:pt x="392" y="250"/>
                  </a:lnTo>
                  <a:lnTo>
                    <a:pt x="386" y="279"/>
                  </a:lnTo>
                  <a:lnTo>
                    <a:pt x="378" y="309"/>
                  </a:lnTo>
                  <a:lnTo>
                    <a:pt x="392" y="309"/>
                  </a:lnTo>
                  <a:lnTo>
                    <a:pt x="403" y="274"/>
                  </a:lnTo>
                  <a:lnTo>
                    <a:pt x="414" y="232"/>
                  </a:lnTo>
                  <a:lnTo>
                    <a:pt x="424" y="262"/>
                  </a:lnTo>
                  <a:lnTo>
                    <a:pt x="424" y="283"/>
                  </a:lnTo>
                  <a:lnTo>
                    <a:pt x="440" y="262"/>
                  </a:lnTo>
                  <a:lnTo>
                    <a:pt x="435" y="228"/>
                  </a:lnTo>
                  <a:lnTo>
                    <a:pt x="446" y="199"/>
                  </a:lnTo>
                  <a:lnTo>
                    <a:pt x="457" y="245"/>
                  </a:lnTo>
                  <a:lnTo>
                    <a:pt x="457" y="270"/>
                  </a:lnTo>
                  <a:lnTo>
                    <a:pt x="467" y="257"/>
                  </a:lnTo>
                  <a:lnTo>
                    <a:pt x="472" y="219"/>
                  </a:lnTo>
                  <a:lnTo>
                    <a:pt x="472" y="172"/>
                  </a:lnTo>
                  <a:lnTo>
                    <a:pt x="472" y="139"/>
                  </a:lnTo>
                  <a:lnTo>
                    <a:pt x="488" y="168"/>
                  </a:lnTo>
                  <a:lnTo>
                    <a:pt x="483" y="199"/>
                  </a:lnTo>
                  <a:lnTo>
                    <a:pt x="499" y="203"/>
                  </a:lnTo>
                  <a:lnTo>
                    <a:pt x="504" y="172"/>
                  </a:lnTo>
                  <a:lnTo>
                    <a:pt x="499" y="122"/>
                  </a:lnTo>
                  <a:lnTo>
                    <a:pt x="477" y="76"/>
                  </a:lnTo>
                  <a:lnTo>
                    <a:pt x="472" y="46"/>
                  </a:lnTo>
                  <a:lnTo>
                    <a:pt x="472" y="0"/>
                  </a:lnTo>
                  <a:lnTo>
                    <a:pt x="403" y="55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7" name="Freeform 136"/>
            <p:cNvSpPr>
              <a:spLocks/>
            </p:cNvSpPr>
            <p:nvPr/>
          </p:nvSpPr>
          <p:spPr bwMode="auto">
            <a:xfrm>
              <a:off x="3400" y="1983"/>
              <a:ext cx="174" cy="189"/>
            </a:xfrm>
            <a:custGeom>
              <a:avLst/>
              <a:gdLst>
                <a:gd name="T0" fmla="*/ 173 w 174"/>
                <a:gd name="T1" fmla="*/ 0 h 189"/>
                <a:gd name="T2" fmla="*/ 156 w 174"/>
                <a:gd name="T3" fmla="*/ 25 h 189"/>
                <a:gd name="T4" fmla="*/ 140 w 174"/>
                <a:gd name="T5" fmla="*/ 62 h 189"/>
                <a:gd name="T6" fmla="*/ 102 w 174"/>
                <a:gd name="T7" fmla="*/ 110 h 189"/>
                <a:gd name="T8" fmla="*/ 67 w 174"/>
                <a:gd name="T9" fmla="*/ 134 h 189"/>
                <a:gd name="T10" fmla="*/ 27 w 174"/>
                <a:gd name="T11" fmla="*/ 169 h 189"/>
                <a:gd name="T12" fmla="*/ 0 w 174"/>
                <a:gd name="T13" fmla="*/ 178 h 189"/>
                <a:gd name="T14" fmla="*/ 15 w 174"/>
                <a:gd name="T15" fmla="*/ 178 h 189"/>
                <a:gd name="T16" fmla="*/ 51 w 174"/>
                <a:gd name="T17" fmla="*/ 162 h 189"/>
                <a:gd name="T18" fmla="*/ 42 w 174"/>
                <a:gd name="T19" fmla="*/ 188 h 189"/>
                <a:gd name="T20" fmla="*/ 64 w 174"/>
                <a:gd name="T21" fmla="*/ 148 h 189"/>
                <a:gd name="T22" fmla="*/ 76 w 174"/>
                <a:gd name="T23" fmla="*/ 144 h 189"/>
                <a:gd name="T24" fmla="*/ 71 w 174"/>
                <a:gd name="T25" fmla="*/ 165 h 189"/>
                <a:gd name="T26" fmla="*/ 90 w 174"/>
                <a:gd name="T27" fmla="*/ 132 h 189"/>
                <a:gd name="T28" fmla="*/ 118 w 174"/>
                <a:gd name="T29" fmla="*/ 103 h 189"/>
                <a:gd name="T30" fmla="*/ 114 w 174"/>
                <a:gd name="T31" fmla="*/ 125 h 189"/>
                <a:gd name="T32" fmla="*/ 133 w 174"/>
                <a:gd name="T33" fmla="*/ 82 h 189"/>
                <a:gd name="T34" fmla="*/ 134 w 174"/>
                <a:gd name="T35" fmla="*/ 99 h 189"/>
                <a:gd name="T36" fmla="*/ 143 w 174"/>
                <a:gd name="T37" fmla="*/ 68 h 189"/>
                <a:gd name="T38" fmla="*/ 162 w 174"/>
                <a:gd name="T39" fmla="*/ 35 h 189"/>
                <a:gd name="T40" fmla="*/ 173 w 174"/>
                <a:gd name="T41" fmla="*/ 0 h 18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74"/>
                <a:gd name="T64" fmla="*/ 0 h 189"/>
                <a:gd name="T65" fmla="*/ 174 w 174"/>
                <a:gd name="T66" fmla="*/ 189 h 18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74" h="189">
                  <a:moveTo>
                    <a:pt x="173" y="0"/>
                  </a:moveTo>
                  <a:lnTo>
                    <a:pt x="156" y="25"/>
                  </a:lnTo>
                  <a:lnTo>
                    <a:pt x="140" y="62"/>
                  </a:lnTo>
                  <a:lnTo>
                    <a:pt x="102" y="110"/>
                  </a:lnTo>
                  <a:lnTo>
                    <a:pt x="67" y="134"/>
                  </a:lnTo>
                  <a:lnTo>
                    <a:pt x="27" y="169"/>
                  </a:lnTo>
                  <a:lnTo>
                    <a:pt x="0" y="178"/>
                  </a:lnTo>
                  <a:lnTo>
                    <a:pt x="15" y="178"/>
                  </a:lnTo>
                  <a:lnTo>
                    <a:pt x="51" y="162"/>
                  </a:lnTo>
                  <a:lnTo>
                    <a:pt x="42" y="188"/>
                  </a:lnTo>
                  <a:lnTo>
                    <a:pt x="64" y="148"/>
                  </a:lnTo>
                  <a:lnTo>
                    <a:pt x="76" y="144"/>
                  </a:lnTo>
                  <a:lnTo>
                    <a:pt x="71" y="165"/>
                  </a:lnTo>
                  <a:lnTo>
                    <a:pt x="90" y="132"/>
                  </a:lnTo>
                  <a:lnTo>
                    <a:pt x="118" y="103"/>
                  </a:lnTo>
                  <a:lnTo>
                    <a:pt x="114" y="125"/>
                  </a:lnTo>
                  <a:lnTo>
                    <a:pt x="133" y="82"/>
                  </a:lnTo>
                  <a:lnTo>
                    <a:pt x="134" y="99"/>
                  </a:lnTo>
                  <a:lnTo>
                    <a:pt x="143" y="68"/>
                  </a:lnTo>
                  <a:lnTo>
                    <a:pt x="162" y="35"/>
                  </a:lnTo>
                  <a:lnTo>
                    <a:pt x="173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8" name="Freeform 137"/>
            <p:cNvSpPr>
              <a:spLocks/>
            </p:cNvSpPr>
            <p:nvPr/>
          </p:nvSpPr>
          <p:spPr bwMode="auto">
            <a:xfrm>
              <a:off x="3343" y="2199"/>
              <a:ext cx="151" cy="119"/>
            </a:xfrm>
            <a:custGeom>
              <a:avLst/>
              <a:gdLst>
                <a:gd name="T0" fmla="*/ 150 w 151"/>
                <a:gd name="T1" fmla="*/ 0 h 119"/>
                <a:gd name="T2" fmla="*/ 121 w 151"/>
                <a:gd name="T3" fmla="*/ 30 h 119"/>
                <a:gd name="T4" fmla="*/ 88 w 151"/>
                <a:gd name="T5" fmla="*/ 55 h 119"/>
                <a:gd name="T6" fmla="*/ 55 w 151"/>
                <a:gd name="T7" fmla="*/ 73 h 119"/>
                <a:gd name="T8" fmla="*/ 19 w 151"/>
                <a:gd name="T9" fmla="*/ 94 h 119"/>
                <a:gd name="T10" fmla="*/ 0 w 151"/>
                <a:gd name="T11" fmla="*/ 101 h 119"/>
                <a:gd name="T12" fmla="*/ 15 w 151"/>
                <a:gd name="T13" fmla="*/ 101 h 119"/>
                <a:gd name="T14" fmla="*/ 8 w 151"/>
                <a:gd name="T15" fmla="*/ 118 h 119"/>
                <a:gd name="T16" fmla="*/ 29 w 151"/>
                <a:gd name="T17" fmla="*/ 99 h 119"/>
                <a:gd name="T18" fmla="*/ 32 w 151"/>
                <a:gd name="T19" fmla="*/ 111 h 119"/>
                <a:gd name="T20" fmla="*/ 51 w 151"/>
                <a:gd name="T21" fmla="*/ 87 h 119"/>
                <a:gd name="T22" fmla="*/ 51 w 151"/>
                <a:gd name="T23" fmla="*/ 106 h 119"/>
                <a:gd name="T24" fmla="*/ 71 w 151"/>
                <a:gd name="T25" fmla="*/ 73 h 119"/>
                <a:gd name="T26" fmla="*/ 88 w 151"/>
                <a:gd name="T27" fmla="*/ 65 h 119"/>
                <a:gd name="T28" fmla="*/ 98 w 151"/>
                <a:gd name="T29" fmla="*/ 65 h 119"/>
                <a:gd name="T30" fmla="*/ 87 w 151"/>
                <a:gd name="T31" fmla="*/ 91 h 119"/>
                <a:gd name="T32" fmla="*/ 103 w 151"/>
                <a:gd name="T33" fmla="*/ 69 h 119"/>
                <a:gd name="T34" fmla="*/ 106 w 151"/>
                <a:gd name="T35" fmla="*/ 50 h 119"/>
                <a:gd name="T36" fmla="*/ 124 w 151"/>
                <a:gd name="T37" fmla="*/ 36 h 119"/>
                <a:gd name="T38" fmla="*/ 150 w 151"/>
                <a:gd name="T39" fmla="*/ 0 h 11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1"/>
                <a:gd name="T61" fmla="*/ 0 h 119"/>
                <a:gd name="T62" fmla="*/ 151 w 151"/>
                <a:gd name="T63" fmla="*/ 119 h 11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1" h="119">
                  <a:moveTo>
                    <a:pt x="150" y="0"/>
                  </a:moveTo>
                  <a:lnTo>
                    <a:pt x="121" y="30"/>
                  </a:lnTo>
                  <a:lnTo>
                    <a:pt x="88" y="55"/>
                  </a:lnTo>
                  <a:lnTo>
                    <a:pt x="55" y="73"/>
                  </a:lnTo>
                  <a:lnTo>
                    <a:pt x="19" y="94"/>
                  </a:lnTo>
                  <a:lnTo>
                    <a:pt x="0" y="101"/>
                  </a:lnTo>
                  <a:lnTo>
                    <a:pt x="15" y="101"/>
                  </a:lnTo>
                  <a:lnTo>
                    <a:pt x="8" y="118"/>
                  </a:lnTo>
                  <a:lnTo>
                    <a:pt x="29" y="99"/>
                  </a:lnTo>
                  <a:lnTo>
                    <a:pt x="32" y="111"/>
                  </a:lnTo>
                  <a:lnTo>
                    <a:pt x="51" y="87"/>
                  </a:lnTo>
                  <a:lnTo>
                    <a:pt x="51" y="106"/>
                  </a:lnTo>
                  <a:lnTo>
                    <a:pt x="71" y="73"/>
                  </a:lnTo>
                  <a:lnTo>
                    <a:pt x="88" y="65"/>
                  </a:lnTo>
                  <a:lnTo>
                    <a:pt x="98" y="65"/>
                  </a:lnTo>
                  <a:lnTo>
                    <a:pt x="87" y="91"/>
                  </a:lnTo>
                  <a:lnTo>
                    <a:pt x="103" y="69"/>
                  </a:lnTo>
                  <a:lnTo>
                    <a:pt x="106" y="50"/>
                  </a:lnTo>
                  <a:lnTo>
                    <a:pt x="124" y="36"/>
                  </a:lnTo>
                  <a:lnTo>
                    <a:pt x="150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9" name="Freeform 138"/>
            <p:cNvSpPr>
              <a:spLocks/>
            </p:cNvSpPr>
            <p:nvPr/>
          </p:nvSpPr>
          <p:spPr bwMode="auto">
            <a:xfrm>
              <a:off x="3261" y="2359"/>
              <a:ext cx="179" cy="119"/>
            </a:xfrm>
            <a:custGeom>
              <a:avLst/>
              <a:gdLst>
                <a:gd name="T0" fmla="*/ 178 w 179"/>
                <a:gd name="T1" fmla="*/ 0 h 119"/>
                <a:gd name="T2" fmla="*/ 143 w 179"/>
                <a:gd name="T3" fmla="*/ 32 h 119"/>
                <a:gd name="T4" fmla="*/ 111 w 179"/>
                <a:gd name="T5" fmla="*/ 51 h 119"/>
                <a:gd name="T6" fmla="*/ 67 w 179"/>
                <a:gd name="T7" fmla="*/ 71 h 119"/>
                <a:gd name="T8" fmla="*/ 42 w 179"/>
                <a:gd name="T9" fmla="*/ 85 h 119"/>
                <a:gd name="T10" fmla="*/ 0 w 179"/>
                <a:gd name="T11" fmla="*/ 96 h 119"/>
                <a:gd name="T12" fmla="*/ 23 w 179"/>
                <a:gd name="T13" fmla="*/ 97 h 119"/>
                <a:gd name="T14" fmla="*/ 21 w 179"/>
                <a:gd name="T15" fmla="*/ 115 h 119"/>
                <a:gd name="T16" fmla="*/ 34 w 179"/>
                <a:gd name="T17" fmla="*/ 89 h 119"/>
                <a:gd name="T18" fmla="*/ 42 w 179"/>
                <a:gd name="T19" fmla="*/ 118 h 119"/>
                <a:gd name="T20" fmla="*/ 48 w 179"/>
                <a:gd name="T21" fmla="*/ 89 h 119"/>
                <a:gd name="T22" fmla="*/ 93 w 179"/>
                <a:gd name="T23" fmla="*/ 68 h 119"/>
                <a:gd name="T24" fmla="*/ 93 w 179"/>
                <a:gd name="T25" fmla="*/ 97 h 119"/>
                <a:gd name="T26" fmla="*/ 104 w 179"/>
                <a:gd name="T27" fmla="*/ 67 h 119"/>
                <a:gd name="T28" fmla="*/ 142 w 179"/>
                <a:gd name="T29" fmla="*/ 44 h 119"/>
                <a:gd name="T30" fmla="*/ 178 w 179"/>
                <a:gd name="T31" fmla="*/ 0 h 11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9"/>
                <a:gd name="T49" fmla="*/ 0 h 119"/>
                <a:gd name="T50" fmla="*/ 179 w 179"/>
                <a:gd name="T51" fmla="*/ 119 h 11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9" h="119">
                  <a:moveTo>
                    <a:pt x="178" y="0"/>
                  </a:moveTo>
                  <a:lnTo>
                    <a:pt x="143" y="32"/>
                  </a:lnTo>
                  <a:lnTo>
                    <a:pt x="111" y="51"/>
                  </a:lnTo>
                  <a:lnTo>
                    <a:pt x="67" y="71"/>
                  </a:lnTo>
                  <a:lnTo>
                    <a:pt x="42" y="85"/>
                  </a:lnTo>
                  <a:lnTo>
                    <a:pt x="0" y="96"/>
                  </a:lnTo>
                  <a:lnTo>
                    <a:pt x="23" y="97"/>
                  </a:lnTo>
                  <a:lnTo>
                    <a:pt x="21" y="115"/>
                  </a:lnTo>
                  <a:lnTo>
                    <a:pt x="34" y="89"/>
                  </a:lnTo>
                  <a:lnTo>
                    <a:pt x="42" y="118"/>
                  </a:lnTo>
                  <a:lnTo>
                    <a:pt x="48" y="89"/>
                  </a:lnTo>
                  <a:lnTo>
                    <a:pt x="93" y="68"/>
                  </a:lnTo>
                  <a:lnTo>
                    <a:pt x="93" y="97"/>
                  </a:lnTo>
                  <a:lnTo>
                    <a:pt x="104" y="67"/>
                  </a:lnTo>
                  <a:lnTo>
                    <a:pt x="142" y="44"/>
                  </a:lnTo>
                  <a:lnTo>
                    <a:pt x="178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0" name="Freeform 139"/>
            <p:cNvSpPr>
              <a:spLocks/>
            </p:cNvSpPr>
            <p:nvPr/>
          </p:nvSpPr>
          <p:spPr bwMode="auto">
            <a:xfrm>
              <a:off x="3179" y="2538"/>
              <a:ext cx="208" cy="86"/>
            </a:xfrm>
            <a:custGeom>
              <a:avLst/>
              <a:gdLst>
                <a:gd name="T0" fmla="*/ 0 w 208"/>
                <a:gd name="T1" fmla="*/ 50 h 86"/>
                <a:gd name="T2" fmla="*/ 65 w 208"/>
                <a:gd name="T3" fmla="*/ 44 h 86"/>
                <a:gd name="T4" fmla="*/ 109 w 208"/>
                <a:gd name="T5" fmla="*/ 32 h 86"/>
                <a:gd name="T6" fmla="*/ 172 w 208"/>
                <a:gd name="T7" fmla="*/ 7 h 86"/>
                <a:gd name="T8" fmla="*/ 207 w 208"/>
                <a:gd name="T9" fmla="*/ 0 h 86"/>
                <a:gd name="T10" fmla="*/ 173 w 208"/>
                <a:gd name="T11" fmla="*/ 14 h 86"/>
                <a:gd name="T12" fmla="*/ 139 w 208"/>
                <a:gd name="T13" fmla="*/ 27 h 86"/>
                <a:gd name="T14" fmla="*/ 135 w 208"/>
                <a:gd name="T15" fmla="*/ 58 h 86"/>
                <a:gd name="T16" fmla="*/ 133 w 208"/>
                <a:gd name="T17" fmla="*/ 24 h 86"/>
                <a:gd name="T18" fmla="*/ 101 w 208"/>
                <a:gd name="T19" fmla="*/ 40 h 86"/>
                <a:gd name="T20" fmla="*/ 94 w 208"/>
                <a:gd name="T21" fmla="*/ 85 h 86"/>
                <a:gd name="T22" fmla="*/ 94 w 208"/>
                <a:gd name="T23" fmla="*/ 44 h 86"/>
                <a:gd name="T24" fmla="*/ 57 w 208"/>
                <a:gd name="T25" fmla="*/ 51 h 86"/>
                <a:gd name="T26" fmla="*/ 42 w 208"/>
                <a:gd name="T27" fmla="*/ 73 h 86"/>
                <a:gd name="T28" fmla="*/ 47 w 208"/>
                <a:gd name="T29" fmla="*/ 51 h 86"/>
                <a:gd name="T30" fmla="*/ 18 w 208"/>
                <a:gd name="T31" fmla="*/ 74 h 86"/>
                <a:gd name="T32" fmla="*/ 30 w 208"/>
                <a:gd name="T33" fmla="*/ 51 h 86"/>
                <a:gd name="T34" fmla="*/ 0 w 208"/>
                <a:gd name="T35" fmla="*/ 50 h 8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8"/>
                <a:gd name="T55" fmla="*/ 0 h 86"/>
                <a:gd name="T56" fmla="*/ 208 w 208"/>
                <a:gd name="T57" fmla="*/ 86 h 8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8" h="86">
                  <a:moveTo>
                    <a:pt x="0" y="50"/>
                  </a:moveTo>
                  <a:lnTo>
                    <a:pt x="65" y="44"/>
                  </a:lnTo>
                  <a:lnTo>
                    <a:pt x="109" y="32"/>
                  </a:lnTo>
                  <a:lnTo>
                    <a:pt x="172" y="7"/>
                  </a:lnTo>
                  <a:lnTo>
                    <a:pt x="207" y="0"/>
                  </a:lnTo>
                  <a:lnTo>
                    <a:pt x="173" y="14"/>
                  </a:lnTo>
                  <a:lnTo>
                    <a:pt x="139" y="27"/>
                  </a:lnTo>
                  <a:lnTo>
                    <a:pt x="135" y="58"/>
                  </a:lnTo>
                  <a:lnTo>
                    <a:pt x="133" y="24"/>
                  </a:lnTo>
                  <a:lnTo>
                    <a:pt x="101" y="40"/>
                  </a:lnTo>
                  <a:lnTo>
                    <a:pt x="94" y="85"/>
                  </a:lnTo>
                  <a:lnTo>
                    <a:pt x="94" y="44"/>
                  </a:lnTo>
                  <a:lnTo>
                    <a:pt x="57" y="51"/>
                  </a:lnTo>
                  <a:lnTo>
                    <a:pt x="42" y="73"/>
                  </a:lnTo>
                  <a:lnTo>
                    <a:pt x="47" y="51"/>
                  </a:lnTo>
                  <a:lnTo>
                    <a:pt x="18" y="74"/>
                  </a:lnTo>
                  <a:lnTo>
                    <a:pt x="30" y="51"/>
                  </a:lnTo>
                  <a:lnTo>
                    <a:pt x="0" y="5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1" name="Freeform 140"/>
            <p:cNvSpPr>
              <a:spLocks/>
            </p:cNvSpPr>
            <p:nvPr/>
          </p:nvSpPr>
          <p:spPr bwMode="auto">
            <a:xfrm>
              <a:off x="3146" y="2663"/>
              <a:ext cx="233" cy="111"/>
            </a:xfrm>
            <a:custGeom>
              <a:avLst/>
              <a:gdLst>
                <a:gd name="T0" fmla="*/ 0 w 233"/>
                <a:gd name="T1" fmla="*/ 68 h 111"/>
                <a:gd name="T2" fmla="*/ 47 w 233"/>
                <a:gd name="T3" fmla="*/ 62 h 111"/>
                <a:gd name="T4" fmla="*/ 105 w 233"/>
                <a:gd name="T5" fmla="*/ 50 h 111"/>
                <a:gd name="T6" fmla="*/ 180 w 233"/>
                <a:gd name="T7" fmla="*/ 28 h 111"/>
                <a:gd name="T8" fmla="*/ 232 w 233"/>
                <a:gd name="T9" fmla="*/ 0 h 111"/>
                <a:gd name="T10" fmla="*/ 174 w 233"/>
                <a:gd name="T11" fmla="*/ 41 h 111"/>
                <a:gd name="T12" fmla="*/ 148 w 233"/>
                <a:gd name="T13" fmla="*/ 69 h 111"/>
                <a:gd name="T14" fmla="*/ 126 w 233"/>
                <a:gd name="T15" fmla="*/ 99 h 111"/>
                <a:gd name="T16" fmla="*/ 142 w 233"/>
                <a:gd name="T17" fmla="*/ 64 h 111"/>
                <a:gd name="T18" fmla="*/ 154 w 233"/>
                <a:gd name="T19" fmla="*/ 47 h 111"/>
                <a:gd name="T20" fmla="*/ 113 w 233"/>
                <a:gd name="T21" fmla="*/ 66 h 111"/>
                <a:gd name="T22" fmla="*/ 105 w 233"/>
                <a:gd name="T23" fmla="*/ 85 h 111"/>
                <a:gd name="T24" fmla="*/ 94 w 233"/>
                <a:gd name="T25" fmla="*/ 106 h 111"/>
                <a:gd name="T26" fmla="*/ 105 w 233"/>
                <a:gd name="T27" fmla="*/ 66 h 111"/>
                <a:gd name="T28" fmla="*/ 88 w 233"/>
                <a:gd name="T29" fmla="*/ 69 h 111"/>
                <a:gd name="T30" fmla="*/ 79 w 233"/>
                <a:gd name="T31" fmla="*/ 87 h 111"/>
                <a:gd name="T32" fmla="*/ 72 w 233"/>
                <a:gd name="T33" fmla="*/ 105 h 111"/>
                <a:gd name="T34" fmla="*/ 82 w 233"/>
                <a:gd name="T35" fmla="*/ 66 h 111"/>
                <a:gd name="T36" fmla="*/ 35 w 233"/>
                <a:gd name="T37" fmla="*/ 71 h 111"/>
                <a:gd name="T38" fmla="*/ 19 w 233"/>
                <a:gd name="T39" fmla="*/ 110 h 111"/>
                <a:gd name="T40" fmla="*/ 30 w 233"/>
                <a:gd name="T41" fmla="*/ 76 h 111"/>
                <a:gd name="T42" fmla="*/ 0 w 233"/>
                <a:gd name="T43" fmla="*/ 68 h 11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3"/>
                <a:gd name="T67" fmla="*/ 0 h 111"/>
                <a:gd name="T68" fmla="*/ 233 w 233"/>
                <a:gd name="T69" fmla="*/ 111 h 11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3" h="111">
                  <a:moveTo>
                    <a:pt x="0" y="68"/>
                  </a:moveTo>
                  <a:lnTo>
                    <a:pt x="47" y="62"/>
                  </a:lnTo>
                  <a:lnTo>
                    <a:pt x="105" y="50"/>
                  </a:lnTo>
                  <a:lnTo>
                    <a:pt x="180" y="28"/>
                  </a:lnTo>
                  <a:lnTo>
                    <a:pt x="232" y="0"/>
                  </a:lnTo>
                  <a:lnTo>
                    <a:pt x="174" y="41"/>
                  </a:lnTo>
                  <a:lnTo>
                    <a:pt x="148" y="69"/>
                  </a:lnTo>
                  <a:lnTo>
                    <a:pt x="126" y="99"/>
                  </a:lnTo>
                  <a:lnTo>
                    <a:pt x="142" y="64"/>
                  </a:lnTo>
                  <a:lnTo>
                    <a:pt x="154" y="47"/>
                  </a:lnTo>
                  <a:lnTo>
                    <a:pt x="113" y="66"/>
                  </a:lnTo>
                  <a:lnTo>
                    <a:pt x="105" y="85"/>
                  </a:lnTo>
                  <a:lnTo>
                    <a:pt x="94" y="106"/>
                  </a:lnTo>
                  <a:lnTo>
                    <a:pt x="105" y="66"/>
                  </a:lnTo>
                  <a:lnTo>
                    <a:pt x="88" y="69"/>
                  </a:lnTo>
                  <a:lnTo>
                    <a:pt x="79" y="87"/>
                  </a:lnTo>
                  <a:lnTo>
                    <a:pt x="72" y="105"/>
                  </a:lnTo>
                  <a:lnTo>
                    <a:pt x="82" y="66"/>
                  </a:lnTo>
                  <a:lnTo>
                    <a:pt x="35" y="71"/>
                  </a:lnTo>
                  <a:lnTo>
                    <a:pt x="19" y="110"/>
                  </a:lnTo>
                  <a:lnTo>
                    <a:pt x="30" y="76"/>
                  </a:lnTo>
                  <a:lnTo>
                    <a:pt x="0" y="68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82" name="Freeform 141"/>
            <p:cNvSpPr>
              <a:spLocks/>
            </p:cNvSpPr>
            <p:nvPr/>
          </p:nvSpPr>
          <p:spPr bwMode="auto">
            <a:xfrm>
              <a:off x="3086" y="2818"/>
              <a:ext cx="262" cy="121"/>
            </a:xfrm>
            <a:custGeom>
              <a:avLst/>
              <a:gdLst>
                <a:gd name="T0" fmla="*/ 261 w 262"/>
                <a:gd name="T1" fmla="*/ 0 h 121"/>
                <a:gd name="T2" fmla="*/ 214 w 262"/>
                <a:gd name="T3" fmla="*/ 32 h 121"/>
                <a:gd name="T4" fmla="*/ 161 w 262"/>
                <a:gd name="T5" fmla="*/ 55 h 121"/>
                <a:gd name="T6" fmla="*/ 113 w 262"/>
                <a:gd name="T7" fmla="*/ 72 h 121"/>
                <a:gd name="T8" fmla="*/ 58 w 262"/>
                <a:gd name="T9" fmla="*/ 89 h 121"/>
                <a:gd name="T10" fmla="*/ 0 w 262"/>
                <a:gd name="T11" fmla="*/ 95 h 121"/>
                <a:gd name="T12" fmla="*/ 59 w 262"/>
                <a:gd name="T13" fmla="*/ 95 h 121"/>
                <a:gd name="T14" fmla="*/ 43 w 262"/>
                <a:gd name="T15" fmla="*/ 107 h 121"/>
                <a:gd name="T16" fmla="*/ 72 w 262"/>
                <a:gd name="T17" fmla="*/ 91 h 121"/>
                <a:gd name="T18" fmla="*/ 108 w 262"/>
                <a:gd name="T19" fmla="*/ 83 h 121"/>
                <a:gd name="T20" fmla="*/ 79 w 262"/>
                <a:gd name="T21" fmla="*/ 102 h 121"/>
                <a:gd name="T22" fmla="*/ 108 w 262"/>
                <a:gd name="T23" fmla="*/ 90 h 121"/>
                <a:gd name="T24" fmla="*/ 133 w 262"/>
                <a:gd name="T25" fmla="*/ 74 h 121"/>
                <a:gd name="T26" fmla="*/ 127 w 262"/>
                <a:gd name="T27" fmla="*/ 99 h 121"/>
                <a:gd name="T28" fmla="*/ 102 w 262"/>
                <a:gd name="T29" fmla="*/ 120 h 121"/>
                <a:gd name="T30" fmla="*/ 140 w 262"/>
                <a:gd name="T31" fmla="*/ 95 h 121"/>
                <a:gd name="T32" fmla="*/ 152 w 262"/>
                <a:gd name="T33" fmla="*/ 72 h 121"/>
                <a:gd name="T34" fmla="*/ 197 w 262"/>
                <a:gd name="T35" fmla="*/ 48 h 121"/>
                <a:gd name="T36" fmla="*/ 261 w 262"/>
                <a:gd name="T37" fmla="*/ 0 h 1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62"/>
                <a:gd name="T58" fmla="*/ 0 h 121"/>
                <a:gd name="T59" fmla="*/ 262 w 262"/>
                <a:gd name="T60" fmla="*/ 121 h 12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62" h="121">
                  <a:moveTo>
                    <a:pt x="261" y="0"/>
                  </a:moveTo>
                  <a:lnTo>
                    <a:pt x="214" y="32"/>
                  </a:lnTo>
                  <a:lnTo>
                    <a:pt x="161" y="55"/>
                  </a:lnTo>
                  <a:lnTo>
                    <a:pt x="113" y="72"/>
                  </a:lnTo>
                  <a:lnTo>
                    <a:pt x="58" y="89"/>
                  </a:lnTo>
                  <a:lnTo>
                    <a:pt x="0" y="95"/>
                  </a:lnTo>
                  <a:lnTo>
                    <a:pt x="59" y="95"/>
                  </a:lnTo>
                  <a:lnTo>
                    <a:pt x="43" y="107"/>
                  </a:lnTo>
                  <a:lnTo>
                    <a:pt x="72" y="91"/>
                  </a:lnTo>
                  <a:lnTo>
                    <a:pt x="108" y="83"/>
                  </a:lnTo>
                  <a:lnTo>
                    <a:pt x="79" y="102"/>
                  </a:lnTo>
                  <a:lnTo>
                    <a:pt x="108" y="90"/>
                  </a:lnTo>
                  <a:lnTo>
                    <a:pt x="133" y="74"/>
                  </a:lnTo>
                  <a:lnTo>
                    <a:pt x="127" y="99"/>
                  </a:lnTo>
                  <a:lnTo>
                    <a:pt x="102" y="120"/>
                  </a:lnTo>
                  <a:lnTo>
                    <a:pt x="140" y="95"/>
                  </a:lnTo>
                  <a:lnTo>
                    <a:pt x="152" y="72"/>
                  </a:lnTo>
                  <a:lnTo>
                    <a:pt x="197" y="48"/>
                  </a:lnTo>
                  <a:lnTo>
                    <a:pt x="261" y="0"/>
                  </a:lnTo>
                </a:path>
              </a:pathLst>
            </a:custGeom>
            <a:solidFill>
              <a:srgbClr val="0054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4352" name="Freeform 142"/>
          <p:cNvSpPr>
            <a:spLocks/>
          </p:cNvSpPr>
          <p:nvPr/>
        </p:nvSpPr>
        <p:spPr bwMode="auto">
          <a:xfrm>
            <a:off x="3289300" y="4013200"/>
            <a:ext cx="422275" cy="2030413"/>
          </a:xfrm>
          <a:custGeom>
            <a:avLst/>
            <a:gdLst>
              <a:gd name="T0" fmla="*/ 39 w 221"/>
              <a:gd name="T1" fmla="*/ 684 h 913"/>
              <a:gd name="T2" fmla="*/ 3 w 221"/>
              <a:gd name="T3" fmla="*/ 791 h 913"/>
              <a:gd name="T4" fmla="*/ 39 w 221"/>
              <a:gd name="T5" fmla="*/ 774 h 913"/>
              <a:gd name="T6" fmla="*/ 9 w 221"/>
              <a:gd name="T7" fmla="*/ 855 h 913"/>
              <a:gd name="T8" fmla="*/ 42 w 221"/>
              <a:gd name="T9" fmla="*/ 802 h 913"/>
              <a:gd name="T10" fmla="*/ 33 w 221"/>
              <a:gd name="T11" fmla="*/ 878 h 913"/>
              <a:gd name="T12" fmla="*/ 54 w 221"/>
              <a:gd name="T13" fmla="*/ 822 h 913"/>
              <a:gd name="T14" fmla="*/ 60 w 221"/>
              <a:gd name="T15" fmla="*/ 892 h 913"/>
              <a:gd name="T16" fmla="*/ 81 w 221"/>
              <a:gd name="T17" fmla="*/ 788 h 913"/>
              <a:gd name="T18" fmla="*/ 96 w 221"/>
              <a:gd name="T19" fmla="*/ 912 h 913"/>
              <a:gd name="T20" fmla="*/ 102 w 221"/>
              <a:gd name="T21" fmla="*/ 788 h 913"/>
              <a:gd name="T22" fmla="*/ 142 w 221"/>
              <a:gd name="T23" fmla="*/ 858 h 913"/>
              <a:gd name="T24" fmla="*/ 117 w 221"/>
              <a:gd name="T25" fmla="*/ 757 h 913"/>
              <a:gd name="T26" fmla="*/ 163 w 221"/>
              <a:gd name="T27" fmla="*/ 815 h 913"/>
              <a:gd name="T28" fmla="*/ 129 w 221"/>
              <a:gd name="T29" fmla="*/ 731 h 913"/>
              <a:gd name="T30" fmla="*/ 190 w 221"/>
              <a:gd name="T31" fmla="*/ 771 h 913"/>
              <a:gd name="T32" fmla="*/ 168 w 221"/>
              <a:gd name="T33" fmla="*/ 697 h 913"/>
              <a:gd name="T34" fmla="*/ 220 w 221"/>
              <a:gd name="T35" fmla="*/ 687 h 913"/>
              <a:gd name="T36" fmla="*/ 174 w 221"/>
              <a:gd name="T37" fmla="*/ 3 h 913"/>
              <a:gd name="T38" fmla="*/ 84 w 221"/>
              <a:gd name="T39" fmla="*/ 0 h 913"/>
              <a:gd name="T40" fmla="*/ 0 w 221"/>
              <a:gd name="T41" fmla="*/ 703 h 913"/>
              <a:gd name="T42" fmla="*/ 39 w 221"/>
              <a:gd name="T43" fmla="*/ 684 h 913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221"/>
              <a:gd name="T67" fmla="*/ 0 h 913"/>
              <a:gd name="T68" fmla="*/ 221 w 221"/>
              <a:gd name="T69" fmla="*/ 913 h 913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221" h="913">
                <a:moveTo>
                  <a:pt x="39" y="684"/>
                </a:moveTo>
                <a:lnTo>
                  <a:pt x="3" y="791"/>
                </a:lnTo>
                <a:lnTo>
                  <a:pt x="39" y="774"/>
                </a:lnTo>
                <a:lnTo>
                  <a:pt x="9" y="855"/>
                </a:lnTo>
                <a:lnTo>
                  <a:pt x="42" y="802"/>
                </a:lnTo>
                <a:lnTo>
                  <a:pt x="33" y="878"/>
                </a:lnTo>
                <a:lnTo>
                  <a:pt x="54" y="822"/>
                </a:lnTo>
                <a:lnTo>
                  <a:pt x="60" y="892"/>
                </a:lnTo>
                <a:lnTo>
                  <a:pt x="81" y="788"/>
                </a:lnTo>
                <a:lnTo>
                  <a:pt x="96" y="912"/>
                </a:lnTo>
                <a:lnTo>
                  <a:pt x="102" y="788"/>
                </a:lnTo>
                <a:lnTo>
                  <a:pt x="142" y="858"/>
                </a:lnTo>
                <a:lnTo>
                  <a:pt x="117" y="757"/>
                </a:lnTo>
                <a:lnTo>
                  <a:pt x="163" y="815"/>
                </a:lnTo>
                <a:lnTo>
                  <a:pt x="129" y="731"/>
                </a:lnTo>
                <a:lnTo>
                  <a:pt x="190" y="771"/>
                </a:lnTo>
                <a:lnTo>
                  <a:pt x="168" y="697"/>
                </a:lnTo>
                <a:lnTo>
                  <a:pt x="220" y="687"/>
                </a:lnTo>
                <a:lnTo>
                  <a:pt x="174" y="3"/>
                </a:lnTo>
                <a:lnTo>
                  <a:pt x="84" y="0"/>
                </a:lnTo>
                <a:lnTo>
                  <a:pt x="0" y="703"/>
                </a:lnTo>
                <a:lnTo>
                  <a:pt x="39" y="684"/>
                </a:lnTo>
              </a:path>
            </a:pathLst>
          </a:custGeom>
          <a:solidFill>
            <a:srgbClr val="005400"/>
          </a:solidFill>
          <a:ln w="12700" cap="rnd">
            <a:noFill/>
            <a:round/>
            <a:headEnd/>
            <a:tailEnd/>
          </a:ln>
        </p:spPr>
        <p:txBody>
          <a:bodyPr/>
          <a:lstStyle/>
          <a:p>
            <a:endParaRPr lang="id-ID"/>
          </a:p>
        </p:txBody>
      </p:sp>
      <p:grpSp>
        <p:nvGrpSpPr>
          <p:cNvPr id="12" name="Group 143"/>
          <p:cNvGrpSpPr>
            <a:grpSpLocks/>
          </p:cNvGrpSpPr>
          <p:nvPr/>
        </p:nvGrpSpPr>
        <p:grpSpPr bwMode="auto">
          <a:xfrm>
            <a:off x="5286380" y="3436938"/>
            <a:ext cx="3276600" cy="3421062"/>
            <a:chOff x="1718" y="1078"/>
            <a:chExt cx="2304" cy="2155"/>
          </a:xfrm>
        </p:grpSpPr>
        <p:sp>
          <p:nvSpPr>
            <p:cNvPr id="14589" name="Freeform 144"/>
            <p:cNvSpPr>
              <a:spLocks/>
            </p:cNvSpPr>
            <p:nvPr/>
          </p:nvSpPr>
          <p:spPr bwMode="auto">
            <a:xfrm>
              <a:off x="2543" y="3097"/>
              <a:ext cx="908" cy="136"/>
            </a:xfrm>
            <a:custGeom>
              <a:avLst/>
              <a:gdLst>
                <a:gd name="T0" fmla="*/ 1549 w 1815"/>
                <a:gd name="T1" fmla="*/ 272 h 272"/>
                <a:gd name="T2" fmla="*/ 0 w 1815"/>
                <a:gd name="T3" fmla="*/ 261 h 272"/>
                <a:gd name="T4" fmla="*/ 260 w 1815"/>
                <a:gd name="T5" fmla="*/ 171 h 272"/>
                <a:gd name="T6" fmla="*/ 255 w 1815"/>
                <a:gd name="T7" fmla="*/ 200 h 272"/>
                <a:gd name="T8" fmla="*/ 354 w 1815"/>
                <a:gd name="T9" fmla="*/ 188 h 272"/>
                <a:gd name="T10" fmla="*/ 466 w 1815"/>
                <a:gd name="T11" fmla="*/ 145 h 272"/>
                <a:gd name="T12" fmla="*/ 466 w 1815"/>
                <a:gd name="T13" fmla="*/ 171 h 272"/>
                <a:gd name="T14" fmla="*/ 692 w 1815"/>
                <a:gd name="T15" fmla="*/ 82 h 272"/>
                <a:gd name="T16" fmla="*/ 730 w 1815"/>
                <a:gd name="T17" fmla="*/ 110 h 272"/>
                <a:gd name="T18" fmla="*/ 802 w 1815"/>
                <a:gd name="T19" fmla="*/ 0 h 272"/>
                <a:gd name="T20" fmla="*/ 842 w 1815"/>
                <a:gd name="T21" fmla="*/ 72 h 272"/>
                <a:gd name="T22" fmla="*/ 903 w 1815"/>
                <a:gd name="T23" fmla="*/ 38 h 272"/>
                <a:gd name="T24" fmla="*/ 1213 w 1815"/>
                <a:gd name="T25" fmla="*/ 116 h 272"/>
                <a:gd name="T26" fmla="*/ 1295 w 1815"/>
                <a:gd name="T27" fmla="*/ 55 h 272"/>
                <a:gd name="T28" fmla="*/ 1323 w 1815"/>
                <a:gd name="T29" fmla="*/ 110 h 272"/>
                <a:gd name="T30" fmla="*/ 1401 w 1815"/>
                <a:gd name="T31" fmla="*/ 67 h 272"/>
                <a:gd name="T32" fmla="*/ 1378 w 1815"/>
                <a:gd name="T33" fmla="*/ 128 h 272"/>
                <a:gd name="T34" fmla="*/ 1489 w 1815"/>
                <a:gd name="T35" fmla="*/ 116 h 272"/>
                <a:gd name="T36" fmla="*/ 1412 w 1815"/>
                <a:gd name="T37" fmla="*/ 188 h 272"/>
                <a:gd name="T38" fmla="*/ 1815 w 1815"/>
                <a:gd name="T39" fmla="*/ 249 h 272"/>
                <a:gd name="T40" fmla="*/ 1549 w 1815"/>
                <a:gd name="T41" fmla="*/ 272 h 272"/>
                <a:gd name="T42" fmla="*/ 1549 w 1815"/>
                <a:gd name="T43" fmla="*/ 272 h 27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815"/>
                <a:gd name="T67" fmla="*/ 0 h 272"/>
                <a:gd name="T68" fmla="*/ 1815 w 1815"/>
                <a:gd name="T69" fmla="*/ 272 h 272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815" h="272">
                  <a:moveTo>
                    <a:pt x="1549" y="272"/>
                  </a:moveTo>
                  <a:lnTo>
                    <a:pt x="0" y="261"/>
                  </a:lnTo>
                  <a:lnTo>
                    <a:pt x="260" y="171"/>
                  </a:lnTo>
                  <a:lnTo>
                    <a:pt x="255" y="200"/>
                  </a:lnTo>
                  <a:lnTo>
                    <a:pt x="354" y="188"/>
                  </a:lnTo>
                  <a:lnTo>
                    <a:pt x="466" y="145"/>
                  </a:lnTo>
                  <a:lnTo>
                    <a:pt x="466" y="171"/>
                  </a:lnTo>
                  <a:lnTo>
                    <a:pt x="692" y="82"/>
                  </a:lnTo>
                  <a:lnTo>
                    <a:pt x="730" y="110"/>
                  </a:lnTo>
                  <a:lnTo>
                    <a:pt x="802" y="0"/>
                  </a:lnTo>
                  <a:lnTo>
                    <a:pt x="842" y="72"/>
                  </a:lnTo>
                  <a:lnTo>
                    <a:pt x="903" y="38"/>
                  </a:lnTo>
                  <a:lnTo>
                    <a:pt x="1213" y="116"/>
                  </a:lnTo>
                  <a:lnTo>
                    <a:pt x="1295" y="55"/>
                  </a:lnTo>
                  <a:lnTo>
                    <a:pt x="1323" y="110"/>
                  </a:lnTo>
                  <a:lnTo>
                    <a:pt x="1401" y="67"/>
                  </a:lnTo>
                  <a:lnTo>
                    <a:pt x="1378" y="128"/>
                  </a:lnTo>
                  <a:lnTo>
                    <a:pt x="1489" y="116"/>
                  </a:lnTo>
                  <a:lnTo>
                    <a:pt x="1412" y="188"/>
                  </a:lnTo>
                  <a:lnTo>
                    <a:pt x="1815" y="249"/>
                  </a:lnTo>
                  <a:lnTo>
                    <a:pt x="1549" y="272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0" name="Freeform 145"/>
            <p:cNvSpPr>
              <a:spLocks/>
            </p:cNvSpPr>
            <p:nvPr/>
          </p:nvSpPr>
          <p:spPr bwMode="auto">
            <a:xfrm>
              <a:off x="2778" y="2486"/>
              <a:ext cx="369" cy="727"/>
            </a:xfrm>
            <a:custGeom>
              <a:avLst/>
              <a:gdLst>
                <a:gd name="T0" fmla="*/ 0 w 737"/>
                <a:gd name="T1" fmla="*/ 230 h 1454"/>
                <a:gd name="T2" fmla="*/ 155 w 737"/>
                <a:gd name="T3" fmla="*/ 230 h 1454"/>
                <a:gd name="T4" fmla="*/ 174 w 737"/>
                <a:gd name="T5" fmla="*/ 129 h 1454"/>
                <a:gd name="T6" fmla="*/ 239 w 737"/>
                <a:gd name="T7" fmla="*/ 101 h 1454"/>
                <a:gd name="T8" fmla="*/ 311 w 737"/>
                <a:gd name="T9" fmla="*/ 91 h 1454"/>
                <a:gd name="T10" fmla="*/ 405 w 737"/>
                <a:gd name="T11" fmla="*/ 0 h 1454"/>
                <a:gd name="T12" fmla="*/ 500 w 737"/>
                <a:gd name="T13" fmla="*/ 28 h 1454"/>
                <a:gd name="T14" fmla="*/ 389 w 737"/>
                <a:gd name="T15" fmla="*/ 135 h 1454"/>
                <a:gd name="T16" fmla="*/ 393 w 737"/>
                <a:gd name="T17" fmla="*/ 192 h 1454"/>
                <a:gd name="T18" fmla="*/ 395 w 737"/>
                <a:gd name="T19" fmla="*/ 236 h 1454"/>
                <a:gd name="T20" fmla="*/ 416 w 737"/>
                <a:gd name="T21" fmla="*/ 308 h 1454"/>
                <a:gd name="T22" fmla="*/ 566 w 737"/>
                <a:gd name="T23" fmla="*/ 452 h 1454"/>
                <a:gd name="T24" fmla="*/ 688 w 737"/>
                <a:gd name="T25" fmla="*/ 576 h 1454"/>
                <a:gd name="T26" fmla="*/ 737 w 737"/>
                <a:gd name="T27" fmla="*/ 821 h 1454"/>
                <a:gd name="T28" fmla="*/ 716 w 737"/>
                <a:gd name="T29" fmla="*/ 1350 h 1454"/>
                <a:gd name="T30" fmla="*/ 591 w 737"/>
                <a:gd name="T31" fmla="*/ 1448 h 1454"/>
                <a:gd name="T32" fmla="*/ 534 w 737"/>
                <a:gd name="T33" fmla="*/ 1454 h 1454"/>
                <a:gd name="T34" fmla="*/ 498 w 737"/>
                <a:gd name="T35" fmla="*/ 1393 h 1454"/>
                <a:gd name="T36" fmla="*/ 416 w 737"/>
                <a:gd name="T37" fmla="*/ 1403 h 1454"/>
                <a:gd name="T38" fmla="*/ 393 w 737"/>
                <a:gd name="T39" fmla="*/ 1386 h 1454"/>
                <a:gd name="T40" fmla="*/ 520 w 737"/>
                <a:gd name="T41" fmla="*/ 1270 h 1454"/>
                <a:gd name="T42" fmla="*/ 572 w 737"/>
                <a:gd name="T43" fmla="*/ 1005 h 1454"/>
                <a:gd name="T44" fmla="*/ 562 w 737"/>
                <a:gd name="T45" fmla="*/ 732 h 1454"/>
                <a:gd name="T46" fmla="*/ 418 w 737"/>
                <a:gd name="T47" fmla="*/ 559 h 1454"/>
                <a:gd name="T48" fmla="*/ 214 w 737"/>
                <a:gd name="T49" fmla="*/ 274 h 1454"/>
                <a:gd name="T50" fmla="*/ 121 w 737"/>
                <a:gd name="T51" fmla="*/ 272 h 1454"/>
                <a:gd name="T52" fmla="*/ 0 w 737"/>
                <a:gd name="T53" fmla="*/ 230 h 1454"/>
                <a:gd name="T54" fmla="*/ 0 w 737"/>
                <a:gd name="T55" fmla="*/ 230 h 145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737"/>
                <a:gd name="T85" fmla="*/ 0 h 1454"/>
                <a:gd name="T86" fmla="*/ 737 w 737"/>
                <a:gd name="T87" fmla="*/ 1454 h 145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737" h="1454">
                  <a:moveTo>
                    <a:pt x="0" y="230"/>
                  </a:moveTo>
                  <a:lnTo>
                    <a:pt x="155" y="230"/>
                  </a:lnTo>
                  <a:lnTo>
                    <a:pt x="174" y="129"/>
                  </a:lnTo>
                  <a:lnTo>
                    <a:pt x="239" y="101"/>
                  </a:lnTo>
                  <a:lnTo>
                    <a:pt x="311" y="91"/>
                  </a:lnTo>
                  <a:lnTo>
                    <a:pt x="405" y="0"/>
                  </a:lnTo>
                  <a:lnTo>
                    <a:pt x="500" y="28"/>
                  </a:lnTo>
                  <a:lnTo>
                    <a:pt x="389" y="135"/>
                  </a:lnTo>
                  <a:lnTo>
                    <a:pt x="393" y="192"/>
                  </a:lnTo>
                  <a:lnTo>
                    <a:pt x="395" y="236"/>
                  </a:lnTo>
                  <a:lnTo>
                    <a:pt x="416" y="308"/>
                  </a:lnTo>
                  <a:lnTo>
                    <a:pt x="566" y="452"/>
                  </a:lnTo>
                  <a:lnTo>
                    <a:pt x="688" y="576"/>
                  </a:lnTo>
                  <a:lnTo>
                    <a:pt x="737" y="821"/>
                  </a:lnTo>
                  <a:lnTo>
                    <a:pt x="716" y="1350"/>
                  </a:lnTo>
                  <a:lnTo>
                    <a:pt x="591" y="1448"/>
                  </a:lnTo>
                  <a:lnTo>
                    <a:pt x="534" y="1454"/>
                  </a:lnTo>
                  <a:lnTo>
                    <a:pt x="498" y="1393"/>
                  </a:lnTo>
                  <a:lnTo>
                    <a:pt x="416" y="1403"/>
                  </a:lnTo>
                  <a:lnTo>
                    <a:pt x="393" y="1386"/>
                  </a:lnTo>
                  <a:lnTo>
                    <a:pt x="520" y="1270"/>
                  </a:lnTo>
                  <a:lnTo>
                    <a:pt x="572" y="1005"/>
                  </a:lnTo>
                  <a:lnTo>
                    <a:pt x="562" y="732"/>
                  </a:lnTo>
                  <a:lnTo>
                    <a:pt x="418" y="559"/>
                  </a:lnTo>
                  <a:lnTo>
                    <a:pt x="214" y="274"/>
                  </a:lnTo>
                  <a:lnTo>
                    <a:pt x="121" y="272"/>
                  </a:lnTo>
                  <a:lnTo>
                    <a:pt x="0" y="23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1" name="Freeform 146"/>
            <p:cNvSpPr>
              <a:spLocks/>
            </p:cNvSpPr>
            <p:nvPr/>
          </p:nvSpPr>
          <p:spPr bwMode="auto">
            <a:xfrm>
              <a:off x="2527" y="1079"/>
              <a:ext cx="1477" cy="1483"/>
            </a:xfrm>
            <a:custGeom>
              <a:avLst/>
              <a:gdLst>
                <a:gd name="T0" fmla="*/ 1156 w 2954"/>
                <a:gd name="T1" fmla="*/ 2811 h 2965"/>
                <a:gd name="T2" fmla="*/ 1433 w 2954"/>
                <a:gd name="T3" fmla="*/ 2805 h 2965"/>
                <a:gd name="T4" fmla="*/ 1532 w 2954"/>
                <a:gd name="T5" fmla="*/ 2777 h 2965"/>
                <a:gd name="T6" fmla="*/ 1521 w 2954"/>
                <a:gd name="T7" fmla="*/ 2644 h 2965"/>
                <a:gd name="T8" fmla="*/ 1815 w 2954"/>
                <a:gd name="T9" fmla="*/ 2765 h 2965"/>
                <a:gd name="T10" fmla="*/ 1969 w 2954"/>
                <a:gd name="T11" fmla="*/ 2600 h 2965"/>
                <a:gd name="T12" fmla="*/ 2152 w 2954"/>
                <a:gd name="T13" fmla="*/ 2783 h 2965"/>
                <a:gd name="T14" fmla="*/ 2346 w 2954"/>
                <a:gd name="T15" fmla="*/ 2893 h 2965"/>
                <a:gd name="T16" fmla="*/ 2640 w 2954"/>
                <a:gd name="T17" fmla="*/ 2600 h 2965"/>
                <a:gd name="T18" fmla="*/ 2756 w 2954"/>
                <a:gd name="T19" fmla="*/ 2345 h 2965"/>
                <a:gd name="T20" fmla="*/ 2644 w 2954"/>
                <a:gd name="T21" fmla="*/ 2045 h 2965"/>
                <a:gd name="T22" fmla="*/ 2412 w 2954"/>
                <a:gd name="T23" fmla="*/ 1973 h 2965"/>
                <a:gd name="T24" fmla="*/ 2545 w 2954"/>
                <a:gd name="T25" fmla="*/ 1929 h 2965"/>
                <a:gd name="T26" fmla="*/ 2832 w 2954"/>
                <a:gd name="T27" fmla="*/ 1996 h 2965"/>
                <a:gd name="T28" fmla="*/ 2922 w 2954"/>
                <a:gd name="T29" fmla="*/ 1851 h 2965"/>
                <a:gd name="T30" fmla="*/ 2889 w 2954"/>
                <a:gd name="T31" fmla="*/ 1724 h 2965"/>
                <a:gd name="T32" fmla="*/ 2595 w 2954"/>
                <a:gd name="T33" fmla="*/ 1446 h 2965"/>
                <a:gd name="T34" fmla="*/ 2777 w 2954"/>
                <a:gd name="T35" fmla="*/ 1169 h 2965"/>
                <a:gd name="T36" fmla="*/ 2435 w 2954"/>
                <a:gd name="T37" fmla="*/ 1131 h 2965"/>
                <a:gd name="T38" fmla="*/ 2545 w 2954"/>
                <a:gd name="T39" fmla="*/ 847 h 2965"/>
                <a:gd name="T40" fmla="*/ 2401 w 2954"/>
                <a:gd name="T41" fmla="*/ 694 h 2965"/>
                <a:gd name="T42" fmla="*/ 2268 w 2954"/>
                <a:gd name="T43" fmla="*/ 804 h 2965"/>
                <a:gd name="T44" fmla="*/ 2074 w 2954"/>
                <a:gd name="T45" fmla="*/ 648 h 2965"/>
                <a:gd name="T46" fmla="*/ 1931 w 2954"/>
                <a:gd name="T47" fmla="*/ 560 h 2965"/>
                <a:gd name="T48" fmla="*/ 1737 w 2954"/>
                <a:gd name="T49" fmla="*/ 610 h 2965"/>
                <a:gd name="T50" fmla="*/ 1714 w 2954"/>
                <a:gd name="T51" fmla="*/ 743 h 2965"/>
                <a:gd name="T52" fmla="*/ 1633 w 2954"/>
                <a:gd name="T53" fmla="*/ 876 h 2965"/>
                <a:gd name="T54" fmla="*/ 1581 w 2954"/>
                <a:gd name="T55" fmla="*/ 1009 h 2965"/>
                <a:gd name="T56" fmla="*/ 1521 w 2954"/>
                <a:gd name="T57" fmla="*/ 749 h 2965"/>
                <a:gd name="T58" fmla="*/ 1355 w 2954"/>
                <a:gd name="T59" fmla="*/ 644 h 2965"/>
                <a:gd name="T60" fmla="*/ 1271 w 2954"/>
                <a:gd name="T61" fmla="*/ 587 h 2965"/>
                <a:gd name="T62" fmla="*/ 1184 w 2954"/>
                <a:gd name="T63" fmla="*/ 633 h 2965"/>
                <a:gd name="T64" fmla="*/ 1199 w 2954"/>
                <a:gd name="T65" fmla="*/ 488 h 2965"/>
                <a:gd name="T66" fmla="*/ 1095 w 2954"/>
                <a:gd name="T67" fmla="*/ 294 h 2965"/>
                <a:gd name="T68" fmla="*/ 1002 w 2954"/>
                <a:gd name="T69" fmla="*/ 228 h 2965"/>
                <a:gd name="T70" fmla="*/ 857 w 2954"/>
                <a:gd name="T71" fmla="*/ 234 h 2965"/>
                <a:gd name="T72" fmla="*/ 802 w 2954"/>
                <a:gd name="T73" fmla="*/ 277 h 2965"/>
                <a:gd name="T74" fmla="*/ 768 w 2954"/>
                <a:gd name="T75" fmla="*/ 384 h 2965"/>
                <a:gd name="T76" fmla="*/ 631 w 2954"/>
                <a:gd name="T77" fmla="*/ 439 h 2965"/>
                <a:gd name="T78" fmla="*/ 701 w 2954"/>
                <a:gd name="T79" fmla="*/ 321 h 2965"/>
                <a:gd name="T80" fmla="*/ 469 w 2954"/>
                <a:gd name="T81" fmla="*/ 133 h 2965"/>
                <a:gd name="T82" fmla="*/ 370 w 2954"/>
                <a:gd name="T83" fmla="*/ 78 h 2965"/>
                <a:gd name="T84" fmla="*/ 192 w 2954"/>
                <a:gd name="T85" fmla="*/ 83 h 2965"/>
                <a:gd name="T86" fmla="*/ 192 w 2954"/>
                <a:gd name="T87" fmla="*/ 194 h 2965"/>
                <a:gd name="T88" fmla="*/ 125 w 2954"/>
                <a:gd name="T89" fmla="*/ 294 h 2965"/>
                <a:gd name="T90" fmla="*/ 125 w 2954"/>
                <a:gd name="T91" fmla="*/ 439 h 2965"/>
                <a:gd name="T92" fmla="*/ 70 w 2954"/>
                <a:gd name="T93" fmla="*/ 549 h 2965"/>
                <a:gd name="T94" fmla="*/ 4 w 2954"/>
                <a:gd name="T95" fmla="*/ 671 h 2965"/>
                <a:gd name="T96" fmla="*/ 165 w 2954"/>
                <a:gd name="T97" fmla="*/ 659 h 2965"/>
                <a:gd name="T98" fmla="*/ 87 w 2954"/>
                <a:gd name="T99" fmla="*/ 771 h 2965"/>
                <a:gd name="T100" fmla="*/ 55 w 2954"/>
                <a:gd name="T101" fmla="*/ 804 h 2965"/>
                <a:gd name="T102" fmla="*/ 121 w 2954"/>
                <a:gd name="T103" fmla="*/ 920 h 2965"/>
                <a:gd name="T104" fmla="*/ 165 w 2954"/>
                <a:gd name="T105" fmla="*/ 1047 h 2965"/>
                <a:gd name="T106" fmla="*/ 967 w 2954"/>
                <a:gd name="T107" fmla="*/ 2788 h 296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954"/>
                <a:gd name="T163" fmla="*/ 0 h 2965"/>
                <a:gd name="T164" fmla="*/ 2954 w 2954"/>
                <a:gd name="T165" fmla="*/ 2965 h 296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954" h="2965">
                  <a:moveTo>
                    <a:pt x="967" y="2788"/>
                  </a:moveTo>
                  <a:lnTo>
                    <a:pt x="1028" y="2832"/>
                  </a:lnTo>
                  <a:lnTo>
                    <a:pt x="1156" y="2811"/>
                  </a:lnTo>
                  <a:lnTo>
                    <a:pt x="1283" y="2765"/>
                  </a:lnTo>
                  <a:lnTo>
                    <a:pt x="1372" y="2811"/>
                  </a:lnTo>
                  <a:lnTo>
                    <a:pt x="1433" y="2805"/>
                  </a:lnTo>
                  <a:lnTo>
                    <a:pt x="1500" y="2811"/>
                  </a:lnTo>
                  <a:lnTo>
                    <a:pt x="1500" y="2777"/>
                  </a:lnTo>
                  <a:lnTo>
                    <a:pt x="1532" y="2777"/>
                  </a:lnTo>
                  <a:lnTo>
                    <a:pt x="1532" y="2710"/>
                  </a:lnTo>
                  <a:lnTo>
                    <a:pt x="1598" y="2710"/>
                  </a:lnTo>
                  <a:lnTo>
                    <a:pt x="1521" y="2644"/>
                  </a:lnTo>
                  <a:lnTo>
                    <a:pt x="1560" y="2615"/>
                  </a:lnTo>
                  <a:lnTo>
                    <a:pt x="1732" y="2676"/>
                  </a:lnTo>
                  <a:lnTo>
                    <a:pt x="1815" y="2765"/>
                  </a:lnTo>
                  <a:lnTo>
                    <a:pt x="2009" y="2832"/>
                  </a:lnTo>
                  <a:lnTo>
                    <a:pt x="1948" y="2727"/>
                  </a:lnTo>
                  <a:lnTo>
                    <a:pt x="1969" y="2600"/>
                  </a:lnTo>
                  <a:lnTo>
                    <a:pt x="2064" y="2699"/>
                  </a:lnTo>
                  <a:lnTo>
                    <a:pt x="2108" y="2649"/>
                  </a:lnTo>
                  <a:lnTo>
                    <a:pt x="2152" y="2783"/>
                  </a:lnTo>
                  <a:lnTo>
                    <a:pt x="2218" y="2826"/>
                  </a:lnTo>
                  <a:lnTo>
                    <a:pt x="2340" y="2777"/>
                  </a:lnTo>
                  <a:lnTo>
                    <a:pt x="2346" y="2893"/>
                  </a:lnTo>
                  <a:lnTo>
                    <a:pt x="2446" y="2965"/>
                  </a:lnTo>
                  <a:lnTo>
                    <a:pt x="2788" y="2739"/>
                  </a:lnTo>
                  <a:lnTo>
                    <a:pt x="2640" y="2600"/>
                  </a:lnTo>
                  <a:lnTo>
                    <a:pt x="2545" y="2528"/>
                  </a:lnTo>
                  <a:lnTo>
                    <a:pt x="2612" y="2361"/>
                  </a:lnTo>
                  <a:lnTo>
                    <a:pt x="2756" y="2345"/>
                  </a:lnTo>
                  <a:lnTo>
                    <a:pt x="2756" y="2178"/>
                  </a:lnTo>
                  <a:lnTo>
                    <a:pt x="2650" y="2094"/>
                  </a:lnTo>
                  <a:lnTo>
                    <a:pt x="2644" y="2045"/>
                  </a:lnTo>
                  <a:lnTo>
                    <a:pt x="2551" y="2018"/>
                  </a:lnTo>
                  <a:lnTo>
                    <a:pt x="2522" y="1984"/>
                  </a:lnTo>
                  <a:lnTo>
                    <a:pt x="2412" y="1973"/>
                  </a:lnTo>
                  <a:lnTo>
                    <a:pt x="2395" y="1906"/>
                  </a:lnTo>
                  <a:lnTo>
                    <a:pt x="2479" y="1828"/>
                  </a:lnTo>
                  <a:lnTo>
                    <a:pt x="2545" y="1929"/>
                  </a:lnTo>
                  <a:lnTo>
                    <a:pt x="2606" y="1906"/>
                  </a:lnTo>
                  <a:lnTo>
                    <a:pt x="2650" y="1978"/>
                  </a:lnTo>
                  <a:lnTo>
                    <a:pt x="2832" y="1996"/>
                  </a:lnTo>
                  <a:lnTo>
                    <a:pt x="2895" y="1996"/>
                  </a:lnTo>
                  <a:lnTo>
                    <a:pt x="2954" y="1929"/>
                  </a:lnTo>
                  <a:lnTo>
                    <a:pt x="2922" y="1851"/>
                  </a:lnTo>
                  <a:lnTo>
                    <a:pt x="2866" y="1802"/>
                  </a:lnTo>
                  <a:lnTo>
                    <a:pt x="2849" y="1767"/>
                  </a:lnTo>
                  <a:lnTo>
                    <a:pt x="2889" y="1724"/>
                  </a:lnTo>
                  <a:lnTo>
                    <a:pt x="2756" y="1669"/>
                  </a:lnTo>
                  <a:lnTo>
                    <a:pt x="2661" y="1629"/>
                  </a:lnTo>
                  <a:lnTo>
                    <a:pt x="2595" y="1446"/>
                  </a:lnTo>
                  <a:lnTo>
                    <a:pt x="2788" y="1302"/>
                  </a:lnTo>
                  <a:lnTo>
                    <a:pt x="2745" y="1220"/>
                  </a:lnTo>
                  <a:lnTo>
                    <a:pt x="2777" y="1169"/>
                  </a:lnTo>
                  <a:lnTo>
                    <a:pt x="2673" y="1165"/>
                  </a:lnTo>
                  <a:lnTo>
                    <a:pt x="2617" y="1203"/>
                  </a:lnTo>
                  <a:lnTo>
                    <a:pt x="2435" y="1131"/>
                  </a:lnTo>
                  <a:lnTo>
                    <a:pt x="2534" y="1076"/>
                  </a:lnTo>
                  <a:lnTo>
                    <a:pt x="2462" y="931"/>
                  </a:lnTo>
                  <a:lnTo>
                    <a:pt x="2545" y="847"/>
                  </a:lnTo>
                  <a:lnTo>
                    <a:pt x="2513" y="754"/>
                  </a:lnTo>
                  <a:lnTo>
                    <a:pt x="2435" y="792"/>
                  </a:lnTo>
                  <a:lnTo>
                    <a:pt x="2401" y="694"/>
                  </a:lnTo>
                  <a:lnTo>
                    <a:pt x="2380" y="792"/>
                  </a:lnTo>
                  <a:lnTo>
                    <a:pt x="2384" y="827"/>
                  </a:lnTo>
                  <a:lnTo>
                    <a:pt x="2268" y="804"/>
                  </a:lnTo>
                  <a:lnTo>
                    <a:pt x="2180" y="665"/>
                  </a:lnTo>
                  <a:lnTo>
                    <a:pt x="2097" y="604"/>
                  </a:lnTo>
                  <a:lnTo>
                    <a:pt x="2074" y="648"/>
                  </a:lnTo>
                  <a:lnTo>
                    <a:pt x="1986" y="665"/>
                  </a:lnTo>
                  <a:lnTo>
                    <a:pt x="1937" y="627"/>
                  </a:lnTo>
                  <a:lnTo>
                    <a:pt x="1931" y="560"/>
                  </a:lnTo>
                  <a:lnTo>
                    <a:pt x="1804" y="604"/>
                  </a:lnTo>
                  <a:lnTo>
                    <a:pt x="1743" y="572"/>
                  </a:lnTo>
                  <a:lnTo>
                    <a:pt x="1737" y="610"/>
                  </a:lnTo>
                  <a:lnTo>
                    <a:pt x="1709" y="633"/>
                  </a:lnTo>
                  <a:lnTo>
                    <a:pt x="1792" y="665"/>
                  </a:lnTo>
                  <a:lnTo>
                    <a:pt x="1714" y="743"/>
                  </a:lnTo>
                  <a:lnTo>
                    <a:pt x="1743" y="804"/>
                  </a:lnTo>
                  <a:lnTo>
                    <a:pt x="1665" y="832"/>
                  </a:lnTo>
                  <a:lnTo>
                    <a:pt x="1633" y="876"/>
                  </a:lnTo>
                  <a:lnTo>
                    <a:pt x="1697" y="876"/>
                  </a:lnTo>
                  <a:lnTo>
                    <a:pt x="1688" y="965"/>
                  </a:lnTo>
                  <a:lnTo>
                    <a:pt x="1581" y="1009"/>
                  </a:lnTo>
                  <a:lnTo>
                    <a:pt x="1521" y="937"/>
                  </a:lnTo>
                  <a:lnTo>
                    <a:pt x="1521" y="827"/>
                  </a:lnTo>
                  <a:lnTo>
                    <a:pt x="1521" y="749"/>
                  </a:lnTo>
                  <a:lnTo>
                    <a:pt x="1465" y="709"/>
                  </a:lnTo>
                  <a:lnTo>
                    <a:pt x="1378" y="737"/>
                  </a:lnTo>
                  <a:lnTo>
                    <a:pt x="1355" y="644"/>
                  </a:lnTo>
                  <a:lnTo>
                    <a:pt x="1410" y="610"/>
                  </a:lnTo>
                  <a:lnTo>
                    <a:pt x="1378" y="598"/>
                  </a:lnTo>
                  <a:lnTo>
                    <a:pt x="1271" y="587"/>
                  </a:lnTo>
                  <a:lnTo>
                    <a:pt x="1300" y="526"/>
                  </a:lnTo>
                  <a:lnTo>
                    <a:pt x="1222" y="566"/>
                  </a:lnTo>
                  <a:lnTo>
                    <a:pt x="1184" y="633"/>
                  </a:lnTo>
                  <a:lnTo>
                    <a:pt x="1112" y="633"/>
                  </a:lnTo>
                  <a:lnTo>
                    <a:pt x="1156" y="521"/>
                  </a:lnTo>
                  <a:lnTo>
                    <a:pt x="1199" y="488"/>
                  </a:lnTo>
                  <a:lnTo>
                    <a:pt x="1195" y="393"/>
                  </a:lnTo>
                  <a:lnTo>
                    <a:pt x="1156" y="332"/>
                  </a:lnTo>
                  <a:lnTo>
                    <a:pt x="1095" y="294"/>
                  </a:lnTo>
                  <a:lnTo>
                    <a:pt x="1100" y="239"/>
                  </a:lnTo>
                  <a:lnTo>
                    <a:pt x="1011" y="260"/>
                  </a:lnTo>
                  <a:lnTo>
                    <a:pt x="1002" y="228"/>
                  </a:lnTo>
                  <a:lnTo>
                    <a:pt x="935" y="251"/>
                  </a:lnTo>
                  <a:lnTo>
                    <a:pt x="901" y="173"/>
                  </a:lnTo>
                  <a:lnTo>
                    <a:pt x="857" y="234"/>
                  </a:lnTo>
                  <a:lnTo>
                    <a:pt x="829" y="199"/>
                  </a:lnTo>
                  <a:lnTo>
                    <a:pt x="773" y="188"/>
                  </a:lnTo>
                  <a:lnTo>
                    <a:pt x="802" y="277"/>
                  </a:lnTo>
                  <a:lnTo>
                    <a:pt x="747" y="327"/>
                  </a:lnTo>
                  <a:lnTo>
                    <a:pt x="796" y="361"/>
                  </a:lnTo>
                  <a:lnTo>
                    <a:pt x="768" y="384"/>
                  </a:lnTo>
                  <a:lnTo>
                    <a:pt x="768" y="445"/>
                  </a:lnTo>
                  <a:lnTo>
                    <a:pt x="686" y="471"/>
                  </a:lnTo>
                  <a:lnTo>
                    <a:pt x="631" y="439"/>
                  </a:lnTo>
                  <a:lnTo>
                    <a:pt x="707" y="422"/>
                  </a:lnTo>
                  <a:lnTo>
                    <a:pt x="657" y="384"/>
                  </a:lnTo>
                  <a:lnTo>
                    <a:pt x="701" y="321"/>
                  </a:lnTo>
                  <a:lnTo>
                    <a:pt x="657" y="306"/>
                  </a:lnTo>
                  <a:lnTo>
                    <a:pt x="559" y="283"/>
                  </a:lnTo>
                  <a:lnTo>
                    <a:pt x="469" y="133"/>
                  </a:lnTo>
                  <a:lnTo>
                    <a:pt x="443" y="112"/>
                  </a:lnTo>
                  <a:lnTo>
                    <a:pt x="443" y="0"/>
                  </a:lnTo>
                  <a:lnTo>
                    <a:pt x="370" y="78"/>
                  </a:lnTo>
                  <a:lnTo>
                    <a:pt x="336" y="34"/>
                  </a:lnTo>
                  <a:lnTo>
                    <a:pt x="237" y="51"/>
                  </a:lnTo>
                  <a:lnTo>
                    <a:pt x="192" y="83"/>
                  </a:lnTo>
                  <a:lnTo>
                    <a:pt x="275" y="106"/>
                  </a:lnTo>
                  <a:lnTo>
                    <a:pt x="192" y="161"/>
                  </a:lnTo>
                  <a:lnTo>
                    <a:pt x="192" y="194"/>
                  </a:lnTo>
                  <a:lnTo>
                    <a:pt x="137" y="254"/>
                  </a:lnTo>
                  <a:lnTo>
                    <a:pt x="55" y="300"/>
                  </a:lnTo>
                  <a:lnTo>
                    <a:pt x="125" y="294"/>
                  </a:lnTo>
                  <a:lnTo>
                    <a:pt x="87" y="389"/>
                  </a:lnTo>
                  <a:lnTo>
                    <a:pt x="131" y="378"/>
                  </a:lnTo>
                  <a:lnTo>
                    <a:pt x="125" y="439"/>
                  </a:lnTo>
                  <a:lnTo>
                    <a:pt x="165" y="416"/>
                  </a:lnTo>
                  <a:lnTo>
                    <a:pt x="165" y="511"/>
                  </a:lnTo>
                  <a:lnTo>
                    <a:pt x="70" y="549"/>
                  </a:lnTo>
                  <a:lnTo>
                    <a:pt x="21" y="578"/>
                  </a:lnTo>
                  <a:lnTo>
                    <a:pt x="70" y="578"/>
                  </a:lnTo>
                  <a:lnTo>
                    <a:pt x="4" y="671"/>
                  </a:lnTo>
                  <a:lnTo>
                    <a:pt x="99" y="644"/>
                  </a:lnTo>
                  <a:lnTo>
                    <a:pt x="70" y="694"/>
                  </a:lnTo>
                  <a:lnTo>
                    <a:pt x="165" y="659"/>
                  </a:lnTo>
                  <a:lnTo>
                    <a:pt x="142" y="709"/>
                  </a:lnTo>
                  <a:lnTo>
                    <a:pt x="110" y="737"/>
                  </a:lnTo>
                  <a:lnTo>
                    <a:pt x="87" y="771"/>
                  </a:lnTo>
                  <a:lnTo>
                    <a:pt x="49" y="754"/>
                  </a:lnTo>
                  <a:lnTo>
                    <a:pt x="0" y="804"/>
                  </a:lnTo>
                  <a:lnTo>
                    <a:pt x="55" y="804"/>
                  </a:lnTo>
                  <a:lnTo>
                    <a:pt x="81" y="859"/>
                  </a:lnTo>
                  <a:lnTo>
                    <a:pt x="55" y="943"/>
                  </a:lnTo>
                  <a:lnTo>
                    <a:pt x="121" y="920"/>
                  </a:lnTo>
                  <a:lnTo>
                    <a:pt x="99" y="965"/>
                  </a:lnTo>
                  <a:lnTo>
                    <a:pt x="177" y="981"/>
                  </a:lnTo>
                  <a:lnTo>
                    <a:pt x="165" y="1047"/>
                  </a:lnTo>
                  <a:lnTo>
                    <a:pt x="159" y="1186"/>
                  </a:lnTo>
                  <a:lnTo>
                    <a:pt x="967" y="2788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2" name="Freeform 147"/>
            <p:cNvSpPr>
              <a:spLocks/>
            </p:cNvSpPr>
            <p:nvPr/>
          </p:nvSpPr>
          <p:spPr bwMode="auto">
            <a:xfrm>
              <a:off x="3196" y="1439"/>
              <a:ext cx="254" cy="227"/>
            </a:xfrm>
            <a:custGeom>
              <a:avLst/>
              <a:gdLst>
                <a:gd name="T0" fmla="*/ 51 w 508"/>
                <a:gd name="T1" fmla="*/ 148 h 455"/>
                <a:gd name="T2" fmla="*/ 63 w 508"/>
                <a:gd name="T3" fmla="*/ 213 h 455"/>
                <a:gd name="T4" fmla="*/ 15 w 508"/>
                <a:gd name="T5" fmla="*/ 213 h 455"/>
                <a:gd name="T6" fmla="*/ 0 w 508"/>
                <a:gd name="T7" fmla="*/ 384 h 455"/>
                <a:gd name="T8" fmla="*/ 93 w 508"/>
                <a:gd name="T9" fmla="*/ 339 h 455"/>
                <a:gd name="T10" fmla="*/ 86 w 508"/>
                <a:gd name="T11" fmla="*/ 403 h 455"/>
                <a:gd name="T12" fmla="*/ 148 w 508"/>
                <a:gd name="T13" fmla="*/ 373 h 455"/>
                <a:gd name="T14" fmla="*/ 131 w 508"/>
                <a:gd name="T15" fmla="*/ 455 h 455"/>
                <a:gd name="T16" fmla="*/ 224 w 508"/>
                <a:gd name="T17" fmla="*/ 373 h 455"/>
                <a:gd name="T18" fmla="*/ 321 w 508"/>
                <a:gd name="T19" fmla="*/ 403 h 455"/>
                <a:gd name="T20" fmla="*/ 321 w 508"/>
                <a:gd name="T21" fmla="*/ 354 h 455"/>
                <a:gd name="T22" fmla="*/ 392 w 508"/>
                <a:gd name="T23" fmla="*/ 369 h 455"/>
                <a:gd name="T24" fmla="*/ 380 w 508"/>
                <a:gd name="T25" fmla="*/ 299 h 455"/>
                <a:gd name="T26" fmla="*/ 477 w 508"/>
                <a:gd name="T27" fmla="*/ 314 h 455"/>
                <a:gd name="T28" fmla="*/ 470 w 508"/>
                <a:gd name="T29" fmla="*/ 268 h 455"/>
                <a:gd name="T30" fmla="*/ 508 w 508"/>
                <a:gd name="T31" fmla="*/ 183 h 455"/>
                <a:gd name="T32" fmla="*/ 447 w 508"/>
                <a:gd name="T33" fmla="*/ 209 h 455"/>
                <a:gd name="T34" fmla="*/ 447 w 508"/>
                <a:gd name="T35" fmla="*/ 145 h 455"/>
                <a:gd name="T36" fmla="*/ 395 w 508"/>
                <a:gd name="T37" fmla="*/ 179 h 455"/>
                <a:gd name="T38" fmla="*/ 411 w 508"/>
                <a:gd name="T39" fmla="*/ 124 h 455"/>
                <a:gd name="T40" fmla="*/ 350 w 508"/>
                <a:gd name="T41" fmla="*/ 131 h 455"/>
                <a:gd name="T42" fmla="*/ 414 w 508"/>
                <a:gd name="T43" fmla="*/ 78 h 455"/>
                <a:gd name="T44" fmla="*/ 310 w 508"/>
                <a:gd name="T45" fmla="*/ 120 h 455"/>
                <a:gd name="T46" fmla="*/ 310 w 508"/>
                <a:gd name="T47" fmla="*/ 171 h 455"/>
                <a:gd name="T48" fmla="*/ 361 w 508"/>
                <a:gd name="T49" fmla="*/ 171 h 455"/>
                <a:gd name="T50" fmla="*/ 342 w 508"/>
                <a:gd name="T51" fmla="*/ 257 h 455"/>
                <a:gd name="T52" fmla="*/ 232 w 508"/>
                <a:gd name="T53" fmla="*/ 276 h 455"/>
                <a:gd name="T54" fmla="*/ 221 w 508"/>
                <a:gd name="T55" fmla="*/ 213 h 455"/>
                <a:gd name="T56" fmla="*/ 186 w 508"/>
                <a:gd name="T57" fmla="*/ 194 h 455"/>
                <a:gd name="T58" fmla="*/ 186 w 508"/>
                <a:gd name="T59" fmla="*/ 120 h 455"/>
                <a:gd name="T60" fmla="*/ 190 w 508"/>
                <a:gd name="T61" fmla="*/ 27 h 455"/>
                <a:gd name="T62" fmla="*/ 112 w 508"/>
                <a:gd name="T63" fmla="*/ 0 h 455"/>
                <a:gd name="T64" fmla="*/ 15 w 508"/>
                <a:gd name="T65" fmla="*/ 38 h 455"/>
                <a:gd name="T66" fmla="*/ 120 w 508"/>
                <a:gd name="T67" fmla="*/ 31 h 455"/>
                <a:gd name="T68" fmla="*/ 164 w 508"/>
                <a:gd name="T69" fmla="*/ 67 h 455"/>
                <a:gd name="T70" fmla="*/ 67 w 508"/>
                <a:gd name="T71" fmla="*/ 82 h 455"/>
                <a:gd name="T72" fmla="*/ 101 w 508"/>
                <a:gd name="T73" fmla="*/ 124 h 455"/>
                <a:gd name="T74" fmla="*/ 51 w 508"/>
                <a:gd name="T75" fmla="*/ 148 h 455"/>
                <a:gd name="T76" fmla="*/ 51 w 508"/>
                <a:gd name="T77" fmla="*/ 148 h 45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08"/>
                <a:gd name="T118" fmla="*/ 0 h 455"/>
                <a:gd name="T119" fmla="*/ 508 w 508"/>
                <a:gd name="T120" fmla="*/ 455 h 45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08" h="455">
                  <a:moveTo>
                    <a:pt x="51" y="148"/>
                  </a:moveTo>
                  <a:lnTo>
                    <a:pt x="63" y="213"/>
                  </a:lnTo>
                  <a:lnTo>
                    <a:pt x="15" y="213"/>
                  </a:lnTo>
                  <a:lnTo>
                    <a:pt x="0" y="384"/>
                  </a:lnTo>
                  <a:lnTo>
                    <a:pt x="93" y="339"/>
                  </a:lnTo>
                  <a:lnTo>
                    <a:pt x="86" y="403"/>
                  </a:lnTo>
                  <a:lnTo>
                    <a:pt x="148" y="373"/>
                  </a:lnTo>
                  <a:lnTo>
                    <a:pt x="131" y="455"/>
                  </a:lnTo>
                  <a:lnTo>
                    <a:pt x="224" y="373"/>
                  </a:lnTo>
                  <a:lnTo>
                    <a:pt x="321" y="403"/>
                  </a:lnTo>
                  <a:lnTo>
                    <a:pt x="321" y="354"/>
                  </a:lnTo>
                  <a:lnTo>
                    <a:pt x="392" y="369"/>
                  </a:lnTo>
                  <a:lnTo>
                    <a:pt x="380" y="299"/>
                  </a:lnTo>
                  <a:lnTo>
                    <a:pt x="477" y="314"/>
                  </a:lnTo>
                  <a:lnTo>
                    <a:pt x="470" y="268"/>
                  </a:lnTo>
                  <a:lnTo>
                    <a:pt x="508" y="183"/>
                  </a:lnTo>
                  <a:lnTo>
                    <a:pt x="447" y="209"/>
                  </a:lnTo>
                  <a:lnTo>
                    <a:pt x="447" y="145"/>
                  </a:lnTo>
                  <a:lnTo>
                    <a:pt x="395" y="179"/>
                  </a:lnTo>
                  <a:lnTo>
                    <a:pt x="411" y="124"/>
                  </a:lnTo>
                  <a:lnTo>
                    <a:pt x="350" y="131"/>
                  </a:lnTo>
                  <a:lnTo>
                    <a:pt x="414" y="78"/>
                  </a:lnTo>
                  <a:lnTo>
                    <a:pt x="310" y="120"/>
                  </a:lnTo>
                  <a:lnTo>
                    <a:pt x="310" y="171"/>
                  </a:lnTo>
                  <a:lnTo>
                    <a:pt x="361" y="171"/>
                  </a:lnTo>
                  <a:lnTo>
                    <a:pt x="342" y="257"/>
                  </a:lnTo>
                  <a:lnTo>
                    <a:pt x="232" y="276"/>
                  </a:lnTo>
                  <a:lnTo>
                    <a:pt x="221" y="213"/>
                  </a:lnTo>
                  <a:lnTo>
                    <a:pt x="186" y="194"/>
                  </a:lnTo>
                  <a:lnTo>
                    <a:pt x="186" y="120"/>
                  </a:lnTo>
                  <a:lnTo>
                    <a:pt x="190" y="27"/>
                  </a:lnTo>
                  <a:lnTo>
                    <a:pt x="112" y="0"/>
                  </a:lnTo>
                  <a:lnTo>
                    <a:pt x="15" y="38"/>
                  </a:lnTo>
                  <a:lnTo>
                    <a:pt x="120" y="31"/>
                  </a:lnTo>
                  <a:lnTo>
                    <a:pt x="164" y="67"/>
                  </a:lnTo>
                  <a:lnTo>
                    <a:pt x="67" y="82"/>
                  </a:lnTo>
                  <a:lnTo>
                    <a:pt x="101" y="124"/>
                  </a:lnTo>
                  <a:lnTo>
                    <a:pt x="51" y="148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3" name="Freeform 148"/>
            <p:cNvSpPr>
              <a:spLocks/>
            </p:cNvSpPr>
            <p:nvPr/>
          </p:nvSpPr>
          <p:spPr bwMode="auto">
            <a:xfrm>
              <a:off x="2623" y="1088"/>
              <a:ext cx="385" cy="487"/>
            </a:xfrm>
            <a:custGeom>
              <a:avLst/>
              <a:gdLst>
                <a:gd name="T0" fmla="*/ 133 w 770"/>
                <a:gd name="T1" fmla="*/ 167 h 975"/>
                <a:gd name="T2" fmla="*/ 194 w 770"/>
                <a:gd name="T3" fmla="*/ 177 h 975"/>
                <a:gd name="T4" fmla="*/ 194 w 770"/>
                <a:gd name="T5" fmla="*/ 237 h 975"/>
                <a:gd name="T6" fmla="*/ 194 w 770"/>
                <a:gd name="T7" fmla="*/ 294 h 975"/>
                <a:gd name="T8" fmla="*/ 376 w 770"/>
                <a:gd name="T9" fmla="*/ 338 h 975"/>
                <a:gd name="T10" fmla="*/ 332 w 770"/>
                <a:gd name="T11" fmla="*/ 433 h 975"/>
                <a:gd name="T12" fmla="*/ 266 w 770"/>
                <a:gd name="T13" fmla="*/ 460 h 975"/>
                <a:gd name="T14" fmla="*/ 216 w 770"/>
                <a:gd name="T15" fmla="*/ 498 h 975"/>
                <a:gd name="T16" fmla="*/ 127 w 770"/>
                <a:gd name="T17" fmla="*/ 576 h 975"/>
                <a:gd name="T18" fmla="*/ 34 w 770"/>
                <a:gd name="T19" fmla="*/ 677 h 975"/>
                <a:gd name="T20" fmla="*/ 133 w 770"/>
                <a:gd name="T21" fmla="*/ 804 h 975"/>
                <a:gd name="T22" fmla="*/ 194 w 770"/>
                <a:gd name="T23" fmla="*/ 758 h 975"/>
                <a:gd name="T24" fmla="*/ 300 w 770"/>
                <a:gd name="T25" fmla="*/ 804 h 975"/>
                <a:gd name="T26" fmla="*/ 382 w 770"/>
                <a:gd name="T27" fmla="*/ 775 h 975"/>
                <a:gd name="T28" fmla="*/ 488 w 770"/>
                <a:gd name="T29" fmla="*/ 677 h 975"/>
                <a:gd name="T30" fmla="*/ 532 w 770"/>
                <a:gd name="T31" fmla="*/ 810 h 975"/>
                <a:gd name="T32" fmla="*/ 604 w 770"/>
                <a:gd name="T33" fmla="*/ 876 h 975"/>
                <a:gd name="T34" fmla="*/ 665 w 770"/>
                <a:gd name="T35" fmla="*/ 853 h 975"/>
                <a:gd name="T36" fmla="*/ 665 w 770"/>
                <a:gd name="T37" fmla="*/ 754 h 975"/>
                <a:gd name="T38" fmla="*/ 599 w 770"/>
                <a:gd name="T39" fmla="*/ 726 h 975"/>
                <a:gd name="T40" fmla="*/ 654 w 770"/>
                <a:gd name="T41" fmla="*/ 543 h 975"/>
                <a:gd name="T42" fmla="*/ 621 w 770"/>
                <a:gd name="T43" fmla="*/ 460 h 975"/>
                <a:gd name="T44" fmla="*/ 665 w 770"/>
                <a:gd name="T45" fmla="*/ 355 h 975"/>
                <a:gd name="T46" fmla="*/ 703 w 770"/>
                <a:gd name="T47" fmla="*/ 315 h 975"/>
                <a:gd name="T48" fmla="*/ 631 w 770"/>
                <a:gd name="T49" fmla="*/ 260 h 975"/>
                <a:gd name="T50" fmla="*/ 604 w 770"/>
                <a:gd name="T51" fmla="*/ 344 h 975"/>
                <a:gd name="T52" fmla="*/ 576 w 770"/>
                <a:gd name="T53" fmla="*/ 443 h 975"/>
                <a:gd name="T54" fmla="*/ 443 w 770"/>
                <a:gd name="T55" fmla="*/ 428 h 975"/>
                <a:gd name="T56" fmla="*/ 494 w 770"/>
                <a:gd name="T57" fmla="*/ 355 h 975"/>
                <a:gd name="T58" fmla="*/ 393 w 770"/>
                <a:gd name="T59" fmla="*/ 266 h 975"/>
                <a:gd name="T60" fmla="*/ 306 w 770"/>
                <a:gd name="T61" fmla="*/ 156 h 975"/>
                <a:gd name="T62" fmla="*/ 254 w 770"/>
                <a:gd name="T63" fmla="*/ 0 h 975"/>
                <a:gd name="T64" fmla="*/ 127 w 770"/>
                <a:gd name="T65" fmla="*/ 44 h 97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70"/>
                <a:gd name="T100" fmla="*/ 0 h 975"/>
                <a:gd name="T101" fmla="*/ 770 w 770"/>
                <a:gd name="T102" fmla="*/ 975 h 97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70" h="975">
                  <a:moveTo>
                    <a:pt x="127" y="44"/>
                  </a:moveTo>
                  <a:lnTo>
                    <a:pt x="133" y="167"/>
                  </a:lnTo>
                  <a:lnTo>
                    <a:pt x="205" y="110"/>
                  </a:lnTo>
                  <a:lnTo>
                    <a:pt x="194" y="177"/>
                  </a:lnTo>
                  <a:lnTo>
                    <a:pt x="260" y="161"/>
                  </a:lnTo>
                  <a:lnTo>
                    <a:pt x="194" y="237"/>
                  </a:lnTo>
                  <a:lnTo>
                    <a:pt x="289" y="237"/>
                  </a:lnTo>
                  <a:lnTo>
                    <a:pt x="194" y="294"/>
                  </a:lnTo>
                  <a:lnTo>
                    <a:pt x="321" y="294"/>
                  </a:lnTo>
                  <a:lnTo>
                    <a:pt x="376" y="338"/>
                  </a:lnTo>
                  <a:lnTo>
                    <a:pt x="266" y="338"/>
                  </a:lnTo>
                  <a:lnTo>
                    <a:pt x="332" y="433"/>
                  </a:lnTo>
                  <a:lnTo>
                    <a:pt x="410" y="488"/>
                  </a:lnTo>
                  <a:lnTo>
                    <a:pt x="266" y="460"/>
                  </a:lnTo>
                  <a:lnTo>
                    <a:pt x="300" y="538"/>
                  </a:lnTo>
                  <a:lnTo>
                    <a:pt x="216" y="498"/>
                  </a:lnTo>
                  <a:lnTo>
                    <a:pt x="188" y="616"/>
                  </a:lnTo>
                  <a:lnTo>
                    <a:pt x="127" y="576"/>
                  </a:lnTo>
                  <a:lnTo>
                    <a:pt x="118" y="671"/>
                  </a:lnTo>
                  <a:lnTo>
                    <a:pt x="34" y="677"/>
                  </a:lnTo>
                  <a:lnTo>
                    <a:pt x="0" y="848"/>
                  </a:lnTo>
                  <a:lnTo>
                    <a:pt x="133" y="804"/>
                  </a:lnTo>
                  <a:lnTo>
                    <a:pt x="216" y="815"/>
                  </a:lnTo>
                  <a:lnTo>
                    <a:pt x="194" y="758"/>
                  </a:lnTo>
                  <a:lnTo>
                    <a:pt x="300" y="865"/>
                  </a:lnTo>
                  <a:lnTo>
                    <a:pt x="300" y="804"/>
                  </a:lnTo>
                  <a:lnTo>
                    <a:pt x="376" y="842"/>
                  </a:lnTo>
                  <a:lnTo>
                    <a:pt x="382" y="775"/>
                  </a:lnTo>
                  <a:lnTo>
                    <a:pt x="471" y="737"/>
                  </a:lnTo>
                  <a:lnTo>
                    <a:pt x="488" y="677"/>
                  </a:lnTo>
                  <a:lnTo>
                    <a:pt x="555" y="697"/>
                  </a:lnTo>
                  <a:lnTo>
                    <a:pt x="532" y="810"/>
                  </a:lnTo>
                  <a:lnTo>
                    <a:pt x="488" y="876"/>
                  </a:lnTo>
                  <a:lnTo>
                    <a:pt x="604" y="876"/>
                  </a:lnTo>
                  <a:lnTo>
                    <a:pt x="621" y="975"/>
                  </a:lnTo>
                  <a:lnTo>
                    <a:pt x="665" y="853"/>
                  </a:lnTo>
                  <a:lnTo>
                    <a:pt x="770" y="758"/>
                  </a:lnTo>
                  <a:lnTo>
                    <a:pt x="665" y="754"/>
                  </a:lnTo>
                  <a:lnTo>
                    <a:pt x="627" y="637"/>
                  </a:lnTo>
                  <a:lnTo>
                    <a:pt x="599" y="726"/>
                  </a:lnTo>
                  <a:lnTo>
                    <a:pt x="576" y="599"/>
                  </a:lnTo>
                  <a:lnTo>
                    <a:pt x="654" y="543"/>
                  </a:lnTo>
                  <a:lnTo>
                    <a:pt x="555" y="498"/>
                  </a:lnTo>
                  <a:lnTo>
                    <a:pt x="621" y="460"/>
                  </a:lnTo>
                  <a:lnTo>
                    <a:pt x="599" y="399"/>
                  </a:lnTo>
                  <a:lnTo>
                    <a:pt x="665" y="355"/>
                  </a:lnTo>
                  <a:lnTo>
                    <a:pt x="654" y="315"/>
                  </a:lnTo>
                  <a:lnTo>
                    <a:pt x="703" y="315"/>
                  </a:lnTo>
                  <a:lnTo>
                    <a:pt x="610" y="161"/>
                  </a:lnTo>
                  <a:lnTo>
                    <a:pt x="631" y="260"/>
                  </a:lnTo>
                  <a:lnTo>
                    <a:pt x="576" y="310"/>
                  </a:lnTo>
                  <a:lnTo>
                    <a:pt x="604" y="344"/>
                  </a:lnTo>
                  <a:lnTo>
                    <a:pt x="570" y="372"/>
                  </a:lnTo>
                  <a:lnTo>
                    <a:pt x="576" y="443"/>
                  </a:lnTo>
                  <a:lnTo>
                    <a:pt x="477" y="477"/>
                  </a:lnTo>
                  <a:lnTo>
                    <a:pt x="443" y="428"/>
                  </a:lnTo>
                  <a:lnTo>
                    <a:pt x="494" y="405"/>
                  </a:lnTo>
                  <a:lnTo>
                    <a:pt x="494" y="355"/>
                  </a:lnTo>
                  <a:lnTo>
                    <a:pt x="494" y="300"/>
                  </a:lnTo>
                  <a:lnTo>
                    <a:pt x="393" y="266"/>
                  </a:lnTo>
                  <a:lnTo>
                    <a:pt x="355" y="266"/>
                  </a:lnTo>
                  <a:lnTo>
                    <a:pt x="306" y="156"/>
                  </a:lnTo>
                  <a:lnTo>
                    <a:pt x="254" y="95"/>
                  </a:lnTo>
                  <a:lnTo>
                    <a:pt x="254" y="0"/>
                  </a:lnTo>
                  <a:lnTo>
                    <a:pt x="188" y="72"/>
                  </a:lnTo>
                  <a:lnTo>
                    <a:pt x="127" y="44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4" name="Freeform 149"/>
            <p:cNvSpPr>
              <a:spLocks/>
            </p:cNvSpPr>
            <p:nvPr/>
          </p:nvSpPr>
          <p:spPr bwMode="auto">
            <a:xfrm>
              <a:off x="3474" y="1386"/>
              <a:ext cx="525" cy="977"/>
            </a:xfrm>
            <a:custGeom>
              <a:avLst/>
              <a:gdLst>
                <a:gd name="T0" fmla="*/ 97 w 1051"/>
                <a:gd name="T1" fmla="*/ 209 h 1954"/>
                <a:gd name="T2" fmla="*/ 0 w 1051"/>
                <a:gd name="T3" fmla="*/ 325 h 1954"/>
                <a:gd name="T4" fmla="*/ 150 w 1051"/>
                <a:gd name="T5" fmla="*/ 443 h 1954"/>
                <a:gd name="T6" fmla="*/ 150 w 1051"/>
                <a:gd name="T7" fmla="*/ 182 h 1954"/>
                <a:gd name="T8" fmla="*/ 276 w 1051"/>
                <a:gd name="T9" fmla="*/ 150 h 1954"/>
                <a:gd name="T10" fmla="*/ 213 w 1051"/>
                <a:gd name="T11" fmla="*/ 268 h 1954"/>
                <a:gd name="T12" fmla="*/ 198 w 1051"/>
                <a:gd name="T13" fmla="*/ 462 h 1954"/>
                <a:gd name="T14" fmla="*/ 202 w 1051"/>
                <a:gd name="T15" fmla="*/ 581 h 1954"/>
                <a:gd name="T16" fmla="*/ 430 w 1051"/>
                <a:gd name="T17" fmla="*/ 365 h 1954"/>
                <a:gd name="T18" fmla="*/ 519 w 1051"/>
                <a:gd name="T19" fmla="*/ 260 h 1954"/>
                <a:gd name="T20" fmla="*/ 567 w 1051"/>
                <a:gd name="T21" fmla="*/ 425 h 1954"/>
                <a:gd name="T22" fmla="*/ 388 w 1051"/>
                <a:gd name="T23" fmla="*/ 532 h 1954"/>
                <a:gd name="T24" fmla="*/ 633 w 1051"/>
                <a:gd name="T25" fmla="*/ 688 h 1954"/>
                <a:gd name="T26" fmla="*/ 660 w 1051"/>
                <a:gd name="T27" fmla="*/ 714 h 1954"/>
                <a:gd name="T28" fmla="*/ 618 w 1051"/>
                <a:gd name="T29" fmla="*/ 737 h 1954"/>
                <a:gd name="T30" fmla="*/ 548 w 1051"/>
                <a:gd name="T31" fmla="*/ 659 h 1954"/>
                <a:gd name="T32" fmla="*/ 373 w 1051"/>
                <a:gd name="T33" fmla="*/ 678 h 1954"/>
                <a:gd name="T34" fmla="*/ 369 w 1051"/>
                <a:gd name="T35" fmla="*/ 865 h 1954"/>
                <a:gd name="T36" fmla="*/ 333 w 1051"/>
                <a:gd name="T37" fmla="*/ 975 h 1954"/>
                <a:gd name="T38" fmla="*/ 314 w 1051"/>
                <a:gd name="T39" fmla="*/ 1199 h 1954"/>
                <a:gd name="T40" fmla="*/ 426 w 1051"/>
                <a:gd name="T41" fmla="*/ 1347 h 1954"/>
                <a:gd name="T42" fmla="*/ 548 w 1051"/>
                <a:gd name="T43" fmla="*/ 1414 h 1954"/>
                <a:gd name="T44" fmla="*/ 730 w 1051"/>
                <a:gd name="T45" fmla="*/ 1522 h 1954"/>
                <a:gd name="T46" fmla="*/ 656 w 1051"/>
                <a:gd name="T47" fmla="*/ 1568 h 1954"/>
                <a:gd name="T48" fmla="*/ 582 w 1051"/>
                <a:gd name="T49" fmla="*/ 1693 h 1954"/>
                <a:gd name="T50" fmla="*/ 525 w 1051"/>
                <a:gd name="T51" fmla="*/ 1686 h 1954"/>
                <a:gd name="T52" fmla="*/ 430 w 1051"/>
                <a:gd name="T53" fmla="*/ 1631 h 1954"/>
                <a:gd name="T54" fmla="*/ 337 w 1051"/>
                <a:gd name="T55" fmla="*/ 1460 h 1954"/>
                <a:gd name="T56" fmla="*/ 295 w 1051"/>
                <a:gd name="T57" fmla="*/ 1659 h 1954"/>
                <a:gd name="T58" fmla="*/ 713 w 1051"/>
                <a:gd name="T59" fmla="*/ 1861 h 1954"/>
                <a:gd name="T60" fmla="*/ 741 w 1051"/>
                <a:gd name="T61" fmla="*/ 1433 h 1954"/>
                <a:gd name="T62" fmla="*/ 527 w 1051"/>
                <a:gd name="T63" fmla="*/ 1363 h 1954"/>
                <a:gd name="T64" fmla="*/ 722 w 1051"/>
                <a:gd name="T65" fmla="*/ 1309 h 1954"/>
                <a:gd name="T66" fmla="*/ 1040 w 1051"/>
                <a:gd name="T67" fmla="*/ 1340 h 1954"/>
                <a:gd name="T68" fmla="*/ 989 w 1051"/>
                <a:gd name="T69" fmla="*/ 1110 h 1954"/>
                <a:gd name="T70" fmla="*/ 768 w 1051"/>
                <a:gd name="T71" fmla="*/ 1072 h 1954"/>
                <a:gd name="T72" fmla="*/ 916 w 1051"/>
                <a:gd name="T73" fmla="*/ 1165 h 1954"/>
                <a:gd name="T74" fmla="*/ 895 w 1051"/>
                <a:gd name="T75" fmla="*/ 1250 h 1954"/>
                <a:gd name="T76" fmla="*/ 738 w 1051"/>
                <a:gd name="T77" fmla="*/ 1114 h 1954"/>
                <a:gd name="T78" fmla="*/ 656 w 1051"/>
                <a:gd name="T79" fmla="*/ 1184 h 1954"/>
                <a:gd name="T80" fmla="*/ 519 w 1051"/>
                <a:gd name="T81" fmla="*/ 1049 h 1954"/>
                <a:gd name="T82" fmla="*/ 679 w 1051"/>
                <a:gd name="T83" fmla="*/ 939 h 1954"/>
                <a:gd name="T84" fmla="*/ 757 w 1051"/>
                <a:gd name="T85" fmla="*/ 1009 h 1954"/>
                <a:gd name="T86" fmla="*/ 865 w 1051"/>
                <a:gd name="T87" fmla="*/ 559 h 1954"/>
                <a:gd name="T88" fmla="*/ 601 w 1051"/>
                <a:gd name="T89" fmla="*/ 406 h 1954"/>
                <a:gd name="T90" fmla="*/ 559 w 1051"/>
                <a:gd name="T91" fmla="*/ 167 h 1954"/>
                <a:gd name="T92" fmla="*/ 357 w 1051"/>
                <a:gd name="T93" fmla="*/ 175 h 1954"/>
                <a:gd name="T94" fmla="*/ 67 w 1051"/>
                <a:gd name="T95" fmla="*/ 45 h 195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051"/>
                <a:gd name="T145" fmla="*/ 0 h 1954"/>
                <a:gd name="T146" fmla="*/ 1051 w 1051"/>
                <a:gd name="T147" fmla="*/ 1954 h 195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051" h="1954">
                  <a:moveTo>
                    <a:pt x="15" y="0"/>
                  </a:moveTo>
                  <a:lnTo>
                    <a:pt x="112" y="150"/>
                  </a:lnTo>
                  <a:lnTo>
                    <a:pt x="67" y="138"/>
                  </a:lnTo>
                  <a:lnTo>
                    <a:pt x="97" y="209"/>
                  </a:lnTo>
                  <a:lnTo>
                    <a:pt x="34" y="150"/>
                  </a:lnTo>
                  <a:lnTo>
                    <a:pt x="34" y="243"/>
                  </a:lnTo>
                  <a:lnTo>
                    <a:pt x="42" y="268"/>
                  </a:lnTo>
                  <a:lnTo>
                    <a:pt x="0" y="325"/>
                  </a:lnTo>
                  <a:lnTo>
                    <a:pt x="0" y="473"/>
                  </a:lnTo>
                  <a:lnTo>
                    <a:pt x="63" y="410"/>
                  </a:lnTo>
                  <a:lnTo>
                    <a:pt x="78" y="496"/>
                  </a:lnTo>
                  <a:lnTo>
                    <a:pt x="150" y="443"/>
                  </a:lnTo>
                  <a:lnTo>
                    <a:pt x="171" y="349"/>
                  </a:lnTo>
                  <a:lnTo>
                    <a:pt x="112" y="228"/>
                  </a:lnTo>
                  <a:lnTo>
                    <a:pt x="175" y="243"/>
                  </a:lnTo>
                  <a:lnTo>
                    <a:pt x="150" y="182"/>
                  </a:lnTo>
                  <a:lnTo>
                    <a:pt x="143" y="89"/>
                  </a:lnTo>
                  <a:lnTo>
                    <a:pt x="253" y="81"/>
                  </a:lnTo>
                  <a:lnTo>
                    <a:pt x="198" y="150"/>
                  </a:lnTo>
                  <a:lnTo>
                    <a:pt x="276" y="150"/>
                  </a:lnTo>
                  <a:lnTo>
                    <a:pt x="213" y="186"/>
                  </a:lnTo>
                  <a:lnTo>
                    <a:pt x="243" y="209"/>
                  </a:lnTo>
                  <a:lnTo>
                    <a:pt x="217" y="220"/>
                  </a:lnTo>
                  <a:lnTo>
                    <a:pt x="213" y="268"/>
                  </a:lnTo>
                  <a:lnTo>
                    <a:pt x="171" y="260"/>
                  </a:lnTo>
                  <a:lnTo>
                    <a:pt x="194" y="325"/>
                  </a:lnTo>
                  <a:lnTo>
                    <a:pt x="232" y="329"/>
                  </a:lnTo>
                  <a:lnTo>
                    <a:pt x="198" y="462"/>
                  </a:lnTo>
                  <a:lnTo>
                    <a:pt x="217" y="454"/>
                  </a:lnTo>
                  <a:lnTo>
                    <a:pt x="175" y="574"/>
                  </a:lnTo>
                  <a:lnTo>
                    <a:pt x="224" y="521"/>
                  </a:lnTo>
                  <a:lnTo>
                    <a:pt x="202" y="581"/>
                  </a:lnTo>
                  <a:lnTo>
                    <a:pt x="302" y="500"/>
                  </a:lnTo>
                  <a:lnTo>
                    <a:pt x="280" y="574"/>
                  </a:lnTo>
                  <a:lnTo>
                    <a:pt x="399" y="484"/>
                  </a:lnTo>
                  <a:lnTo>
                    <a:pt x="430" y="365"/>
                  </a:lnTo>
                  <a:lnTo>
                    <a:pt x="377" y="365"/>
                  </a:lnTo>
                  <a:lnTo>
                    <a:pt x="447" y="313"/>
                  </a:lnTo>
                  <a:lnTo>
                    <a:pt x="454" y="346"/>
                  </a:lnTo>
                  <a:lnTo>
                    <a:pt x="519" y="260"/>
                  </a:lnTo>
                  <a:lnTo>
                    <a:pt x="466" y="380"/>
                  </a:lnTo>
                  <a:lnTo>
                    <a:pt x="496" y="376"/>
                  </a:lnTo>
                  <a:lnTo>
                    <a:pt x="508" y="403"/>
                  </a:lnTo>
                  <a:lnTo>
                    <a:pt x="567" y="425"/>
                  </a:lnTo>
                  <a:lnTo>
                    <a:pt x="454" y="414"/>
                  </a:lnTo>
                  <a:lnTo>
                    <a:pt x="489" y="492"/>
                  </a:lnTo>
                  <a:lnTo>
                    <a:pt x="434" y="481"/>
                  </a:lnTo>
                  <a:lnTo>
                    <a:pt x="388" y="532"/>
                  </a:lnTo>
                  <a:lnTo>
                    <a:pt x="447" y="589"/>
                  </a:lnTo>
                  <a:lnTo>
                    <a:pt x="508" y="640"/>
                  </a:lnTo>
                  <a:lnTo>
                    <a:pt x="508" y="606"/>
                  </a:lnTo>
                  <a:lnTo>
                    <a:pt x="633" y="688"/>
                  </a:lnTo>
                  <a:lnTo>
                    <a:pt x="629" y="648"/>
                  </a:lnTo>
                  <a:lnTo>
                    <a:pt x="664" y="674"/>
                  </a:lnTo>
                  <a:lnTo>
                    <a:pt x="698" y="714"/>
                  </a:lnTo>
                  <a:lnTo>
                    <a:pt x="660" y="714"/>
                  </a:lnTo>
                  <a:lnTo>
                    <a:pt x="645" y="796"/>
                  </a:lnTo>
                  <a:lnTo>
                    <a:pt x="626" y="764"/>
                  </a:lnTo>
                  <a:lnTo>
                    <a:pt x="559" y="846"/>
                  </a:lnTo>
                  <a:lnTo>
                    <a:pt x="618" y="737"/>
                  </a:lnTo>
                  <a:lnTo>
                    <a:pt x="567" y="764"/>
                  </a:lnTo>
                  <a:lnTo>
                    <a:pt x="586" y="682"/>
                  </a:lnTo>
                  <a:lnTo>
                    <a:pt x="567" y="699"/>
                  </a:lnTo>
                  <a:lnTo>
                    <a:pt x="548" y="659"/>
                  </a:lnTo>
                  <a:lnTo>
                    <a:pt x="500" y="699"/>
                  </a:lnTo>
                  <a:lnTo>
                    <a:pt x="426" y="610"/>
                  </a:lnTo>
                  <a:lnTo>
                    <a:pt x="430" y="695"/>
                  </a:lnTo>
                  <a:lnTo>
                    <a:pt x="373" y="678"/>
                  </a:lnTo>
                  <a:lnTo>
                    <a:pt x="380" y="789"/>
                  </a:lnTo>
                  <a:lnTo>
                    <a:pt x="422" y="853"/>
                  </a:lnTo>
                  <a:lnTo>
                    <a:pt x="365" y="815"/>
                  </a:lnTo>
                  <a:lnTo>
                    <a:pt x="369" y="865"/>
                  </a:lnTo>
                  <a:lnTo>
                    <a:pt x="310" y="830"/>
                  </a:lnTo>
                  <a:lnTo>
                    <a:pt x="321" y="931"/>
                  </a:lnTo>
                  <a:lnTo>
                    <a:pt x="276" y="1005"/>
                  </a:lnTo>
                  <a:lnTo>
                    <a:pt x="333" y="975"/>
                  </a:lnTo>
                  <a:lnTo>
                    <a:pt x="295" y="1036"/>
                  </a:lnTo>
                  <a:lnTo>
                    <a:pt x="329" y="1036"/>
                  </a:lnTo>
                  <a:lnTo>
                    <a:pt x="350" y="1110"/>
                  </a:lnTo>
                  <a:lnTo>
                    <a:pt x="314" y="1199"/>
                  </a:lnTo>
                  <a:lnTo>
                    <a:pt x="403" y="1161"/>
                  </a:lnTo>
                  <a:lnTo>
                    <a:pt x="388" y="1273"/>
                  </a:lnTo>
                  <a:lnTo>
                    <a:pt x="418" y="1231"/>
                  </a:lnTo>
                  <a:lnTo>
                    <a:pt x="426" y="1347"/>
                  </a:lnTo>
                  <a:lnTo>
                    <a:pt x="466" y="1269"/>
                  </a:lnTo>
                  <a:lnTo>
                    <a:pt x="481" y="1385"/>
                  </a:lnTo>
                  <a:lnTo>
                    <a:pt x="563" y="1496"/>
                  </a:lnTo>
                  <a:lnTo>
                    <a:pt x="548" y="1414"/>
                  </a:lnTo>
                  <a:lnTo>
                    <a:pt x="582" y="1393"/>
                  </a:lnTo>
                  <a:lnTo>
                    <a:pt x="586" y="1463"/>
                  </a:lnTo>
                  <a:lnTo>
                    <a:pt x="690" y="1456"/>
                  </a:lnTo>
                  <a:lnTo>
                    <a:pt x="730" y="1522"/>
                  </a:lnTo>
                  <a:lnTo>
                    <a:pt x="772" y="1564"/>
                  </a:lnTo>
                  <a:lnTo>
                    <a:pt x="698" y="1537"/>
                  </a:lnTo>
                  <a:lnTo>
                    <a:pt x="713" y="1631"/>
                  </a:lnTo>
                  <a:lnTo>
                    <a:pt x="656" y="1568"/>
                  </a:lnTo>
                  <a:lnTo>
                    <a:pt x="660" y="1697"/>
                  </a:lnTo>
                  <a:lnTo>
                    <a:pt x="620" y="1650"/>
                  </a:lnTo>
                  <a:lnTo>
                    <a:pt x="620" y="1728"/>
                  </a:lnTo>
                  <a:lnTo>
                    <a:pt x="582" y="1693"/>
                  </a:lnTo>
                  <a:lnTo>
                    <a:pt x="586" y="1798"/>
                  </a:lnTo>
                  <a:lnTo>
                    <a:pt x="567" y="1743"/>
                  </a:lnTo>
                  <a:lnTo>
                    <a:pt x="563" y="1821"/>
                  </a:lnTo>
                  <a:lnTo>
                    <a:pt x="525" y="1686"/>
                  </a:lnTo>
                  <a:lnTo>
                    <a:pt x="470" y="1794"/>
                  </a:lnTo>
                  <a:lnTo>
                    <a:pt x="462" y="1686"/>
                  </a:lnTo>
                  <a:lnTo>
                    <a:pt x="430" y="1720"/>
                  </a:lnTo>
                  <a:lnTo>
                    <a:pt x="430" y="1631"/>
                  </a:lnTo>
                  <a:lnTo>
                    <a:pt x="373" y="1659"/>
                  </a:lnTo>
                  <a:lnTo>
                    <a:pt x="392" y="1503"/>
                  </a:lnTo>
                  <a:lnTo>
                    <a:pt x="350" y="1553"/>
                  </a:lnTo>
                  <a:lnTo>
                    <a:pt x="337" y="1460"/>
                  </a:lnTo>
                  <a:lnTo>
                    <a:pt x="291" y="1488"/>
                  </a:lnTo>
                  <a:lnTo>
                    <a:pt x="291" y="1421"/>
                  </a:lnTo>
                  <a:lnTo>
                    <a:pt x="190" y="1444"/>
                  </a:lnTo>
                  <a:lnTo>
                    <a:pt x="295" y="1659"/>
                  </a:lnTo>
                  <a:lnTo>
                    <a:pt x="451" y="1853"/>
                  </a:lnTo>
                  <a:lnTo>
                    <a:pt x="540" y="1910"/>
                  </a:lnTo>
                  <a:lnTo>
                    <a:pt x="664" y="1954"/>
                  </a:lnTo>
                  <a:lnTo>
                    <a:pt x="713" y="1861"/>
                  </a:lnTo>
                  <a:lnTo>
                    <a:pt x="702" y="1764"/>
                  </a:lnTo>
                  <a:lnTo>
                    <a:pt x="873" y="1608"/>
                  </a:lnTo>
                  <a:lnTo>
                    <a:pt x="745" y="1471"/>
                  </a:lnTo>
                  <a:lnTo>
                    <a:pt x="741" y="1433"/>
                  </a:lnTo>
                  <a:lnTo>
                    <a:pt x="690" y="1414"/>
                  </a:lnTo>
                  <a:lnTo>
                    <a:pt x="629" y="1414"/>
                  </a:lnTo>
                  <a:lnTo>
                    <a:pt x="637" y="1363"/>
                  </a:lnTo>
                  <a:lnTo>
                    <a:pt x="527" y="1363"/>
                  </a:lnTo>
                  <a:lnTo>
                    <a:pt x="504" y="1288"/>
                  </a:lnTo>
                  <a:lnTo>
                    <a:pt x="540" y="1224"/>
                  </a:lnTo>
                  <a:lnTo>
                    <a:pt x="656" y="1317"/>
                  </a:lnTo>
                  <a:lnTo>
                    <a:pt x="722" y="1309"/>
                  </a:lnTo>
                  <a:lnTo>
                    <a:pt x="869" y="1418"/>
                  </a:lnTo>
                  <a:lnTo>
                    <a:pt x="928" y="1382"/>
                  </a:lnTo>
                  <a:lnTo>
                    <a:pt x="985" y="1397"/>
                  </a:lnTo>
                  <a:lnTo>
                    <a:pt x="1040" y="1340"/>
                  </a:lnTo>
                  <a:lnTo>
                    <a:pt x="1051" y="1288"/>
                  </a:lnTo>
                  <a:lnTo>
                    <a:pt x="973" y="1211"/>
                  </a:lnTo>
                  <a:lnTo>
                    <a:pt x="954" y="1150"/>
                  </a:lnTo>
                  <a:lnTo>
                    <a:pt x="989" y="1110"/>
                  </a:lnTo>
                  <a:lnTo>
                    <a:pt x="935" y="1083"/>
                  </a:lnTo>
                  <a:lnTo>
                    <a:pt x="816" y="1036"/>
                  </a:lnTo>
                  <a:lnTo>
                    <a:pt x="645" y="1036"/>
                  </a:lnTo>
                  <a:lnTo>
                    <a:pt x="768" y="1072"/>
                  </a:lnTo>
                  <a:lnTo>
                    <a:pt x="835" y="1095"/>
                  </a:lnTo>
                  <a:lnTo>
                    <a:pt x="892" y="1106"/>
                  </a:lnTo>
                  <a:lnTo>
                    <a:pt x="842" y="1134"/>
                  </a:lnTo>
                  <a:lnTo>
                    <a:pt x="916" y="1165"/>
                  </a:lnTo>
                  <a:lnTo>
                    <a:pt x="861" y="1184"/>
                  </a:lnTo>
                  <a:lnTo>
                    <a:pt x="973" y="1273"/>
                  </a:lnTo>
                  <a:lnTo>
                    <a:pt x="966" y="1309"/>
                  </a:lnTo>
                  <a:lnTo>
                    <a:pt x="895" y="1250"/>
                  </a:lnTo>
                  <a:lnTo>
                    <a:pt x="857" y="1300"/>
                  </a:lnTo>
                  <a:lnTo>
                    <a:pt x="884" y="1224"/>
                  </a:lnTo>
                  <a:lnTo>
                    <a:pt x="838" y="1207"/>
                  </a:lnTo>
                  <a:lnTo>
                    <a:pt x="738" y="1114"/>
                  </a:lnTo>
                  <a:lnTo>
                    <a:pt x="768" y="1288"/>
                  </a:lnTo>
                  <a:lnTo>
                    <a:pt x="702" y="1199"/>
                  </a:lnTo>
                  <a:lnTo>
                    <a:pt x="690" y="1258"/>
                  </a:lnTo>
                  <a:lnTo>
                    <a:pt x="656" y="1184"/>
                  </a:lnTo>
                  <a:lnTo>
                    <a:pt x="660" y="1106"/>
                  </a:lnTo>
                  <a:lnTo>
                    <a:pt x="570" y="1036"/>
                  </a:lnTo>
                  <a:lnTo>
                    <a:pt x="567" y="1106"/>
                  </a:lnTo>
                  <a:lnTo>
                    <a:pt x="519" y="1049"/>
                  </a:lnTo>
                  <a:lnTo>
                    <a:pt x="477" y="1102"/>
                  </a:lnTo>
                  <a:lnTo>
                    <a:pt x="485" y="1017"/>
                  </a:lnTo>
                  <a:lnTo>
                    <a:pt x="548" y="994"/>
                  </a:lnTo>
                  <a:lnTo>
                    <a:pt x="679" y="939"/>
                  </a:lnTo>
                  <a:lnTo>
                    <a:pt x="626" y="990"/>
                  </a:lnTo>
                  <a:lnTo>
                    <a:pt x="694" y="971"/>
                  </a:lnTo>
                  <a:lnTo>
                    <a:pt x="645" y="1001"/>
                  </a:lnTo>
                  <a:lnTo>
                    <a:pt x="757" y="1009"/>
                  </a:lnTo>
                  <a:lnTo>
                    <a:pt x="757" y="939"/>
                  </a:lnTo>
                  <a:lnTo>
                    <a:pt x="705" y="878"/>
                  </a:lnTo>
                  <a:lnTo>
                    <a:pt x="846" y="741"/>
                  </a:lnTo>
                  <a:lnTo>
                    <a:pt x="865" y="559"/>
                  </a:lnTo>
                  <a:lnTo>
                    <a:pt x="791" y="532"/>
                  </a:lnTo>
                  <a:lnTo>
                    <a:pt x="726" y="589"/>
                  </a:lnTo>
                  <a:lnTo>
                    <a:pt x="620" y="524"/>
                  </a:lnTo>
                  <a:lnTo>
                    <a:pt x="601" y="406"/>
                  </a:lnTo>
                  <a:lnTo>
                    <a:pt x="570" y="302"/>
                  </a:lnTo>
                  <a:lnTo>
                    <a:pt x="664" y="216"/>
                  </a:lnTo>
                  <a:lnTo>
                    <a:pt x="618" y="150"/>
                  </a:lnTo>
                  <a:lnTo>
                    <a:pt x="559" y="167"/>
                  </a:lnTo>
                  <a:lnTo>
                    <a:pt x="519" y="112"/>
                  </a:lnTo>
                  <a:lnTo>
                    <a:pt x="489" y="239"/>
                  </a:lnTo>
                  <a:lnTo>
                    <a:pt x="430" y="194"/>
                  </a:lnTo>
                  <a:lnTo>
                    <a:pt x="357" y="175"/>
                  </a:lnTo>
                  <a:lnTo>
                    <a:pt x="295" y="74"/>
                  </a:lnTo>
                  <a:lnTo>
                    <a:pt x="221" y="7"/>
                  </a:lnTo>
                  <a:lnTo>
                    <a:pt x="120" y="45"/>
                  </a:lnTo>
                  <a:lnTo>
                    <a:pt x="67" y="4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5" name="Freeform 150"/>
            <p:cNvSpPr>
              <a:spLocks/>
            </p:cNvSpPr>
            <p:nvPr/>
          </p:nvSpPr>
          <p:spPr bwMode="auto">
            <a:xfrm>
              <a:off x="1727" y="1271"/>
              <a:ext cx="1306" cy="1618"/>
            </a:xfrm>
            <a:custGeom>
              <a:avLst/>
              <a:gdLst>
                <a:gd name="T0" fmla="*/ 399 w 2612"/>
                <a:gd name="T1" fmla="*/ 1169 h 3235"/>
                <a:gd name="T2" fmla="*/ 736 w 2612"/>
                <a:gd name="T3" fmla="*/ 958 h 3235"/>
                <a:gd name="T4" fmla="*/ 603 w 2612"/>
                <a:gd name="T5" fmla="*/ 1207 h 3235"/>
                <a:gd name="T6" fmla="*/ 504 w 2612"/>
                <a:gd name="T7" fmla="*/ 1484 h 3235"/>
                <a:gd name="T8" fmla="*/ 648 w 2612"/>
                <a:gd name="T9" fmla="*/ 1505 h 3235"/>
                <a:gd name="T10" fmla="*/ 924 w 2612"/>
                <a:gd name="T11" fmla="*/ 1600 h 3235"/>
                <a:gd name="T12" fmla="*/ 842 w 2612"/>
                <a:gd name="T13" fmla="*/ 1771 h 3235"/>
                <a:gd name="T14" fmla="*/ 1395 w 2612"/>
                <a:gd name="T15" fmla="*/ 1484 h 3235"/>
                <a:gd name="T16" fmla="*/ 1173 w 2612"/>
                <a:gd name="T17" fmla="*/ 1230 h 3235"/>
                <a:gd name="T18" fmla="*/ 1743 w 2612"/>
                <a:gd name="T19" fmla="*/ 1710 h 3235"/>
                <a:gd name="T20" fmla="*/ 1616 w 2612"/>
                <a:gd name="T21" fmla="*/ 1872 h 3235"/>
                <a:gd name="T22" fmla="*/ 1040 w 2612"/>
                <a:gd name="T23" fmla="*/ 1838 h 3235"/>
                <a:gd name="T24" fmla="*/ 852 w 2612"/>
                <a:gd name="T25" fmla="*/ 1866 h 3235"/>
                <a:gd name="T26" fmla="*/ 681 w 2612"/>
                <a:gd name="T27" fmla="*/ 1982 h 3235"/>
                <a:gd name="T28" fmla="*/ 475 w 2612"/>
                <a:gd name="T29" fmla="*/ 1965 h 3235"/>
                <a:gd name="T30" fmla="*/ 377 w 2612"/>
                <a:gd name="T31" fmla="*/ 2115 h 3235"/>
                <a:gd name="T32" fmla="*/ 498 w 2612"/>
                <a:gd name="T33" fmla="*/ 2321 h 3235"/>
                <a:gd name="T34" fmla="*/ 709 w 2612"/>
                <a:gd name="T35" fmla="*/ 2254 h 3235"/>
                <a:gd name="T36" fmla="*/ 1030 w 2612"/>
                <a:gd name="T37" fmla="*/ 2161 h 3235"/>
                <a:gd name="T38" fmla="*/ 1361 w 2612"/>
                <a:gd name="T39" fmla="*/ 2104 h 3235"/>
                <a:gd name="T40" fmla="*/ 1091 w 2612"/>
                <a:gd name="T41" fmla="*/ 2248 h 3235"/>
                <a:gd name="T42" fmla="*/ 814 w 2612"/>
                <a:gd name="T43" fmla="*/ 2355 h 3235"/>
                <a:gd name="T44" fmla="*/ 669 w 2612"/>
                <a:gd name="T45" fmla="*/ 2526 h 3235"/>
                <a:gd name="T46" fmla="*/ 770 w 2612"/>
                <a:gd name="T47" fmla="*/ 2682 h 3235"/>
                <a:gd name="T48" fmla="*/ 941 w 2612"/>
                <a:gd name="T49" fmla="*/ 2714 h 3235"/>
                <a:gd name="T50" fmla="*/ 1051 w 2612"/>
                <a:gd name="T51" fmla="*/ 2549 h 3235"/>
                <a:gd name="T52" fmla="*/ 1251 w 2612"/>
                <a:gd name="T53" fmla="*/ 2581 h 3235"/>
                <a:gd name="T54" fmla="*/ 1428 w 2612"/>
                <a:gd name="T55" fmla="*/ 2682 h 3235"/>
                <a:gd name="T56" fmla="*/ 1572 w 2612"/>
                <a:gd name="T57" fmla="*/ 2471 h 3235"/>
                <a:gd name="T58" fmla="*/ 1700 w 2612"/>
                <a:gd name="T59" fmla="*/ 2226 h 3235"/>
                <a:gd name="T60" fmla="*/ 1789 w 2612"/>
                <a:gd name="T61" fmla="*/ 2448 h 3235"/>
                <a:gd name="T62" fmla="*/ 1855 w 2612"/>
                <a:gd name="T63" fmla="*/ 2676 h 3235"/>
                <a:gd name="T64" fmla="*/ 1671 w 2612"/>
                <a:gd name="T65" fmla="*/ 2676 h 3235"/>
                <a:gd name="T66" fmla="*/ 1468 w 2612"/>
                <a:gd name="T67" fmla="*/ 2769 h 3235"/>
                <a:gd name="T68" fmla="*/ 1274 w 2612"/>
                <a:gd name="T69" fmla="*/ 2841 h 3235"/>
                <a:gd name="T70" fmla="*/ 1190 w 2612"/>
                <a:gd name="T71" fmla="*/ 3012 h 3235"/>
                <a:gd name="T72" fmla="*/ 1312 w 2612"/>
                <a:gd name="T73" fmla="*/ 3096 h 3235"/>
                <a:gd name="T74" fmla="*/ 1540 w 2612"/>
                <a:gd name="T75" fmla="*/ 3229 h 3235"/>
                <a:gd name="T76" fmla="*/ 1793 w 2612"/>
                <a:gd name="T77" fmla="*/ 2974 h 3235"/>
                <a:gd name="T78" fmla="*/ 2154 w 2612"/>
                <a:gd name="T79" fmla="*/ 2708 h 3235"/>
                <a:gd name="T80" fmla="*/ 2293 w 2612"/>
                <a:gd name="T81" fmla="*/ 2598 h 3235"/>
                <a:gd name="T82" fmla="*/ 2612 w 2612"/>
                <a:gd name="T83" fmla="*/ 2421 h 3235"/>
                <a:gd name="T84" fmla="*/ 1523 w 2612"/>
                <a:gd name="T85" fmla="*/ 602 h 3235"/>
                <a:gd name="T86" fmla="*/ 1506 w 2612"/>
                <a:gd name="T87" fmla="*/ 541 h 3235"/>
                <a:gd name="T88" fmla="*/ 1306 w 2612"/>
                <a:gd name="T89" fmla="*/ 391 h 3235"/>
                <a:gd name="T90" fmla="*/ 1228 w 2612"/>
                <a:gd name="T91" fmla="*/ 214 h 3235"/>
                <a:gd name="T92" fmla="*/ 1074 w 2612"/>
                <a:gd name="T93" fmla="*/ 127 h 3235"/>
                <a:gd name="T94" fmla="*/ 958 w 2612"/>
                <a:gd name="T95" fmla="*/ 104 h 3235"/>
                <a:gd name="T96" fmla="*/ 846 w 2612"/>
                <a:gd name="T97" fmla="*/ 0 h 3235"/>
                <a:gd name="T98" fmla="*/ 681 w 2612"/>
                <a:gd name="T99" fmla="*/ 70 h 3235"/>
                <a:gd name="T100" fmla="*/ 548 w 2612"/>
                <a:gd name="T101" fmla="*/ 188 h 3235"/>
                <a:gd name="T102" fmla="*/ 597 w 2612"/>
                <a:gd name="T103" fmla="*/ 315 h 3235"/>
                <a:gd name="T104" fmla="*/ 753 w 2612"/>
                <a:gd name="T105" fmla="*/ 391 h 3235"/>
                <a:gd name="T106" fmla="*/ 930 w 2612"/>
                <a:gd name="T107" fmla="*/ 463 h 3235"/>
                <a:gd name="T108" fmla="*/ 730 w 2612"/>
                <a:gd name="T109" fmla="*/ 524 h 3235"/>
                <a:gd name="T110" fmla="*/ 359 w 2612"/>
                <a:gd name="T111" fmla="*/ 614 h 3235"/>
                <a:gd name="T112" fmla="*/ 278 w 2612"/>
                <a:gd name="T113" fmla="*/ 764 h 3235"/>
                <a:gd name="T114" fmla="*/ 133 w 2612"/>
                <a:gd name="T115" fmla="*/ 830 h 3235"/>
                <a:gd name="T116" fmla="*/ 116 w 2612"/>
                <a:gd name="T117" fmla="*/ 969 h 3235"/>
                <a:gd name="T118" fmla="*/ 72 w 2612"/>
                <a:gd name="T119" fmla="*/ 1102 h 3235"/>
                <a:gd name="T120" fmla="*/ 183 w 2612"/>
                <a:gd name="T121" fmla="*/ 1174 h 3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612"/>
                <a:gd name="T184" fmla="*/ 0 h 3235"/>
                <a:gd name="T185" fmla="*/ 2612 w 2612"/>
                <a:gd name="T186" fmla="*/ 3235 h 3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612" h="3235">
                  <a:moveTo>
                    <a:pt x="183" y="1174"/>
                  </a:moveTo>
                  <a:lnTo>
                    <a:pt x="278" y="1174"/>
                  </a:lnTo>
                  <a:lnTo>
                    <a:pt x="344" y="1241"/>
                  </a:lnTo>
                  <a:lnTo>
                    <a:pt x="399" y="1169"/>
                  </a:lnTo>
                  <a:lnTo>
                    <a:pt x="449" y="1212"/>
                  </a:lnTo>
                  <a:lnTo>
                    <a:pt x="515" y="1106"/>
                  </a:lnTo>
                  <a:lnTo>
                    <a:pt x="654" y="851"/>
                  </a:lnTo>
                  <a:lnTo>
                    <a:pt x="736" y="958"/>
                  </a:lnTo>
                  <a:lnTo>
                    <a:pt x="730" y="1112"/>
                  </a:lnTo>
                  <a:lnTo>
                    <a:pt x="669" y="1157"/>
                  </a:lnTo>
                  <a:lnTo>
                    <a:pt x="675" y="1190"/>
                  </a:lnTo>
                  <a:lnTo>
                    <a:pt x="603" y="1207"/>
                  </a:lnTo>
                  <a:lnTo>
                    <a:pt x="588" y="1245"/>
                  </a:lnTo>
                  <a:lnTo>
                    <a:pt x="454" y="1296"/>
                  </a:lnTo>
                  <a:lnTo>
                    <a:pt x="454" y="1395"/>
                  </a:lnTo>
                  <a:lnTo>
                    <a:pt x="504" y="1484"/>
                  </a:lnTo>
                  <a:lnTo>
                    <a:pt x="553" y="1450"/>
                  </a:lnTo>
                  <a:lnTo>
                    <a:pt x="593" y="1378"/>
                  </a:lnTo>
                  <a:lnTo>
                    <a:pt x="648" y="1401"/>
                  </a:lnTo>
                  <a:lnTo>
                    <a:pt x="648" y="1505"/>
                  </a:lnTo>
                  <a:lnTo>
                    <a:pt x="721" y="1551"/>
                  </a:lnTo>
                  <a:lnTo>
                    <a:pt x="764" y="1496"/>
                  </a:lnTo>
                  <a:lnTo>
                    <a:pt x="837" y="1522"/>
                  </a:lnTo>
                  <a:lnTo>
                    <a:pt x="924" y="1600"/>
                  </a:lnTo>
                  <a:lnTo>
                    <a:pt x="781" y="1661"/>
                  </a:lnTo>
                  <a:lnTo>
                    <a:pt x="759" y="1695"/>
                  </a:lnTo>
                  <a:lnTo>
                    <a:pt x="831" y="1716"/>
                  </a:lnTo>
                  <a:lnTo>
                    <a:pt x="842" y="1771"/>
                  </a:lnTo>
                  <a:lnTo>
                    <a:pt x="886" y="1728"/>
                  </a:lnTo>
                  <a:lnTo>
                    <a:pt x="964" y="1756"/>
                  </a:lnTo>
                  <a:lnTo>
                    <a:pt x="1340" y="1695"/>
                  </a:lnTo>
                  <a:lnTo>
                    <a:pt x="1395" y="1484"/>
                  </a:lnTo>
                  <a:lnTo>
                    <a:pt x="1190" y="1473"/>
                  </a:lnTo>
                  <a:lnTo>
                    <a:pt x="1164" y="1418"/>
                  </a:lnTo>
                  <a:lnTo>
                    <a:pt x="1213" y="1307"/>
                  </a:lnTo>
                  <a:lnTo>
                    <a:pt x="1173" y="1230"/>
                  </a:lnTo>
                  <a:lnTo>
                    <a:pt x="1407" y="1163"/>
                  </a:lnTo>
                  <a:lnTo>
                    <a:pt x="1373" y="1285"/>
                  </a:lnTo>
                  <a:lnTo>
                    <a:pt x="1357" y="1412"/>
                  </a:lnTo>
                  <a:lnTo>
                    <a:pt x="1743" y="1710"/>
                  </a:lnTo>
                  <a:lnTo>
                    <a:pt x="1772" y="1767"/>
                  </a:lnTo>
                  <a:lnTo>
                    <a:pt x="1711" y="1883"/>
                  </a:lnTo>
                  <a:lnTo>
                    <a:pt x="1682" y="1838"/>
                  </a:lnTo>
                  <a:lnTo>
                    <a:pt x="1616" y="1872"/>
                  </a:lnTo>
                  <a:lnTo>
                    <a:pt x="1555" y="1811"/>
                  </a:lnTo>
                  <a:lnTo>
                    <a:pt x="1428" y="1771"/>
                  </a:lnTo>
                  <a:lnTo>
                    <a:pt x="1112" y="1878"/>
                  </a:lnTo>
                  <a:lnTo>
                    <a:pt x="1040" y="1838"/>
                  </a:lnTo>
                  <a:lnTo>
                    <a:pt x="1002" y="1855"/>
                  </a:lnTo>
                  <a:lnTo>
                    <a:pt x="979" y="1811"/>
                  </a:lnTo>
                  <a:lnTo>
                    <a:pt x="914" y="1895"/>
                  </a:lnTo>
                  <a:lnTo>
                    <a:pt x="852" y="1866"/>
                  </a:lnTo>
                  <a:lnTo>
                    <a:pt x="852" y="1916"/>
                  </a:lnTo>
                  <a:lnTo>
                    <a:pt x="753" y="1904"/>
                  </a:lnTo>
                  <a:lnTo>
                    <a:pt x="741" y="1971"/>
                  </a:lnTo>
                  <a:lnTo>
                    <a:pt x="681" y="1982"/>
                  </a:lnTo>
                  <a:lnTo>
                    <a:pt x="597" y="1921"/>
                  </a:lnTo>
                  <a:lnTo>
                    <a:pt x="492" y="1895"/>
                  </a:lnTo>
                  <a:lnTo>
                    <a:pt x="437" y="1916"/>
                  </a:lnTo>
                  <a:lnTo>
                    <a:pt x="475" y="1965"/>
                  </a:lnTo>
                  <a:lnTo>
                    <a:pt x="394" y="1965"/>
                  </a:lnTo>
                  <a:lnTo>
                    <a:pt x="432" y="2028"/>
                  </a:lnTo>
                  <a:lnTo>
                    <a:pt x="321" y="2127"/>
                  </a:lnTo>
                  <a:lnTo>
                    <a:pt x="377" y="2115"/>
                  </a:lnTo>
                  <a:lnTo>
                    <a:pt x="405" y="2161"/>
                  </a:lnTo>
                  <a:lnTo>
                    <a:pt x="454" y="2138"/>
                  </a:lnTo>
                  <a:lnTo>
                    <a:pt x="454" y="2193"/>
                  </a:lnTo>
                  <a:lnTo>
                    <a:pt x="498" y="2321"/>
                  </a:lnTo>
                  <a:lnTo>
                    <a:pt x="542" y="2271"/>
                  </a:lnTo>
                  <a:lnTo>
                    <a:pt x="582" y="2321"/>
                  </a:lnTo>
                  <a:lnTo>
                    <a:pt x="637" y="2343"/>
                  </a:lnTo>
                  <a:lnTo>
                    <a:pt x="709" y="2254"/>
                  </a:lnTo>
                  <a:lnTo>
                    <a:pt x="837" y="2243"/>
                  </a:lnTo>
                  <a:lnTo>
                    <a:pt x="918" y="2226"/>
                  </a:lnTo>
                  <a:lnTo>
                    <a:pt x="975" y="2182"/>
                  </a:lnTo>
                  <a:lnTo>
                    <a:pt x="1030" y="2161"/>
                  </a:lnTo>
                  <a:lnTo>
                    <a:pt x="1124" y="2104"/>
                  </a:lnTo>
                  <a:lnTo>
                    <a:pt x="1169" y="2121"/>
                  </a:lnTo>
                  <a:lnTo>
                    <a:pt x="1262" y="2043"/>
                  </a:lnTo>
                  <a:lnTo>
                    <a:pt x="1361" y="2104"/>
                  </a:lnTo>
                  <a:lnTo>
                    <a:pt x="1329" y="2150"/>
                  </a:lnTo>
                  <a:lnTo>
                    <a:pt x="1251" y="2170"/>
                  </a:lnTo>
                  <a:lnTo>
                    <a:pt x="1228" y="2260"/>
                  </a:lnTo>
                  <a:lnTo>
                    <a:pt x="1091" y="2248"/>
                  </a:lnTo>
                  <a:lnTo>
                    <a:pt x="1063" y="2265"/>
                  </a:lnTo>
                  <a:lnTo>
                    <a:pt x="964" y="2265"/>
                  </a:lnTo>
                  <a:lnTo>
                    <a:pt x="914" y="2321"/>
                  </a:lnTo>
                  <a:lnTo>
                    <a:pt x="814" y="2355"/>
                  </a:lnTo>
                  <a:lnTo>
                    <a:pt x="741" y="2410"/>
                  </a:lnTo>
                  <a:lnTo>
                    <a:pt x="787" y="2431"/>
                  </a:lnTo>
                  <a:lnTo>
                    <a:pt x="715" y="2442"/>
                  </a:lnTo>
                  <a:lnTo>
                    <a:pt x="669" y="2526"/>
                  </a:lnTo>
                  <a:lnTo>
                    <a:pt x="764" y="2526"/>
                  </a:lnTo>
                  <a:lnTo>
                    <a:pt x="715" y="2575"/>
                  </a:lnTo>
                  <a:lnTo>
                    <a:pt x="703" y="2665"/>
                  </a:lnTo>
                  <a:lnTo>
                    <a:pt x="770" y="2682"/>
                  </a:lnTo>
                  <a:lnTo>
                    <a:pt x="814" y="2653"/>
                  </a:lnTo>
                  <a:lnTo>
                    <a:pt x="880" y="2754"/>
                  </a:lnTo>
                  <a:lnTo>
                    <a:pt x="924" y="2781"/>
                  </a:lnTo>
                  <a:lnTo>
                    <a:pt x="941" y="2714"/>
                  </a:lnTo>
                  <a:lnTo>
                    <a:pt x="1034" y="2769"/>
                  </a:lnTo>
                  <a:lnTo>
                    <a:pt x="1019" y="2659"/>
                  </a:lnTo>
                  <a:lnTo>
                    <a:pt x="1019" y="2558"/>
                  </a:lnTo>
                  <a:lnTo>
                    <a:pt x="1051" y="2549"/>
                  </a:lnTo>
                  <a:lnTo>
                    <a:pt x="1063" y="2497"/>
                  </a:lnTo>
                  <a:lnTo>
                    <a:pt x="1158" y="2581"/>
                  </a:lnTo>
                  <a:lnTo>
                    <a:pt x="1202" y="2581"/>
                  </a:lnTo>
                  <a:lnTo>
                    <a:pt x="1251" y="2581"/>
                  </a:lnTo>
                  <a:lnTo>
                    <a:pt x="1291" y="2604"/>
                  </a:lnTo>
                  <a:lnTo>
                    <a:pt x="1384" y="2526"/>
                  </a:lnTo>
                  <a:lnTo>
                    <a:pt x="1384" y="2625"/>
                  </a:lnTo>
                  <a:lnTo>
                    <a:pt x="1428" y="2682"/>
                  </a:lnTo>
                  <a:lnTo>
                    <a:pt x="1473" y="2630"/>
                  </a:lnTo>
                  <a:lnTo>
                    <a:pt x="1544" y="2630"/>
                  </a:lnTo>
                  <a:lnTo>
                    <a:pt x="1567" y="2532"/>
                  </a:lnTo>
                  <a:lnTo>
                    <a:pt x="1572" y="2471"/>
                  </a:lnTo>
                  <a:lnTo>
                    <a:pt x="1622" y="2465"/>
                  </a:lnTo>
                  <a:lnTo>
                    <a:pt x="1656" y="2381"/>
                  </a:lnTo>
                  <a:lnTo>
                    <a:pt x="1656" y="2338"/>
                  </a:lnTo>
                  <a:lnTo>
                    <a:pt x="1700" y="2226"/>
                  </a:lnTo>
                  <a:lnTo>
                    <a:pt x="1798" y="2277"/>
                  </a:lnTo>
                  <a:lnTo>
                    <a:pt x="1859" y="2338"/>
                  </a:lnTo>
                  <a:lnTo>
                    <a:pt x="1772" y="2349"/>
                  </a:lnTo>
                  <a:lnTo>
                    <a:pt x="1789" y="2448"/>
                  </a:lnTo>
                  <a:lnTo>
                    <a:pt x="1711" y="2471"/>
                  </a:lnTo>
                  <a:lnTo>
                    <a:pt x="1743" y="2570"/>
                  </a:lnTo>
                  <a:lnTo>
                    <a:pt x="1871" y="2648"/>
                  </a:lnTo>
                  <a:lnTo>
                    <a:pt x="1855" y="2676"/>
                  </a:lnTo>
                  <a:lnTo>
                    <a:pt x="1743" y="2676"/>
                  </a:lnTo>
                  <a:lnTo>
                    <a:pt x="1711" y="2636"/>
                  </a:lnTo>
                  <a:lnTo>
                    <a:pt x="1656" y="2636"/>
                  </a:lnTo>
                  <a:lnTo>
                    <a:pt x="1671" y="2676"/>
                  </a:lnTo>
                  <a:lnTo>
                    <a:pt x="1578" y="2731"/>
                  </a:lnTo>
                  <a:lnTo>
                    <a:pt x="1644" y="2748"/>
                  </a:lnTo>
                  <a:lnTo>
                    <a:pt x="1561" y="2769"/>
                  </a:lnTo>
                  <a:lnTo>
                    <a:pt x="1468" y="2769"/>
                  </a:lnTo>
                  <a:lnTo>
                    <a:pt x="1422" y="2798"/>
                  </a:lnTo>
                  <a:lnTo>
                    <a:pt x="1439" y="2824"/>
                  </a:lnTo>
                  <a:lnTo>
                    <a:pt x="1323" y="2841"/>
                  </a:lnTo>
                  <a:lnTo>
                    <a:pt x="1274" y="2841"/>
                  </a:lnTo>
                  <a:lnTo>
                    <a:pt x="1228" y="2881"/>
                  </a:lnTo>
                  <a:lnTo>
                    <a:pt x="1340" y="2902"/>
                  </a:lnTo>
                  <a:lnTo>
                    <a:pt x="1300" y="2969"/>
                  </a:lnTo>
                  <a:lnTo>
                    <a:pt x="1190" y="3012"/>
                  </a:lnTo>
                  <a:lnTo>
                    <a:pt x="1158" y="3041"/>
                  </a:lnTo>
                  <a:lnTo>
                    <a:pt x="1234" y="3058"/>
                  </a:lnTo>
                  <a:lnTo>
                    <a:pt x="1234" y="3130"/>
                  </a:lnTo>
                  <a:lnTo>
                    <a:pt x="1312" y="3096"/>
                  </a:lnTo>
                  <a:lnTo>
                    <a:pt x="1340" y="3157"/>
                  </a:lnTo>
                  <a:lnTo>
                    <a:pt x="1285" y="3235"/>
                  </a:lnTo>
                  <a:lnTo>
                    <a:pt x="1401" y="3214"/>
                  </a:lnTo>
                  <a:lnTo>
                    <a:pt x="1540" y="3229"/>
                  </a:lnTo>
                  <a:lnTo>
                    <a:pt x="1528" y="3081"/>
                  </a:lnTo>
                  <a:lnTo>
                    <a:pt x="1644" y="3081"/>
                  </a:lnTo>
                  <a:lnTo>
                    <a:pt x="1671" y="2974"/>
                  </a:lnTo>
                  <a:lnTo>
                    <a:pt x="1793" y="2974"/>
                  </a:lnTo>
                  <a:lnTo>
                    <a:pt x="2087" y="2936"/>
                  </a:lnTo>
                  <a:lnTo>
                    <a:pt x="2175" y="2836"/>
                  </a:lnTo>
                  <a:lnTo>
                    <a:pt x="2175" y="2798"/>
                  </a:lnTo>
                  <a:lnTo>
                    <a:pt x="2154" y="2708"/>
                  </a:lnTo>
                  <a:lnTo>
                    <a:pt x="2104" y="2653"/>
                  </a:lnTo>
                  <a:lnTo>
                    <a:pt x="2131" y="2587"/>
                  </a:lnTo>
                  <a:lnTo>
                    <a:pt x="2226" y="2592"/>
                  </a:lnTo>
                  <a:lnTo>
                    <a:pt x="2293" y="2598"/>
                  </a:lnTo>
                  <a:lnTo>
                    <a:pt x="2314" y="2514"/>
                  </a:lnTo>
                  <a:lnTo>
                    <a:pt x="2424" y="2526"/>
                  </a:lnTo>
                  <a:lnTo>
                    <a:pt x="2513" y="2421"/>
                  </a:lnTo>
                  <a:lnTo>
                    <a:pt x="2612" y="2421"/>
                  </a:lnTo>
                  <a:lnTo>
                    <a:pt x="2551" y="1927"/>
                  </a:lnTo>
                  <a:lnTo>
                    <a:pt x="1711" y="657"/>
                  </a:lnTo>
                  <a:lnTo>
                    <a:pt x="1616" y="669"/>
                  </a:lnTo>
                  <a:lnTo>
                    <a:pt x="1523" y="602"/>
                  </a:lnTo>
                  <a:lnTo>
                    <a:pt x="1456" y="619"/>
                  </a:lnTo>
                  <a:lnTo>
                    <a:pt x="1413" y="619"/>
                  </a:lnTo>
                  <a:lnTo>
                    <a:pt x="1416" y="581"/>
                  </a:lnTo>
                  <a:lnTo>
                    <a:pt x="1506" y="541"/>
                  </a:lnTo>
                  <a:lnTo>
                    <a:pt x="1378" y="475"/>
                  </a:lnTo>
                  <a:lnTo>
                    <a:pt x="1416" y="443"/>
                  </a:lnTo>
                  <a:lnTo>
                    <a:pt x="1295" y="437"/>
                  </a:lnTo>
                  <a:lnTo>
                    <a:pt x="1306" y="391"/>
                  </a:lnTo>
                  <a:lnTo>
                    <a:pt x="1262" y="330"/>
                  </a:lnTo>
                  <a:lnTo>
                    <a:pt x="1312" y="264"/>
                  </a:lnTo>
                  <a:lnTo>
                    <a:pt x="1190" y="264"/>
                  </a:lnTo>
                  <a:lnTo>
                    <a:pt x="1228" y="214"/>
                  </a:lnTo>
                  <a:lnTo>
                    <a:pt x="1158" y="214"/>
                  </a:lnTo>
                  <a:lnTo>
                    <a:pt x="1118" y="237"/>
                  </a:lnTo>
                  <a:lnTo>
                    <a:pt x="1106" y="142"/>
                  </a:lnTo>
                  <a:lnTo>
                    <a:pt x="1074" y="127"/>
                  </a:lnTo>
                  <a:lnTo>
                    <a:pt x="1046" y="188"/>
                  </a:lnTo>
                  <a:lnTo>
                    <a:pt x="1008" y="154"/>
                  </a:lnTo>
                  <a:lnTo>
                    <a:pt x="970" y="142"/>
                  </a:lnTo>
                  <a:lnTo>
                    <a:pt x="958" y="104"/>
                  </a:lnTo>
                  <a:lnTo>
                    <a:pt x="1008" y="76"/>
                  </a:lnTo>
                  <a:lnTo>
                    <a:pt x="886" y="43"/>
                  </a:lnTo>
                  <a:lnTo>
                    <a:pt x="897" y="0"/>
                  </a:lnTo>
                  <a:lnTo>
                    <a:pt x="846" y="0"/>
                  </a:lnTo>
                  <a:lnTo>
                    <a:pt x="770" y="26"/>
                  </a:lnTo>
                  <a:lnTo>
                    <a:pt x="681" y="0"/>
                  </a:lnTo>
                  <a:lnTo>
                    <a:pt x="631" y="0"/>
                  </a:lnTo>
                  <a:lnTo>
                    <a:pt x="681" y="70"/>
                  </a:lnTo>
                  <a:lnTo>
                    <a:pt x="597" y="61"/>
                  </a:lnTo>
                  <a:lnTo>
                    <a:pt x="620" y="131"/>
                  </a:lnTo>
                  <a:lnTo>
                    <a:pt x="515" y="154"/>
                  </a:lnTo>
                  <a:lnTo>
                    <a:pt x="548" y="188"/>
                  </a:lnTo>
                  <a:lnTo>
                    <a:pt x="515" y="270"/>
                  </a:lnTo>
                  <a:lnTo>
                    <a:pt x="570" y="254"/>
                  </a:lnTo>
                  <a:lnTo>
                    <a:pt x="553" y="298"/>
                  </a:lnTo>
                  <a:lnTo>
                    <a:pt x="597" y="315"/>
                  </a:lnTo>
                  <a:lnTo>
                    <a:pt x="593" y="353"/>
                  </a:lnTo>
                  <a:lnTo>
                    <a:pt x="648" y="348"/>
                  </a:lnTo>
                  <a:lnTo>
                    <a:pt x="669" y="397"/>
                  </a:lnTo>
                  <a:lnTo>
                    <a:pt x="753" y="391"/>
                  </a:lnTo>
                  <a:lnTo>
                    <a:pt x="787" y="348"/>
                  </a:lnTo>
                  <a:lnTo>
                    <a:pt x="846" y="397"/>
                  </a:lnTo>
                  <a:lnTo>
                    <a:pt x="842" y="486"/>
                  </a:lnTo>
                  <a:lnTo>
                    <a:pt x="930" y="463"/>
                  </a:lnTo>
                  <a:lnTo>
                    <a:pt x="964" y="564"/>
                  </a:lnTo>
                  <a:lnTo>
                    <a:pt x="857" y="564"/>
                  </a:lnTo>
                  <a:lnTo>
                    <a:pt x="787" y="570"/>
                  </a:lnTo>
                  <a:lnTo>
                    <a:pt x="730" y="524"/>
                  </a:lnTo>
                  <a:lnTo>
                    <a:pt x="637" y="498"/>
                  </a:lnTo>
                  <a:lnTo>
                    <a:pt x="527" y="541"/>
                  </a:lnTo>
                  <a:lnTo>
                    <a:pt x="411" y="547"/>
                  </a:lnTo>
                  <a:lnTo>
                    <a:pt x="359" y="614"/>
                  </a:lnTo>
                  <a:lnTo>
                    <a:pt x="454" y="608"/>
                  </a:lnTo>
                  <a:lnTo>
                    <a:pt x="287" y="714"/>
                  </a:lnTo>
                  <a:lnTo>
                    <a:pt x="348" y="735"/>
                  </a:lnTo>
                  <a:lnTo>
                    <a:pt x="278" y="764"/>
                  </a:lnTo>
                  <a:lnTo>
                    <a:pt x="165" y="692"/>
                  </a:lnTo>
                  <a:lnTo>
                    <a:pt x="160" y="747"/>
                  </a:lnTo>
                  <a:lnTo>
                    <a:pt x="95" y="775"/>
                  </a:lnTo>
                  <a:lnTo>
                    <a:pt x="133" y="830"/>
                  </a:lnTo>
                  <a:lnTo>
                    <a:pt x="0" y="874"/>
                  </a:lnTo>
                  <a:lnTo>
                    <a:pt x="0" y="1024"/>
                  </a:lnTo>
                  <a:lnTo>
                    <a:pt x="50" y="969"/>
                  </a:lnTo>
                  <a:lnTo>
                    <a:pt x="116" y="969"/>
                  </a:lnTo>
                  <a:lnTo>
                    <a:pt x="105" y="1036"/>
                  </a:lnTo>
                  <a:lnTo>
                    <a:pt x="40" y="1047"/>
                  </a:lnTo>
                  <a:lnTo>
                    <a:pt x="0" y="1140"/>
                  </a:lnTo>
                  <a:lnTo>
                    <a:pt x="72" y="1102"/>
                  </a:lnTo>
                  <a:lnTo>
                    <a:pt x="105" y="1163"/>
                  </a:lnTo>
                  <a:lnTo>
                    <a:pt x="171" y="1085"/>
                  </a:lnTo>
                  <a:lnTo>
                    <a:pt x="183" y="1174"/>
                  </a:lnTo>
                  <a:close/>
                </a:path>
              </a:pathLst>
            </a:custGeom>
            <a:solidFill>
              <a:srgbClr val="00B2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6" name="Freeform 151"/>
            <p:cNvSpPr>
              <a:spLocks/>
            </p:cNvSpPr>
            <p:nvPr/>
          </p:nvSpPr>
          <p:spPr bwMode="auto">
            <a:xfrm>
              <a:off x="1951" y="2193"/>
              <a:ext cx="606" cy="294"/>
            </a:xfrm>
            <a:custGeom>
              <a:avLst/>
              <a:gdLst>
                <a:gd name="T0" fmla="*/ 83 w 1213"/>
                <a:gd name="T1" fmla="*/ 318 h 588"/>
                <a:gd name="T2" fmla="*/ 104 w 1213"/>
                <a:gd name="T3" fmla="*/ 373 h 588"/>
                <a:gd name="T4" fmla="*/ 182 w 1213"/>
                <a:gd name="T5" fmla="*/ 383 h 588"/>
                <a:gd name="T6" fmla="*/ 215 w 1213"/>
                <a:gd name="T7" fmla="*/ 333 h 588"/>
                <a:gd name="T8" fmla="*/ 292 w 1213"/>
                <a:gd name="T9" fmla="*/ 333 h 588"/>
                <a:gd name="T10" fmla="*/ 232 w 1213"/>
                <a:gd name="T11" fmla="*/ 173 h 588"/>
                <a:gd name="T12" fmla="*/ 448 w 1213"/>
                <a:gd name="T13" fmla="*/ 139 h 588"/>
                <a:gd name="T14" fmla="*/ 414 w 1213"/>
                <a:gd name="T15" fmla="*/ 246 h 588"/>
                <a:gd name="T16" fmla="*/ 492 w 1213"/>
                <a:gd name="T17" fmla="*/ 211 h 588"/>
                <a:gd name="T18" fmla="*/ 602 w 1213"/>
                <a:gd name="T19" fmla="*/ 217 h 588"/>
                <a:gd name="T20" fmla="*/ 669 w 1213"/>
                <a:gd name="T21" fmla="*/ 185 h 588"/>
                <a:gd name="T22" fmla="*/ 741 w 1213"/>
                <a:gd name="T23" fmla="*/ 145 h 588"/>
                <a:gd name="T24" fmla="*/ 802 w 1213"/>
                <a:gd name="T25" fmla="*/ 73 h 588"/>
                <a:gd name="T26" fmla="*/ 946 w 1213"/>
                <a:gd name="T27" fmla="*/ 168 h 588"/>
                <a:gd name="T28" fmla="*/ 1007 w 1213"/>
                <a:gd name="T29" fmla="*/ 151 h 588"/>
                <a:gd name="T30" fmla="*/ 1091 w 1213"/>
                <a:gd name="T31" fmla="*/ 118 h 588"/>
                <a:gd name="T32" fmla="*/ 1140 w 1213"/>
                <a:gd name="T33" fmla="*/ 0 h 588"/>
                <a:gd name="T34" fmla="*/ 1167 w 1213"/>
                <a:gd name="T35" fmla="*/ 307 h 588"/>
                <a:gd name="T36" fmla="*/ 1030 w 1213"/>
                <a:gd name="T37" fmla="*/ 422 h 588"/>
                <a:gd name="T38" fmla="*/ 918 w 1213"/>
                <a:gd name="T39" fmla="*/ 455 h 588"/>
                <a:gd name="T40" fmla="*/ 880 w 1213"/>
                <a:gd name="T41" fmla="*/ 339 h 588"/>
                <a:gd name="T42" fmla="*/ 720 w 1213"/>
                <a:gd name="T43" fmla="*/ 434 h 588"/>
                <a:gd name="T44" fmla="*/ 631 w 1213"/>
                <a:gd name="T45" fmla="*/ 472 h 588"/>
                <a:gd name="T46" fmla="*/ 547 w 1213"/>
                <a:gd name="T47" fmla="*/ 472 h 588"/>
                <a:gd name="T48" fmla="*/ 469 w 1213"/>
                <a:gd name="T49" fmla="*/ 533 h 588"/>
                <a:gd name="T50" fmla="*/ 277 w 1213"/>
                <a:gd name="T51" fmla="*/ 584 h 588"/>
                <a:gd name="T52" fmla="*/ 353 w 1213"/>
                <a:gd name="T53" fmla="*/ 506 h 588"/>
                <a:gd name="T54" fmla="*/ 526 w 1213"/>
                <a:gd name="T55" fmla="*/ 428 h 588"/>
                <a:gd name="T56" fmla="*/ 619 w 1213"/>
                <a:gd name="T57" fmla="*/ 405 h 588"/>
                <a:gd name="T58" fmla="*/ 779 w 1213"/>
                <a:gd name="T59" fmla="*/ 333 h 588"/>
                <a:gd name="T60" fmla="*/ 836 w 1213"/>
                <a:gd name="T61" fmla="*/ 179 h 588"/>
                <a:gd name="T62" fmla="*/ 697 w 1213"/>
                <a:gd name="T63" fmla="*/ 257 h 588"/>
                <a:gd name="T64" fmla="*/ 553 w 1213"/>
                <a:gd name="T65" fmla="*/ 350 h 588"/>
                <a:gd name="T66" fmla="*/ 420 w 1213"/>
                <a:gd name="T67" fmla="*/ 400 h 588"/>
                <a:gd name="T68" fmla="*/ 188 w 1213"/>
                <a:gd name="T69" fmla="*/ 500 h 588"/>
                <a:gd name="T70" fmla="*/ 49 w 1213"/>
                <a:gd name="T71" fmla="*/ 466 h 588"/>
                <a:gd name="T72" fmla="*/ 5 w 1213"/>
                <a:gd name="T73" fmla="*/ 312 h 58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213"/>
                <a:gd name="T112" fmla="*/ 0 h 588"/>
                <a:gd name="T113" fmla="*/ 1213 w 1213"/>
                <a:gd name="T114" fmla="*/ 588 h 58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213" h="588">
                  <a:moveTo>
                    <a:pt x="5" y="312"/>
                  </a:moveTo>
                  <a:lnTo>
                    <a:pt x="83" y="318"/>
                  </a:lnTo>
                  <a:lnTo>
                    <a:pt x="32" y="383"/>
                  </a:lnTo>
                  <a:lnTo>
                    <a:pt x="104" y="373"/>
                  </a:lnTo>
                  <a:lnTo>
                    <a:pt x="154" y="333"/>
                  </a:lnTo>
                  <a:lnTo>
                    <a:pt x="182" y="383"/>
                  </a:lnTo>
                  <a:lnTo>
                    <a:pt x="188" y="278"/>
                  </a:lnTo>
                  <a:lnTo>
                    <a:pt x="215" y="333"/>
                  </a:lnTo>
                  <a:lnTo>
                    <a:pt x="215" y="289"/>
                  </a:lnTo>
                  <a:lnTo>
                    <a:pt x="292" y="333"/>
                  </a:lnTo>
                  <a:lnTo>
                    <a:pt x="292" y="223"/>
                  </a:lnTo>
                  <a:lnTo>
                    <a:pt x="232" y="173"/>
                  </a:lnTo>
                  <a:lnTo>
                    <a:pt x="298" y="122"/>
                  </a:lnTo>
                  <a:lnTo>
                    <a:pt x="448" y="139"/>
                  </a:lnTo>
                  <a:lnTo>
                    <a:pt x="397" y="179"/>
                  </a:lnTo>
                  <a:lnTo>
                    <a:pt x="414" y="246"/>
                  </a:lnTo>
                  <a:lnTo>
                    <a:pt x="465" y="168"/>
                  </a:lnTo>
                  <a:lnTo>
                    <a:pt x="492" y="211"/>
                  </a:lnTo>
                  <a:lnTo>
                    <a:pt x="515" y="118"/>
                  </a:lnTo>
                  <a:lnTo>
                    <a:pt x="602" y="217"/>
                  </a:lnTo>
                  <a:lnTo>
                    <a:pt x="581" y="261"/>
                  </a:lnTo>
                  <a:lnTo>
                    <a:pt x="669" y="185"/>
                  </a:lnTo>
                  <a:lnTo>
                    <a:pt x="720" y="206"/>
                  </a:lnTo>
                  <a:lnTo>
                    <a:pt x="741" y="145"/>
                  </a:lnTo>
                  <a:lnTo>
                    <a:pt x="591" y="122"/>
                  </a:lnTo>
                  <a:lnTo>
                    <a:pt x="802" y="73"/>
                  </a:lnTo>
                  <a:lnTo>
                    <a:pt x="903" y="96"/>
                  </a:lnTo>
                  <a:lnTo>
                    <a:pt x="946" y="168"/>
                  </a:lnTo>
                  <a:lnTo>
                    <a:pt x="964" y="118"/>
                  </a:lnTo>
                  <a:lnTo>
                    <a:pt x="1007" y="151"/>
                  </a:lnTo>
                  <a:lnTo>
                    <a:pt x="1030" y="61"/>
                  </a:lnTo>
                  <a:lnTo>
                    <a:pt x="1091" y="118"/>
                  </a:lnTo>
                  <a:lnTo>
                    <a:pt x="1135" y="67"/>
                  </a:lnTo>
                  <a:lnTo>
                    <a:pt x="1140" y="0"/>
                  </a:lnTo>
                  <a:lnTo>
                    <a:pt x="1213" y="52"/>
                  </a:lnTo>
                  <a:lnTo>
                    <a:pt x="1167" y="307"/>
                  </a:lnTo>
                  <a:lnTo>
                    <a:pt x="1085" y="500"/>
                  </a:lnTo>
                  <a:lnTo>
                    <a:pt x="1030" y="422"/>
                  </a:lnTo>
                  <a:lnTo>
                    <a:pt x="1030" y="333"/>
                  </a:lnTo>
                  <a:lnTo>
                    <a:pt x="918" y="455"/>
                  </a:lnTo>
                  <a:lnTo>
                    <a:pt x="935" y="339"/>
                  </a:lnTo>
                  <a:lnTo>
                    <a:pt x="880" y="339"/>
                  </a:lnTo>
                  <a:lnTo>
                    <a:pt x="880" y="506"/>
                  </a:lnTo>
                  <a:lnTo>
                    <a:pt x="720" y="434"/>
                  </a:lnTo>
                  <a:lnTo>
                    <a:pt x="747" y="483"/>
                  </a:lnTo>
                  <a:lnTo>
                    <a:pt x="631" y="472"/>
                  </a:lnTo>
                  <a:lnTo>
                    <a:pt x="669" y="506"/>
                  </a:lnTo>
                  <a:lnTo>
                    <a:pt x="547" y="472"/>
                  </a:lnTo>
                  <a:lnTo>
                    <a:pt x="576" y="550"/>
                  </a:lnTo>
                  <a:lnTo>
                    <a:pt x="469" y="533"/>
                  </a:lnTo>
                  <a:lnTo>
                    <a:pt x="492" y="588"/>
                  </a:lnTo>
                  <a:lnTo>
                    <a:pt x="277" y="584"/>
                  </a:lnTo>
                  <a:lnTo>
                    <a:pt x="304" y="538"/>
                  </a:lnTo>
                  <a:lnTo>
                    <a:pt x="353" y="506"/>
                  </a:lnTo>
                  <a:lnTo>
                    <a:pt x="469" y="483"/>
                  </a:lnTo>
                  <a:lnTo>
                    <a:pt x="526" y="428"/>
                  </a:lnTo>
                  <a:lnTo>
                    <a:pt x="608" y="440"/>
                  </a:lnTo>
                  <a:lnTo>
                    <a:pt x="619" y="405"/>
                  </a:lnTo>
                  <a:lnTo>
                    <a:pt x="773" y="400"/>
                  </a:lnTo>
                  <a:lnTo>
                    <a:pt x="779" y="333"/>
                  </a:lnTo>
                  <a:lnTo>
                    <a:pt x="880" y="295"/>
                  </a:lnTo>
                  <a:lnTo>
                    <a:pt x="836" y="179"/>
                  </a:lnTo>
                  <a:lnTo>
                    <a:pt x="741" y="278"/>
                  </a:lnTo>
                  <a:lnTo>
                    <a:pt x="697" y="257"/>
                  </a:lnTo>
                  <a:lnTo>
                    <a:pt x="608" y="284"/>
                  </a:lnTo>
                  <a:lnTo>
                    <a:pt x="553" y="350"/>
                  </a:lnTo>
                  <a:lnTo>
                    <a:pt x="526" y="307"/>
                  </a:lnTo>
                  <a:lnTo>
                    <a:pt x="420" y="400"/>
                  </a:lnTo>
                  <a:lnTo>
                    <a:pt x="277" y="428"/>
                  </a:lnTo>
                  <a:lnTo>
                    <a:pt x="188" y="500"/>
                  </a:lnTo>
                  <a:lnTo>
                    <a:pt x="83" y="428"/>
                  </a:lnTo>
                  <a:lnTo>
                    <a:pt x="49" y="466"/>
                  </a:lnTo>
                  <a:lnTo>
                    <a:pt x="0" y="373"/>
                  </a:lnTo>
                  <a:lnTo>
                    <a:pt x="5" y="312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7" name="Freeform 152"/>
            <p:cNvSpPr>
              <a:spLocks/>
            </p:cNvSpPr>
            <p:nvPr/>
          </p:nvSpPr>
          <p:spPr bwMode="auto">
            <a:xfrm>
              <a:off x="2109" y="1532"/>
              <a:ext cx="661" cy="784"/>
            </a:xfrm>
            <a:custGeom>
              <a:avLst/>
              <a:gdLst>
                <a:gd name="T0" fmla="*/ 991 w 1323"/>
                <a:gd name="T1" fmla="*/ 264 h 1568"/>
                <a:gd name="T2" fmla="*/ 814 w 1323"/>
                <a:gd name="T3" fmla="*/ 209 h 1568"/>
                <a:gd name="T4" fmla="*/ 730 w 1323"/>
                <a:gd name="T5" fmla="*/ 243 h 1568"/>
                <a:gd name="T6" fmla="*/ 649 w 1323"/>
                <a:gd name="T7" fmla="*/ 526 h 1568"/>
                <a:gd name="T8" fmla="*/ 687 w 1323"/>
                <a:gd name="T9" fmla="*/ 608 h 1568"/>
                <a:gd name="T10" fmla="*/ 776 w 1323"/>
                <a:gd name="T11" fmla="*/ 591 h 1568"/>
                <a:gd name="T12" fmla="*/ 837 w 1323"/>
                <a:gd name="T13" fmla="*/ 669 h 1568"/>
                <a:gd name="T14" fmla="*/ 907 w 1323"/>
                <a:gd name="T15" fmla="*/ 648 h 1568"/>
                <a:gd name="T16" fmla="*/ 979 w 1323"/>
                <a:gd name="T17" fmla="*/ 642 h 1568"/>
                <a:gd name="T18" fmla="*/ 1080 w 1323"/>
                <a:gd name="T19" fmla="*/ 509 h 1568"/>
                <a:gd name="T20" fmla="*/ 1107 w 1323"/>
                <a:gd name="T21" fmla="*/ 425 h 1568"/>
                <a:gd name="T22" fmla="*/ 1323 w 1323"/>
                <a:gd name="T23" fmla="*/ 680 h 1568"/>
                <a:gd name="T24" fmla="*/ 1228 w 1323"/>
                <a:gd name="T25" fmla="*/ 709 h 1568"/>
                <a:gd name="T26" fmla="*/ 1228 w 1323"/>
                <a:gd name="T27" fmla="*/ 819 h 1568"/>
                <a:gd name="T28" fmla="*/ 1202 w 1323"/>
                <a:gd name="T29" fmla="*/ 969 h 1568"/>
                <a:gd name="T30" fmla="*/ 1107 w 1323"/>
                <a:gd name="T31" fmla="*/ 990 h 1568"/>
                <a:gd name="T32" fmla="*/ 1040 w 1323"/>
                <a:gd name="T33" fmla="*/ 963 h 1568"/>
                <a:gd name="T34" fmla="*/ 979 w 1323"/>
                <a:gd name="T35" fmla="*/ 918 h 1568"/>
                <a:gd name="T36" fmla="*/ 941 w 1323"/>
                <a:gd name="T37" fmla="*/ 923 h 1568"/>
                <a:gd name="T38" fmla="*/ 869 w 1323"/>
                <a:gd name="T39" fmla="*/ 813 h 1568"/>
                <a:gd name="T40" fmla="*/ 747 w 1323"/>
                <a:gd name="T41" fmla="*/ 813 h 1568"/>
                <a:gd name="T42" fmla="*/ 675 w 1323"/>
                <a:gd name="T43" fmla="*/ 914 h 1568"/>
                <a:gd name="T44" fmla="*/ 846 w 1323"/>
                <a:gd name="T45" fmla="*/ 1007 h 1568"/>
                <a:gd name="T46" fmla="*/ 869 w 1323"/>
                <a:gd name="T47" fmla="*/ 1035 h 1568"/>
                <a:gd name="T48" fmla="*/ 996 w 1323"/>
                <a:gd name="T49" fmla="*/ 1129 h 1568"/>
                <a:gd name="T50" fmla="*/ 1057 w 1323"/>
                <a:gd name="T51" fmla="*/ 1169 h 1568"/>
                <a:gd name="T52" fmla="*/ 1046 w 1323"/>
                <a:gd name="T53" fmla="*/ 1507 h 1568"/>
                <a:gd name="T54" fmla="*/ 852 w 1323"/>
                <a:gd name="T55" fmla="*/ 1551 h 1568"/>
                <a:gd name="T56" fmla="*/ 880 w 1323"/>
                <a:gd name="T57" fmla="*/ 1395 h 1568"/>
                <a:gd name="T58" fmla="*/ 664 w 1323"/>
                <a:gd name="T59" fmla="*/ 1256 h 1568"/>
                <a:gd name="T60" fmla="*/ 892 w 1323"/>
                <a:gd name="T61" fmla="*/ 1317 h 1568"/>
                <a:gd name="T62" fmla="*/ 1014 w 1323"/>
                <a:gd name="T63" fmla="*/ 1267 h 1568"/>
                <a:gd name="T64" fmla="*/ 898 w 1323"/>
                <a:gd name="T65" fmla="*/ 1246 h 1568"/>
                <a:gd name="T66" fmla="*/ 620 w 1323"/>
                <a:gd name="T67" fmla="*/ 1134 h 1568"/>
                <a:gd name="T68" fmla="*/ 388 w 1323"/>
                <a:gd name="T69" fmla="*/ 1229 h 1568"/>
                <a:gd name="T70" fmla="*/ 78 w 1323"/>
                <a:gd name="T71" fmla="*/ 1229 h 1568"/>
                <a:gd name="T72" fmla="*/ 0 w 1323"/>
                <a:gd name="T73" fmla="*/ 1163 h 1568"/>
                <a:gd name="T74" fmla="*/ 133 w 1323"/>
                <a:gd name="T75" fmla="*/ 1129 h 1568"/>
                <a:gd name="T76" fmla="*/ 194 w 1323"/>
                <a:gd name="T77" fmla="*/ 1123 h 1568"/>
                <a:gd name="T78" fmla="*/ 261 w 1323"/>
                <a:gd name="T79" fmla="*/ 1117 h 1568"/>
                <a:gd name="T80" fmla="*/ 327 w 1323"/>
                <a:gd name="T81" fmla="*/ 1096 h 1568"/>
                <a:gd name="T82" fmla="*/ 603 w 1323"/>
                <a:gd name="T83" fmla="*/ 1013 h 1568"/>
                <a:gd name="T84" fmla="*/ 432 w 1323"/>
                <a:gd name="T85" fmla="*/ 657 h 1568"/>
                <a:gd name="T86" fmla="*/ 388 w 1323"/>
                <a:gd name="T87" fmla="*/ 1047 h 1568"/>
                <a:gd name="T88" fmla="*/ 270 w 1323"/>
                <a:gd name="T89" fmla="*/ 1068 h 1568"/>
                <a:gd name="T90" fmla="*/ 227 w 1323"/>
                <a:gd name="T91" fmla="*/ 1001 h 1568"/>
                <a:gd name="T92" fmla="*/ 160 w 1323"/>
                <a:gd name="T93" fmla="*/ 819 h 1568"/>
                <a:gd name="T94" fmla="*/ 249 w 1323"/>
                <a:gd name="T95" fmla="*/ 786 h 1568"/>
                <a:gd name="T96" fmla="*/ 322 w 1323"/>
                <a:gd name="T97" fmla="*/ 735 h 1568"/>
                <a:gd name="T98" fmla="*/ 310 w 1323"/>
                <a:gd name="T99" fmla="*/ 492 h 1568"/>
                <a:gd name="T100" fmla="*/ 189 w 1323"/>
                <a:gd name="T101" fmla="*/ 353 h 1568"/>
                <a:gd name="T102" fmla="*/ 50 w 1323"/>
                <a:gd name="T103" fmla="*/ 203 h 1568"/>
                <a:gd name="T104" fmla="*/ 276 w 1323"/>
                <a:gd name="T105" fmla="*/ 165 h 1568"/>
                <a:gd name="T106" fmla="*/ 342 w 1323"/>
                <a:gd name="T107" fmla="*/ 176 h 1568"/>
                <a:gd name="T108" fmla="*/ 449 w 1323"/>
                <a:gd name="T109" fmla="*/ 20 h 1568"/>
                <a:gd name="T110" fmla="*/ 542 w 1323"/>
                <a:gd name="T111" fmla="*/ 0 h 1568"/>
                <a:gd name="T112" fmla="*/ 681 w 1323"/>
                <a:gd name="T113" fmla="*/ 38 h 1568"/>
                <a:gd name="T114" fmla="*/ 753 w 1323"/>
                <a:gd name="T115" fmla="*/ 93 h 1568"/>
                <a:gd name="T116" fmla="*/ 991 w 1323"/>
                <a:gd name="T117" fmla="*/ 153 h 156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323"/>
                <a:gd name="T178" fmla="*/ 0 h 1568"/>
                <a:gd name="T179" fmla="*/ 1323 w 1323"/>
                <a:gd name="T180" fmla="*/ 1568 h 156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323" h="1568">
                  <a:moveTo>
                    <a:pt x="991" y="153"/>
                  </a:moveTo>
                  <a:lnTo>
                    <a:pt x="991" y="264"/>
                  </a:lnTo>
                  <a:lnTo>
                    <a:pt x="913" y="264"/>
                  </a:lnTo>
                  <a:lnTo>
                    <a:pt x="814" y="209"/>
                  </a:lnTo>
                  <a:lnTo>
                    <a:pt x="785" y="264"/>
                  </a:lnTo>
                  <a:lnTo>
                    <a:pt x="730" y="243"/>
                  </a:lnTo>
                  <a:lnTo>
                    <a:pt x="715" y="393"/>
                  </a:lnTo>
                  <a:lnTo>
                    <a:pt x="649" y="526"/>
                  </a:lnTo>
                  <a:lnTo>
                    <a:pt x="709" y="498"/>
                  </a:lnTo>
                  <a:lnTo>
                    <a:pt x="687" y="608"/>
                  </a:lnTo>
                  <a:lnTo>
                    <a:pt x="770" y="520"/>
                  </a:lnTo>
                  <a:lnTo>
                    <a:pt x="776" y="591"/>
                  </a:lnTo>
                  <a:lnTo>
                    <a:pt x="837" y="541"/>
                  </a:lnTo>
                  <a:lnTo>
                    <a:pt x="837" y="669"/>
                  </a:lnTo>
                  <a:lnTo>
                    <a:pt x="907" y="575"/>
                  </a:lnTo>
                  <a:lnTo>
                    <a:pt x="907" y="648"/>
                  </a:lnTo>
                  <a:lnTo>
                    <a:pt x="974" y="575"/>
                  </a:lnTo>
                  <a:lnTo>
                    <a:pt x="979" y="642"/>
                  </a:lnTo>
                  <a:lnTo>
                    <a:pt x="1052" y="596"/>
                  </a:lnTo>
                  <a:lnTo>
                    <a:pt x="1080" y="509"/>
                  </a:lnTo>
                  <a:lnTo>
                    <a:pt x="1124" y="536"/>
                  </a:lnTo>
                  <a:lnTo>
                    <a:pt x="1107" y="425"/>
                  </a:lnTo>
                  <a:lnTo>
                    <a:pt x="1234" y="553"/>
                  </a:lnTo>
                  <a:lnTo>
                    <a:pt x="1323" y="680"/>
                  </a:lnTo>
                  <a:lnTo>
                    <a:pt x="1274" y="680"/>
                  </a:lnTo>
                  <a:lnTo>
                    <a:pt x="1228" y="709"/>
                  </a:lnTo>
                  <a:lnTo>
                    <a:pt x="1268" y="802"/>
                  </a:lnTo>
                  <a:lnTo>
                    <a:pt x="1228" y="819"/>
                  </a:lnTo>
                  <a:lnTo>
                    <a:pt x="1274" y="940"/>
                  </a:lnTo>
                  <a:lnTo>
                    <a:pt x="1202" y="969"/>
                  </a:lnTo>
                  <a:lnTo>
                    <a:pt x="1135" y="1108"/>
                  </a:lnTo>
                  <a:lnTo>
                    <a:pt x="1107" y="990"/>
                  </a:lnTo>
                  <a:lnTo>
                    <a:pt x="1034" y="1041"/>
                  </a:lnTo>
                  <a:lnTo>
                    <a:pt x="1040" y="963"/>
                  </a:lnTo>
                  <a:lnTo>
                    <a:pt x="941" y="984"/>
                  </a:lnTo>
                  <a:lnTo>
                    <a:pt x="979" y="918"/>
                  </a:lnTo>
                  <a:lnTo>
                    <a:pt x="991" y="853"/>
                  </a:lnTo>
                  <a:lnTo>
                    <a:pt x="941" y="923"/>
                  </a:lnTo>
                  <a:lnTo>
                    <a:pt x="907" y="802"/>
                  </a:lnTo>
                  <a:lnTo>
                    <a:pt x="869" y="813"/>
                  </a:lnTo>
                  <a:lnTo>
                    <a:pt x="852" y="946"/>
                  </a:lnTo>
                  <a:lnTo>
                    <a:pt x="747" y="813"/>
                  </a:lnTo>
                  <a:lnTo>
                    <a:pt x="692" y="842"/>
                  </a:lnTo>
                  <a:lnTo>
                    <a:pt x="675" y="914"/>
                  </a:lnTo>
                  <a:lnTo>
                    <a:pt x="747" y="914"/>
                  </a:lnTo>
                  <a:lnTo>
                    <a:pt x="846" y="1007"/>
                  </a:lnTo>
                  <a:lnTo>
                    <a:pt x="814" y="1056"/>
                  </a:lnTo>
                  <a:lnTo>
                    <a:pt x="869" y="1035"/>
                  </a:lnTo>
                  <a:lnTo>
                    <a:pt x="907" y="1007"/>
                  </a:lnTo>
                  <a:lnTo>
                    <a:pt x="996" y="1129"/>
                  </a:lnTo>
                  <a:lnTo>
                    <a:pt x="991" y="1163"/>
                  </a:lnTo>
                  <a:lnTo>
                    <a:pt x="1057" y="1169"/>
                  </a:lnTo>
                  <a:lnTo>
                    <a:pt x="1086" y="1345"/>
                  </a:lnTo>
                  <a:lnTo>
                    <a:pt x="1046" y="1507"/>
                  </a:lnTo>
                  <a:lnTo>
                    <a:pt x="974" y="1568"/>
                  </a:lnTo>
                  <a:lnTo>
                    <a:pt x="852" y="1551"/>
                  </a:lnTo>
                  <a:lnTo>
                    <a:pt x="852" y="1429"/>
                  </a:lnTo>
                  <a:lnTo>
                    <a:pt x="880" y="1395"/>
                  </a:lnTo>
                  <a:lnTo>
                    <a:pt x="776" y="1345"/>
                  </a:lnTo>
                  <a:lnTo>
                    <a:pt x="664" y="1256"/>
                  </a:lnTo>
                  <a:lnTo>
                    <a:pt x="846" y="1328"/>
                  </a:lnTo>
                  <a:lnTo>
                    <a:pt x="892" y="1317"/>
                  </a:lnTo>
                  <a:lnTo>
                    <a:pt x="958" y="1368"/>
                  </a:lnTo>
                  <a:lnTo>
                    <a:pt x="1014" y="1267"/>
                  </a:lnTo>
                  <a:lnTo>
                    <a:pt x="953" y="1201"/>
                  </a:lnTo>
                  <a:lnTo>
                    <a:pt x="898" y="1246"/>
                  </a:lnTo>
                  <a:lnTo>
                    <a:pt x="704" y="1123"/>
                  </a:lnTo>
                  <a:lnTo>
                    <a:pt x="620" y="1134"/>
                  </a:lnTo>
                  <a:lnTo>
                    <a:pt x="531" y="1207"/>
                  </a:lnTo>
                  <a:lnTo>
                    <a:pt x="388" y="1229"/>
                  </a:lnTo>
                  <a:lnTo>
                    <a:pt x="232" y="1229"/>
                  </a:lnTo>
                  <a:lnTo>
                    <a:pt x="78" y="1229"/>
                  </a:lnTo>
                  <a:lnTo>
                    <a:pt x="73" y="1195"/>
                  </a:lnTo>
                  <a:lnTo>
                    <a:pt x="0" y="1163"/>
                  </a:lnTo>
                  <a:lnTo>
                    <a:pt x="111" y="1163"/>
                  </a:lnTo>
                  <a:lnTo>
                    <a:pt x="133" y="1129"/>
                  </a:lnTo>
                  <a:lnTo>
                    <a:pt x="171" y="1169"/>
                  </a:lnTo>
                  <a:lnTo>
                    <a:pt x="194" y="1123"/>
                  </a:lnTo>
                  <a:lnTo>
                    <a:pt x="221" y="1174"/>
                  </a:lnTo>
                  <a:lnTo>
                    <a:pt x="261" y="1117"/>
                  </a:lnTo>
                  <a:lnTo>
                    <a:pt x="310" y="1163"/>
                  </a:lnTo>
                  <a:lnTo>
                    <a:pt x="327" y="1096"/>
                  </a:lnTo>
                  <a:lnTo>
                    <a:pt x="382" y="1140"/>
                  </a:lnTo>
                  <a:lnTo>
                    <a:pt x="603" y="1013"/>
                  </a:lnTo>
                  <a:lnTo>
                    <a:pt x="652" y="657"/>
                  </a:lnTo>
                  <a:lnTo>
                    <a:pt x="432" y="657"/>
                  </a:lnTo>
                  <a:lnTo>
                    <a:pt x="426" y="868"/>
                  </a:lnTo>
                  <a:lnTo>
                    <a:pt x="388" y="1047"/>
                  </a:lnTo>
                  <a:lnTo>
                    <a:pt x="365" y="1013"/>
                  </a:lnTo>
                  <a:lnTo>
                    <a:pt x="270" y="1068"/>
                  </a:lnTo>
                  <a:lnTo>
                    <a:pt x="282" y="914"/>
                  </a:lnTo>
                  <a:lnTo>
                    <a:pt x="227" y="1001"/>
                  </a:lnTo>
                  <a:lnTo>
                    <a:pt x="116" y="885"/>
                  </a:lnTo>
                  <a:lnTo>
                    <a:pt x="160" y="819"/>
                  </a:lnTo>
                  <a:lnTo>
                    <a:pt x="133" y="680"/>
                  </a:lnTo>
                  <a:lnTo>
                    <a:pt x="249" y="786"/>
                  </a:lnTo>
                  <a:lnTo>
                    <a:pt x="227" y="653"/>
                  </a:lnTo>
                  <a:lnTo>
                    <a:pt x="322" y="735"/>
                  </a:lnTo>
                  <a:lnTo>
                    <a:pt x="270" y="602"/>
                  </a:lnTo>
                  <a:lnTo>
                    <a:pt x="310" y="492"/>
                  </a:lnTo>
                  <a:lnTo>
                    <a:pt x="82" y="376"/>
                  </a:lnTo>
                  <a:lnTo>
                    <a:pt x="189" y="353"/>
                  </a:lnTo>
                  <a:lnTo>
                    <a:pt x="50" y="264"/>
                  </a:lnTo>
                  <a:lnTo>
                    <a:pt x="50" y="203"/>
                  </a:lnTo>
                  <a:lnTo>
                    <a:pt x="211" y="153"/>
                  </a:lnTo>
                  <a:lnTo>
                    <a:pt x="276" y="165"/>
                  </a:lnTo>
                  <a:lnTo>
                    <a:pt x="365" y="104"/>
                  </a:lnTo>
                  <a:lnTo>
                    <a:pt x="342" y="176"/>
                  </a:lnTo>
                  <a:lnTo>
                    <a:pt x="394" y="133"/>
                  </a:lnTo>
                  <a:lnTo>
                    <a:pt x="449" y="20"/>
                  </a:lnTo>
                  <a:lnTo>
                    <a:pt x="493" y="66"/>
                  </a:lnTo>
                  <a:lnTo>
                    <a:pt x="542" y="0"/>
                  </a:lnTo>
                  <a:lnTo>
                    <a:pt x="571" y="87"/>
                  </a:lnTo>
                  <a:lnTo>
                    <a:pt x="681" y="38"/>
                  </a:lnTo>
                  <a:lnTo>
                    <a:pt x="643" y="110"/>
                  </a:lnTo>
                  <a:lnTo>
                    <a:pt x="753" y="93"/>
                  </a:lnTo>
                  <a:lnTo>
                    <a:pt x="880" y="148"/>
                  </a:lnTo>
                  <a:lnTo>
                    <a:pt x="991" y="153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8" name="Freeform 153"/>
            <p:cNvSpPr>
              <a:spLocks/>
            </p:cNvSpPr>
            <p:nvPr/>
          </p:nvSpPr>
          <p:spPr bwMode="auto">
            <a:xfrm>
              <a:off x="1990" y="1365"/>
              <a:ext cx="295" cy="169"/>
            </a:xfrm>
            <a:custGeom>
              <a:avLst/>
              <a:gdLst>
                <a:gd name="T0" fmla="*/ 32 w 591"/>
                <a:gd name="T1" fmla="*/ 0 h 336"/>
                <a:gd name="T2" fmla="*/ 104 w 591"/>
                <a:gd name="T3" fmla="*/ 0 h 336"/>
                <a:gd name="T4" fmla="*/ 66 w 591"/>
                <a:gd name="T5" fmla="*/ 32 h 336"/>
                <a:gd name="T6" fmla="*/ 104 w 591"/>
                <a:gd name="T7" fmla="*/ 38 h 336"/>
                <a:gd name="T8" fmla="*/ 104 w 591"/>
                <a:gd name="T9" fmla="*/ 82 h 336"/>
                <a:gd name="T10" fmla="*/ 142 w 591"/>
                <a:gd name="T11" fmla="*/ 87 h 336"/>
                <a:gd name="T12" fmla="*/ 176 w 591"/>
                <a:gd name="T13" fmla="*/ 142 h 336"/>
                <a:gd name="T14" fmla="*/ 220 w 591"/>
                <a:gd name="T15" fmla="*/ 110 h 336"/>
                <a:gd name="T16" fmla="*/ 226 w 591"/>
                <a:gd name="T17" fmla="*/ 142 h 336"/>
                <a:gd name="T18" fmla="*/ 281 w 591"/>
                <a:gd name="T19" fmla="*/ 61 h 336"/>
                <a:gd name="T20" fmla="*/ 315 w 591"/>
                <a:gd name="T21" fmla="*/ 133 h 336"/>
                <a:gd name="T22" fmla="*/ 359 w 591"/>
                <a:gd name="T23" fmla="*/ 99 h 336"/>
                <a:gd name="T24" fmla="*/ 359 w 591"/>
                <a:gd name="T25" fmla="*/ 165 h 336"/>
                <a:gd name="T26" fmla="*/ 391 w 591"/>
                <a:gd name="T27" fmla="*/ 215 h 336"/>
                <a:gd name="T28" fmla="*/ 443 w 591"/>
                <a:gd name="T29" fmla="*/ 154 h 336"/>
                <a:gd name="T30" fmla="*/ 443 w 591"/>
                <a:gd name="T31" fmla="*/ 215 h 336"/>
                <a:gd name="T32" fmla="*/ 507 w 591"/>
                <a:gd name="T33" fmla="*/ 142 h 336"/>
                <a:gd name="T34" fmla="*/ 536 w 591"/>
                <a:gd name="T35" fmla="*/ 220 h 336"/>
                <a:gd name="T36" fmla="*/ 591 w 591"/>
                <a:gd name="T37" fmla="*/ 255 h 336"/>
                <a:gd name="T38" fmla="*/ 524 w 591"/>
                <a:gd name="T39" fmla="*/ 281 h 336"/>
                <a:gd name="T40" fmla="*/ 553 w 591"/>
                <a:gd name="T41" fmla="*/ 336 h 336"/>
                <a:gd name="T42" fmla="*/ 408 w 591"/>
                <a:gd name="T43" fmla="*/ 336 h 336"/>
                <a:gd name="T44" fmla="*/ 408 w 591"/>
                <a:gd name="T45" fmla="*/ 260 h 336"/>
                <a:gd name="T46" fmla="*/ 315 w 591"/>
                <a:gd name="T47" fmla="*/ 260 h 336"/>
                <a:gd name="T48" fmla="*/ 310 w 591"/>
                <a:gd name="T49" fmla="*/ 194 h 336"/>
                <a:gd name="T50" fmla="*/ 176 w 591"/>
                <a:gd name="T51" fmla="*/ 203 h 336"/>
                <a:gd name="T52" fmla="*/ 121 w 591"/>
                <a:gd name="T53" fmla="*/ 203 h 336"/>
                <a:gd name="T54" fmla="*/ 121 w 591"/>
                <a:gd name="T55" fmla="*/ 148 h 336"/>
                <a:gd name="T56" fmla="*/ 66 w 591"/>
                <a:gd name="T57" fmla="*/ 171 h 336"/>
                <a:gd name="T58" fmla="*/ 66 w 591"/>
                <a:gd name="T59" fmla="*/ 127 h 336"/>
                <a:gd name="T60" fmla="*/ 0 w 591"/>
                <a:gd name="T61" fmla="*/ 66 h 336"/>
                <a:gd name="T62" fmla="*/ 32 w 591"/>
                <a:gd name="T63" fmla="*/ 0 h 336"/>
                <a:gd name="T64" fmla="*/ 32 w 591"/>
                <a:gd name="T65" fmla="*/ 0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91"/>
                <a:gd name="T100" fmla="*/ 0 h 336"/>
                <a:gd name="T101" fmla="*/ 591 w 591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91" h="336">
                  <a:moveTo>
                    <a:pt x="32" y="0"/>
                  </a:moveTo>
                  <a:lnTo>
                    <a:pt x="104" y="0"/>
                  </a:lnTo>
                  <a:lnTo>
                    <a:pt x="66" y="32"/>
                  </a:lnTo>
                  <a:lnTo>
                    <a:pt x="104" y="38"/>
                  </a:lnTo>
                  <a:lnTo>
                    <a:pt x="104" y="82"/>
                  </a:lnTo>
                  <a:lnTo>
                    <a:pt x="142" y="87"/>
                  </a:lnTo>
                  <a:lnTo>
                    <a:pt x="176" y="142"/>
                  </a:lnTo>
                  <a:lnTo>
                    <a:pt x="220" y="110"/>
                  </a:lnTo>
                  <a:lnTo>
                    <a:pt x="226" y="142"/>
                  </a:lnTo>
                  <a:lnTo>
                    <a:pt x="281" y="61"/>
                  </a:lnTo>
                  <a:lnTo>
                    <a:pt x="315" y="133"/>
                  </a:lnTo>
                  <a:lnTo>
                    <a:pt x="359" y="99"/>
                  </a:lnTo>
                  <a:lnTo>
                    <a:pt x="359" y="165"/>
                  </a:lnTo>
                  <a:lnTo>
                    <a:pt x="391" y="215"/>
                  </a:lnTo>
                  <a:lnTo>
                    <a:pt x="443" y="154"/>
                  </a:lnTo>
                  <a:lnTo>
                    <a:pt x="443" y="215"/>
                  </a:lnTo>
                  <a:lnTo>
                    <a:pt x="507" y="142"/>
                  </a:lnTo>
                  <a:lnTo>
                    <a:pt x="536" y="220"/>
                  </a:lnTo>
                  <a:lnTo>
                    <a:pt x="591" y="255"/>
                  </a:lnTo>
                  <a:lnTo>
                    <a:pt x="524" y="281"/>
                  </a:lnTo>
                  <a:lnTo>
                    <a:pt x="553" y="336"/>
                  </a:lnTo>
                  <a:lnTo>
                    <a:pt x="408" y="336"/>
                  </a:lnTo>
                  <a:lnTo>
                    <a:pt x="408" y="260"/>
                  </a:lnTo>
                  <a:lnTo>
                    <a:pt x="315" y="260"/>
                  </a:lnTo>
                  <a:lnTo>
                    <a:pt x="310" y="194"/>
                  </a:lnTo>
                  <a:lnTo>
                    <a:pt x="176" y="203"/>
                  </a:lnTo>
                  <a:lnTo>
                    <a:pt x="121" y="203"/>
                  </a:lnTo>
                  <a:lnTo>
                    <a:pt x="121" y="148"/>
                  </a:lnTo>
                  <a:lnTo>
                    <a:pt x="66" y="171"/>
                  </a:lnTo>
                  <a:lnTo>
                    <a:pt x="66" y="127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99" name="Freeform 154"/>
            <p:cNvSpPr>
              <a:spLocks/>
            </p:cNvSpPr>
            <p:nvPr/>
          </p:nvSpPr>
          <p:spPr bwMode="auto">
            <a:xfrm>
              <a:off x="1766" y="1570"/>
              <a:ext cx="420" cy="358"/>
            </a:xfrm>
            <a:custGeom>
              <a:avLst/>
              <a:gdLst>
                <a:gd name="T0" fmla="*/ 0 w 840"/>
                <a:gd name="T1" fmla="*/ 477 h 716"/>
                <a:gd name="T2" fmla="*/ 127 w 840"/>
                <a:gd name="T3" fmla="*/ 389 h 716"/>
                <a:gd name="T4" fmla="*/ 139 w 840"/>
                <a:gd name="T5" fmla="*/ 454 h 716"/>
                <a:gd name="T6" fmla="*/ 200 w 840"/>
                <a:gd name="T7" fmla="*/ 389 h 716"/>
                <a:gd name="T8" fmla="*/ 238 w 840"/>
                <a:gd name="T9" fmla="*/ 526 h 716"/>
                <a:gd name="T10" fmla="*/ 270 w 840"/>
                <a:gd name="T11" fmla="*/ 460 h 716"/>
                <a:gd name="T12" fmla="*/ 299 w 840"/>
                <a:gd name="T13" fmla="*/ 520 h 716"/>
                <a:gd name="T14" fmla="*/ 299 w 840"/>
                <a:gd name="T15" fmla="*/ 332 h 716"/>
                <a:gd name="T16" fmla="*/ 354 w 840"/>
                <a:gd name="T17" fmla="*/ 260 h 716"/>
                <a:gd name="T18" fmla="*/ 359 w 840"/>
                <a:gd name="T19" fmla="*/ 306 h 716"/>
                <a:gd name="T20" fmla="*/ 426 w 840"/>
                <a:gd name="T21" fmla="*/ 127 h 716"/>
                <a:gd name="T22" fmla="*/ 504 w 840"/>
                <a:gd name="T23" fmla="*/ 199 h 716"/>
                <a:gd name="T24" fmla="*/ 460 w 840"/>
                <a:gd name="T25" fmla="*/ 83 h 716"/>
                <a:gd name="T26" fmla="*/ 536 w 840"/>
                <a:gd name="T27" fmla="*/ 0 h 716"/>
                <a:gd name="T28" fmla="*/ 591 w 840"/>
                <a:gd name="T29" fmla="*/ 83 h 716"/>
                <a:gd name="T30" fmla="*/ 681 w 840"/>
                <a:gd name="T31" fmla="*/ 34 h 716"/>
                <a:gd name="T32" fmla="*/ 681 w 840"/>
                <a:gd name="T33" fmla="*/ 161 h 716"/>
                <a:gd name="T34" fmla="*/ 698 w 840"/>
                <a:gd name="T35" fmla="*/ 271 h 716"/>
                <a:gd name="T36" fmla="*/ 703 w 840"/>
                <a:gd name="T37" fmla="*/ 410 h 716"/>
                <a:gd name="T38" fmla="*/ 764 w 840"/>
                <a:gd name="T39" fmla="*/ 454 h 716"/>
                <a:gd name="T40" fmla="*/ 840 w 840"/>
                <a:gd name="T41" fmla="*/ 460 h 716"/>
                <a:gd name="T42" fmla="*/ 709 w 840"/>
                <a:gd name="T43" fmla="*/ 537 h 716"/>
                <a:gd name="T44" fmla="*/ 658 w 840"/>
                <a:gd name="T45" fmla="*/ 593 h 716"/>
                <a:gd name="T46" fmla="*/ 675 w 840"/>
                <a:gd name="T47" fmla="*/ 633 h 716"/>
                <a:gd name="T48" fmla="*/ 586 w 840"/>
                <a:gd name="T49" fmla="*/ 633 h 716"/>
                <a:gd name="T50" fmla="*/ 643 w 840"/>
                <a:gd name="T51" fmla="*/ 671 h 716"/>
                <a:gd name="T52" fmla="*/ 492 w 840"/>
                <a:gd name="T53" fmla="*/ 688 h 716"/>
                <a:gd name="T54" fmla="*/ 414 w 840"/>
                <a:gd name="T55" fmla="*/ 716 h 716"/>
                <a:gd name="T56" fmla="*/ 492 w 840"/>
                <a:gd name="T57" fmla="*/ 653 h 716"/>
                <a:gd name="T58" fmla="*/ 530 w 840"/>
                <a:gd name="T59" fmla="*/ 610 h 716"/>
                <a:gd name="T60" fmla="*/ 603 w 840"/>
                <a:gd name="T61" fmla="*/ 581 h 716"/>
                <a:gd name="T62" fmla="*/ 576 w 840"/>
                <a:gd name="T63" fmla="*/ 560 h 716"/>
                <a:gd name="T64" fmla="*/ 669 w 840"/>
                <a:gd name="T65" fmla="*/ 515 h 716"/>
                <a:gd name="T66" fmla="*/ 625 w 840"/>
                <a:gd name="T67" fmla="*/ 482 h 716"/>
                <a:gd name="T68" fmla="*/ 652 w 840"/>
                <a:gd name="T69" fmla="*/ 317 h 716"/>
                <a:gd name="T70" fmla="*/ 553 w 840"/>
                <a:gd name="T71" fmla="*/ 288 h 716"/>
                <a:gd name="T72" fmla="*/ 409 w 840"/>
                <a:gd name="T73" fmla="*/ 532 h 716"/>
                <a:gd name="T74" fmla="*/ 359 w 840"/>
                <a:gd name="T75" fmla="*/ 621 h 716"/>
                <a:gd name="T76" fmla="*/ 299 w 840"/>
                <a:gd name="T77" fmla="*/ 560 h 716"/>
                <a:gd name="T78" fmla="*/ 266 w 840"/>
                <a:gd name="T79" fmla="*/ 644 h 716"/>
                <a:gd name="T80" fmla="*/ 194 w 840"/>
                <a:gd name="T81" fmla="*/ 555 h 716"/>
                <a:gd name="T82" fmla="*/ 105 w 840"/>
                <a:gd name="T83" fmla="*/ 587 h 716"/>
                <a:gd name="T84" fmla="*/ 107 w 840"/>
                <a:gd name="T85" fmla="*/ 526 h 716"/>
                <a:gd name="T86" fmla="*/ 93 w 840"/>
                <a:gd name="T87" fmla="*/ 482 h 716"/>
                <a:gd name="T88" fmla="*/ 44 w 840"/>
                <a:gd name="T89" fmla="*/ 555 h 716"/>
                <a:gd name="T90" fmla="*/ 0 w 840"/>
                <a:gd name="T91" fmla="*/ 477 h 716"/>
                <a:gd name="T92" fmla="*/ 0 w 840"/>
                <a:gd name="T93" fmla="*/ 477 h 7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40"/>
                <a:gd name="T142" fmla="*/ 0 h 716"/>
                <a:gd name="T143" fmla="*/ 840 w 840"/>
                <a:gd name="T144" fmla="*/ 716 h 7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40" h="716">
                  <a:moveTo>
                    <a:pt x="0" y="477"/>
                  </a:moveTo>
                  <a:lnTo>
                    <a:pt x="127" y="389"/>
                  </a:lnTo>
                  <a:lnTo>
                    <a:pt x="139" y="454"/>
                  </a:lnTo>
                  <a:lnTo>
                    <a:pt x="200" y="389"/>
                  </a:lnTo>
                  <a:lnTo>
                    <a:pt x="238" y="526"/>
                  </a:lnTo>
                  <a:lnTo>
                    <a:pt x="270" y="460"/>
                  </a:lnTo>
                  <a:lnTo>
                    <a:pt x="299" y="520"/>
                  </a:lnTo>
                  <a:lnTo>
                    <a:pt x="299" y="332"/>
                  </a:lnTo>
                  <a:lnTo>
                    <a:pt x="354" y="260"/>
                  </a:lnTo>
                  <a:lnTo>
                    <a:pt x="359" y="306"/>
                  </a:lnTo>
                  <a:lnTo>
                    <a:pt x="426" y="127"/>
                  </a:lnTo>
                  <a:lnTo>
                    <a:pt x="504" y="199"/>
                  </a:lnTo>
                  <a:lnTo>
                    <a:pt x="460" y="83"/>
                  </a:lnTo>
                  <a:lnTo>
                    <a:pt x="536" y="0"/>
                  </a:lnTo>
                  <a:lnTo>
                    <a:pt x="591" y="83"/>
                  </a:lnTo>
                  <a:lnTo>
                    <a:pt x="681" y="34"/>
                  </a:lnTo>
                  <a:lnTo>
                    <a:pt x="681" y="161"/>
                  </a:lnTo>
                  <a:lnTo>
                    <a:pt x="698" y="271"/>
                  </a:lnTo>
                  <a:lnTo>
                    <a:pt x="703" y="410"/>
                  </a:lnTo>
                  <a:lnTo>
                    <a:pt x="764" y="454"/>
                  </a:lnTo>
                  <a:lnTo>
                    <a:pt x="840" y="460"/>
                  </a:lnTo>
                  <a:lnTo>
                    <a:pt x="709" y="537"/>
                  </a:lnTo>
                  <a:lnTo>
                    <a:pt x="658" y="593"/>
                  </a:lnTo>
                  <a:lnTo>
                    <a:pt x="675" y="633"/>
                  </a:lnTo>
                  <a:lnTo>
                    <a:pt x="586" y="633"/>
                  </a:lnTo>
                  <a:lnTo>
                    <a:pt x="643" y="671"/>
                  </a:lnTo>
                  <a:lnTo>
                    <a:pt x="492" y="688"/>
                  </a:lnTo>
                  <a:lnTo>
                    <a:pt x="414" y="716"/>
                  </a:lnTo>
                  <a:lnTo>
                    <a:pt x="492" y="653"/>
                  </a:lnTo>
                  <a:lnTo>
                    <a:pt x="530" y="610"/>
                  </a:lnTo>
                  <a:lnTo>
                    <a:pt x="603" y="581"/>
                  </a:lnTo>
                  <a:lnTo>
                    <a:pt x="576" y="560"/>
                  </a:lnTo>
                  <a:lnTo>
                    <a:pt x="669" y="515"/>
                  </a:lnTo>
                  <a:lnTo>
                    <a:pt x="625" y="482"/>
                  </a:lnTo>
                  <a:lnTo>
                    <a:pt x="652" y="317"/>
                  </a:lnTo>
                  <a:lnTo>
                    <a:pt x="553" y="288"/>
                  </a:lnTo>
                  <a:lnTo>
                    <a:pt x="409" y="532"/>
                  </a:lnTo>
                  <a:lnTo>
                    <a:pt x="359" y="621"/>
                  </a:lnTo>
                  <a:lnTo>
                    <a:pt x="299" y="560"/>
                  </a:lnTo>
                  <a:lnTo>
                    <a:pt x="266" y="644"/>
                  </a:lnTo>
                  <a:lnTo>
                    <a:pt x="194" y="555"/>
                  </a:lnTo>
                  <a:lnTo>
                    <a:pt x="105" y="587"/>
                  </a:lnTo>
                  <a:lnTo>
                    <a:pt x="107" y="526"/>
                  </a:lnTo>
                  <a:lnTo>
                    <a:pt x="93" y="482"/>
                  </a:lnTo>
                  <a:lnTo>
                    <a:pt x="44" y="555"/>
                  </a:lnTo>
                  <a:lnTo>
                    <a:pt x="0" y="477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0" name="Freeform 155"/>
            <p:cNvSpPr>
              <a:spLocks/>
            </p:cNvSpPr>
            <p:nvPr/>
          </p:nvSpPr>
          <p:spPr bwMode="auto">
            <a:xfrm>
              <a:off x="2379" y="2246"/>
              <a:ext cx="892" cy="631"/>
            </a:xfrm>
            <a:custGeom>
              <a:avLst/>
              <a:gdLst>
                <a:gd name="T0" fmla="*/ 791 w 1785"/>
                <a:gd name="T1" fmla="*/ 656 h 1260"/>
                <a:gd name="T2" fmla="*/ 888 w 1785"/>
                <a:gd name="T3" fmla="*/ 813 h 1260"/>
                <a:gd name="T4" fmla="*/ 753 w 1785"/>
                <a:gd name="T5" fmla="*/ 916 h 1260"/>
                <a:gd name="T6" fmla="*/ 396 w 1785"/>
                <a:gd name="T7" fmla="*/ 1049 h 1260"/>
                <a:gd name="T8" fmla="*/ 244 w 1785"/>
                <a:gd name="T9" fmla="*/ 1135 h 1260"/>
                <a:gd name="T10" fmla="*/ 169 w 1785"/>
                <a:gd name="T11" fmla="*/ 1260 h 1260"/>
                <a:gd name="T12" fmla="*/ 42 w 1785"/>
                <a:gd name="T13" fmla="*/ 1169 h 1260"/>
                <a:gd name="T14" fmla="*/ 36 w 1785"/>
                <a:gd name="T15" fmla="*/ 1097 h 1260"/>
                <a:gd name="T16" fmla="*/ 128 w 1785"/>
                <a:gd name="T17" fmla="*/ 1169 h 1260"/>
                <a:gd name="T18" fmla="*/ 133 w 1785"/>
                <a:gd name="T19" fmla="*/ 1032 h 1260"/>
                <a:gd name="T20" fmla="*/ 274 w 1785"/>
                <a:gd name="T21" fmla="*/ 996 h 1260"/>
                <a:gd name="T22" fmla="*/ 318 w 1785"/>
                <a:gd name="T23" fmla="*/ 935 h 1260"/>
                <a:gd name="T24" fmla="*/ 437 w 1785"/>
                <a:gd name="T25" fmla="*/ 903 h 1260"/>
                <a:gd name="T26" fmla="*/ 485 w 1785"/>
                <a:gd name="T27" fmla="*/ 952 h 1260"/>
                <a:gd name="T28" fmla="*/ 614 w 1785"/>
                <a:gd name="T29" fmla="*/ 897 h 1260"/>
                <a:gd name="T30" fmla="*/ 616 w 1785"/>
                <a:gd name="T31" fmla="*/ 829 h 1260"/>
                <a:gd name="T32" fmla="*/ 747 w 1785"/>
                <a:gd name="T33" fmla="*/ 747 h 1260"/>
                <a:gd name="T34" fmla="*/ 810 w 1785"/>
                <a:gd name="T35" fmla="*/ 582 h 1260"/>
                <a:gd name="T36" fmla="*/ 820 w 1785"/>
                <a:gd name="T37" fmla="*/ 456 h 1260"/>
                <a:gd name="T38" fmla="*/ 840 w 1785"/>
                <a:gd name="T39" fmla="*/ 260 h 1260"/>
                <a:gd name="T40" fmla="*/ 913 w 1785"/>
                <a:gd name="T41" fmla="*/ 188 h 1260"/>
                <a:gd name="T42" fmla="*/ 985 w 1785"/>
                <a:gd name="T43" fmla="*/ 110 h 1260"/>
                <a:gd name="T44" fmla="*/ 1053 w 1785"/>
                <a:gd name="T45" fmla="*/ 49 h 1260"/>
                <a:gd name="T46" fmla="*/ 1184 w 1785"/>
                <a:gd name="T47" fmla="*/ 91 h 1260"/>
                <a:gd name="T48" fmla="*/ 1226 w 1785"/>
                <a:gd name="T49" fmla="*/ 179 h 1260"/>
                <a:gd name="T50" fmla="*/ 1295 w 1785"/>
                <a:gd name="T51" fmla="*/ 230 h 1260"/>
                <a:gd name="T52" fmla="*/ 1373 w 1785"/>
                <a:gd name="T53" fmla="*/ 376 h 1260"/>
                <a:gd name="T54" fmla="*/ 1392 w 1785"/>
                <a:gd name="T55" fmla="*/ 357 h 1260"/>
                <a:gd name="T56" fmla="*/ 1445 w 1785"/>
                <a:gd name="T57" fmla="*/ 236 h 1260"/>
                <a:gd name="T58" fmla="*/ 1544 w 1785"/>
                <a:gd name="T59" fmla="*/ 110 h 1260"/>
                <a:gd name="T60" fmla="*/ 1584 w 1785"/>
                <a:gd name="T61" fmla="*/ 133 h 1260"/>
                <a:gd name="T62" fmla="*/ 1622 w 1785"/>
                <a:gd name="T63" fmla="*/ 220 h 1260"/>
                <a:gd name="T64" fmla="*/ 1719 w 1785"/>
                <a:gd name="T65" fmla="*/ 378 h 1260"/>
                <a:gd name="T66" fmla="*/ 1785 w 1785"/>
                <a:gd name="T67" fmla="*/ 487 h 1260"/>
                <a:gd name="T68" fmla="*/ 1633 w 1785"/>
                <a:gd name="T69" fmla="*/ 534 h 1260"/>
                <a:gd name="T70" fmla="*/ 1671 w 1785"/>
                <a:gd name="T71" fmla="*/ 620 h 1260"/>
                <a:gd name="T72" fmla="*/ 1660 w 1785"/>
                <a:gd name="T73" fmla="*/ 715 h 1260"/>
                <a:gd name="T74" fmla="*/ 1652 w 1785"/>
                <a:gd name="T75" fmla="*/ 865 h 1260"/>
                <a:gd name="T76" fmla="*/ 1555 w 1785"/>
                <a:gd name="T77" fmla="*/ 850 h 1260"/>
                <a:gd name="T78" fmla="*/ 1511 w 1785"/>
                <a:gd name="T79" fmla="*/ 855 h 1260"/>
                <a:gd name="T80" fmla="*/ 1411 w 1785"/>
                <a:gd name="T81" fmla="*/ 812 h 1260"/>
                <a:gd name="T82" fmla="*/ 1390 w 1785"/>
                <a:gd name="T83" fmla="*/ 808 h 1260"/>
                <a:gd name="T84" fmla="*/ 1295 w 1785"/>
                <a:gd name="T85" fmla="*/ 831 h 1260"/>
                <a:gd name="T86" fmla="*/ 1204 w 1785"/>
                <a:gd name="T87" fmla="*/ 692 h 1260"/>
                <a:gd name="T88" fmla="*/ 1247 w 1785"/>
                <a:gd name="T89" fmla="*/ 534 h 1260"/>
                <a:gd name="T90" fmla="*/ 1209 w 1785"/>
                <a:gd name="T91" fmla="*/ 487 h 1260"/>
                <a:gd name="T92" fmla="*/ 1008 w 1785"/>
                <a:gd name="T93" fmla="*/ 587 h 1260"/>
                <a:gd name="T94" fmla="*/ 911 w 1785"/>
                <a:gd name="T95" fmla="*/ 599 h 1260"/>
                <a:gd name="T96" fmla="*/ 888 w 1785"/>
                <a:gd name="T97" fmla="*/ 635 h 12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85"/>
                <a:gd name="T148" fmla="*/ 0 h 1260"/>
                <a:gd name="T149" fmla="*/ 1785 w 1785"/>
                <a:gd name="T150" fmla="*/ 1260 h 12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85" h="1260">
                  <a:moveTo>
                    <a:pt x="888" y="635"/>
                  </a:moveTo>
                  <a:lnTo>
                    <a:pt x="791" y="656"/>
                  </a:lnTo>
                  <a:lnTo>
                    <a:pt x="839" y="756"/>
                  </a:lnTo>
                  <a:lnTo>
                    <a:pt x="888" y="813"/>
                  </a:lnTo>
                  <a:lnTo>
                    <a:pt x="856" y="895"/>
                  </a:lnTo>
                  <a:lnTo>
                    <a:pt x="753" y="916"/>
                  </a:lnTo>
                  <a:lnTo>
                    <a:pt x="647" y="971"/>
                  </a:lnTo>
                  <a:lnTo>
                    <a:pt x="396" y="1049"/>
                  </a:lnTo>
                  <a:lnTo>
                    <a:pt x="310" y="1095"/>
                  </a:lnTo>
                  <a:lnTo>
                    <a:pt x="244" y="1135"/>
                  </a:lnTo>
                  <a:lnTo>
                    <a:pt x="240" y="1192"/>
                  </a:lnTo>
                  <a:lnTo>
                    <a:pt x="169" y="1260"/>
                  </a:lnTo>
                  <a:lnTo>
                    <a:pt x="31" y="1241"/>
                  </a:lnTo>
                  <a:lnTo>
                    <a:pt x="42" y="1169"/>
                  </a:lnTo>
                  <a:lnTo>
                    <a:pt x="0" y="1133"/>
                  </a:lnTo>
                  <a:lnTo>
                    <a:pt x="36" y="1097"/>
                  </a:lnTo>
                  <a:lnTo>
                    <a:pt x="72" y="1135"/>
                  </a:lnTo>
                  <a:lnTo>
                    <a:pt x="128" y="1169"/>
                  </a:lnTo>
                  <a:lnTo>
                    <a:pt x="124" y="1095"/>
                  </a:lnTo>
                  <a:lnTo>
                    <a:pt x="133" y="1032"/>
                  </a:lnTo>
                  <a:lnTo>
                    <a:pt x="236" y="1036"/>
                  </a:lnTo>
                  <a:lnTo>
                    <a:pt x="274" y="996"/>
                  </a:lnTo>
                  <a:lnTo>
                    <a:pt x="318" y="1023"/>
                  </a:lnTo>
                  <a:lnTo>
                    <a:pt x="318" y="935"/>
                  </a:lnTo>
                  <a:lnTo>
                    <a:pt x="434" y="871"/>
                  </a:lnTo>
                  <a:lnTo>
                    <a:pt x="437" y="903"/>
                  </a:lnTo>
                  <a:lnTo>
                    <a:pt x="485" y="884"/>
                  </a:lnTo>
                  <a:lnTo>
                    <a:pt x="485" y="952"/>
                  </a:lnTo>
                  <a:lnTo>
                    <a:pt x="548" y="886"/>
                  </a:lnTo>
                  <a:lnTo>
                    <a:pt x="614" y="897"/>
                  </a:lnTo>
                  <a:lnTo>
                    <a:pt x="664" y="865"/>
                  </a:lnTo>
                  <a:lnTo>
                    <a:pt x="616" y="829"/>
                  </a:lnTo>
                  <a:lnTo>
                    <a:pt x="681" y="692"/>
                  </a:lnTo>
                  <a:lnTo>
                    <a:pt x="747" y="747"/>
                  </a:lnTo>
                  <a:lnTo>
                    <a:pt x="747" y="660"/>
                  </a:lnTo>
                  <a:lnTo>
                    <a:pt x="810" y="582"/>
                  </a:lnTo>
                  <a:lnTo>
                    <a:pt x="780" y="487"/>
                  </a:lnTo>
                  <a:lnTo>
                    <a:pt x="820" y="456"/>
                  </a:lnTo>
                  <a:lnTo>
                    <a:pt x="778" y="348"/>
                  </a:lnTo>
                  <a:lnTo>
                    <a:pt x="840" y="260"/>
                  </a:lnTo>
                  <a:lnTo>
                    <a:pt x="882" y="276"/>
                  </a:lnTo>
                  <a:lnTo>
                    <a:pt x="913" y="188"/>
                  </a:lnTo>
                  <a:lnTo>
                    <a:pt x="954" y="194"/>
                  </a:lnTo>
                  <a:lnTo>
                    <a:pt x="985" y="110"/>
                  </a:lnTo>
                  <a:lnTo>
                    <a:pt x="1008" y="129"/>
                  </a:lnTo>
                  <a:lnTo>
                    <a:pt x="1053" y="49"/>
                  </a:lnTo>
                  <a:lnTo>
                    <a:pt x="1207" y="0"/>
                  </a:lnTo>
                  <a:lnTo>
                    <a:pt x="1184" y="91"/>
                  </a:lnTo>
                  <a:lnTo>
                    <a:pt x="1270" y="91"/>
                  </a:lnTo>
                  <a:lnTo>
                    <a:pt x="1226" y="179"/>
                  </a:lnTo>
                  <a:lnTo>
                    <a:pt x="1192" y="255"/>
                  </a:lnTo>
                  <a:lnTo>
                    <a:pt x="1295" y="230"/>
                  </a:lnTo>
                  <a:lnTo>
                    <a:pt x="1319" y="329"/>
                  </a:lnTo>
                  <a:lnTo>
                    <a:pt x="1373" y="376"/>
                  </a:lnTo>
                  <a:lnTo>
                    <a:pt x="1367" y="437"/>
                  </a:lnTo>
                  <a:lnTo>
                    <a:pt x="1392" y="357"/>
                  </a:lnTo>
                  <a:lnTo>
                    <a:pt x="1354" y="296"/>
                  </a:lnTo>
                  <a:lnTo>
                    <a:pt x="1445" y="236"/>
                  </a:lnTo>
                  <a:lnTo>
                    <a:pt x="1464" y="74"/>
                  </a:lnTo>
                  <a:lnTo>
                    <a:pt x="1544" y="110"/>
                  </a:lnTo>
                  <a:lnTo>
                    <a:pt x="1591" y="21"/>
                  </a:lnTo>
                  <a:lnTo>
                    <a:pt x="1584" y="133"/>
                  </a:lnTo>
                  <a:lnTo>
                    <a:pt x="1629" y="104"/>
                  </a:lnTo>
                  <a:lnTo>
                    <a:pt x="1622" y="220"/>
                  </a:lnTo>
                  <a:lnTo>
                    <a:pt x="1671" y="287"/>
                  </a:lnTo>
                  <a:lnTo>
                    <a:pt x="1719" y="378"/>
                  </a:lnTo>
                  <a:lnTo>
                    <a:pt x="1768" y="441"/>
                  </a:lnTo>
                  <a:lnTo>
                    <a:pt x="1785" y="487"/>
                  </a:lnTo>
                  <a:lnTo>
                    <a:pt x="1660" y="578"/>
                  </a:lnTo>
                  <a:lnTo>
                    <a:pt x="1633" y="534"/>
                  </a:lnTo>
                  <a:lnTo>
                    <a:pt x="1635" y="587"/>
                  </a:lnTo>
                  <a:lnTo>
                    <a:pt x="1671" y="620"/>
                  </a:lnTo>
                  <a:lnTo>
                    <a:pt x="1641" y="679"/>
                  </a:lnTo>
                  <a:lnTo>
                    <a:pt x="1660" y="715"/>
                  </a:lnTo>
                  <a:lnTo>
                    <a:pt x="1660" y="753"/>
                  </a:lnTo>
                  <a:lnTo>
                    <a:pt x="1652" y="865"/>
                  </a:lnTo>
                  <a:lnTo>
                    <a:pt x="1584" y="872"/>
                  </a:lnTo>
                  <a:lnTo>
                    <a:pt x="1555" y="850"/>
                  </a:lnTo>
                  <a:lnTo>
                    <a:pt x="1555" y="905"/>
                  </a:lnTo>
                  <a:lnTo>
                    <a:pt x="1511" y="855"/>
                  </a:lnTo>
                  <a:lnTo>
                    <a:pt x="1502" y="899"/>
                  </a:lnTo>
                  <a:lnTo>
                    <a:pt x="1411" y="812"/>
                  </a:lnTo>
                  <a:lnTo>
                    <a:pt x="1434" y="745"/>
                  </a:lnTo>
                  <a:lnTo>
                    <a:pt x="1390" y="808"/>
                  </a:lnTo>
                  <a:lnTo>
                    <a:pt x="1348" y="775"/>
                  </a:lnTo>
                  <a:lnTo>
                    <a:pt x="1295" y="831"/>
                  </a:lnTo>
                  <a:lnTo>
                    <a:pt x="1276" y="747"/>
                  </a:lnTo>
                  <a:lnTo>
                    <a:pt x="1204" y="692"/>
                  </a:lnTo>
                  <a:lnTo>
                    <a:pt x="1262" y="623"/>
                  </a:lnTo>
                  <a:lnTo>
                    <a:pt x="1247" y="534"/>
                  </a:lnTo>
                  <a:lnTo>
                    <a:pt x="1308" y="496"/>
                  </a:lnTo>
                  <a:lnTo>
                    <a:pt x="1209" y="487"/>
                  </a:lnTo>
                  <a:lnTo>
                    <a:pt x="1105" y="589"/>
                  </a:lnTo>
                  <a:lnTo>
                    <a:pt x="1008" y="587"/>
                  </a:lnTo>
                  <a:lnTo>
                    <a:pt x="983" y="635"/>
                  </a:lnTo>
                  <a:lnTo>
                    <a:pt x="911" y="599"/>
                  </a:lnTo>
                  <a:lnTo>
                    <a:pt x="888" y="635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1" name="Freeform 156"/>
            <p:cNvSpPr>
              <a:spLocks/>
            </p:cNvSpPr>
            <p:nvPr/>
          </p:nvSpPr>
          <p:spPr bwMode="auto">
            <a:xfrm>
              <a:off x="2987" y="2027"/>
              <a:ext cx="917" cy="525"/>
            </a:xfrm>
            <a:custGeom>
              <a:avLst/>
              <a:gdLst>
                <a:gd name="T0" fmla="*/ 2 w 1834"/>
                <a:gd name="T1" fmla="*/ 390 h 1049"/>
                <a:gd name="T2" fmla="*/ 0 w 1834"/>
                <a:gd name="T3" fmla="*/ 591 h 1049"/>
                <a:gd name="T4" fmla="*/ 131 w 1834"/>
                <a:gd name="T5" fmla="*/ 614 h 1049"/>
                <a:gd name="T6" fmla="*/ 255 w 1834"/>
                <a:gd name="T7" fmla="*/ 555 h 1049"/>
                <a:gd name="T8" fmla="*/ 340 w 1834"/>
                <a:gd name="T9" fmla="*/ 397 h 1049"/>
                <a:gd name="T10" fmla="*/ 382 w 1834"/>
                <a:gd name="T11" fmla="*/ 458 h 1049"/>
                <a:gd name="T12" fmla="*/ 519 w 1834"/>
                <a:gd name="T13" fmla="*/ 486 h 1049"/>
                <a:gd name="T14" fmla="*/ 441 w 1834"/>
                <a:gd name="T15" fmla="*/ 599 h 1049"/>
                <a:gd name="T16" fmla="*/ 538 w 1834"/>
                <a:gd name="T17" fmla="*/ 754 h 1049"/>
                <a:gd name="T18" fmla="*/ 496 w 1834"/>
                <a:gd name="T19" fmla="*/ 910 h 1049"/>
                <a:gd name="T20" fmla="*/ 631 w 1834"/>
                <a:gd name="T21" fmla="*/ 893 h 1049"/>
                <a:gd name="T22" fmla="*/ 667 w 1834"/>
                <a:gd name="T23" fmla="*/ 819 h 1049"/>
                <a:gd name="T24" fmla="*/ 646 w 1834"/>
                <a:gd name="T25" fmla="*/ 735 h 1049"/>
                <a:gd name="T26" fmla="*/ 876 w 1834"/>
                <a:gd name="T27" fmla="*/ 848 h 1049"/>
                <a:gd name="T28" fmla="*/ 1062 w 1834"/>
                <a:gd name="T29" fmla="*/ 715 h 1049"/>
                <a:gd name="T30" fmla="*/ 1140 w 1834"/>
                <a:gd name="T31" fmla="*/ 811 h 1049"/>
                <a:gd name="T32" fmla="*/ 1216 w 1834"/>
                <a:gd name="T33" fmla="*/ 882 h 1049"/>
                <a:gd name="T34" fmla="*/ 1439 w 1834"/>
                <a:gd name="T35" fmla="*/ 874 h 1049"/>
                <a:gd name="T36" fmla="*/ 1521 w 1834"/>
                <a:gd name="T37" fmla="*/ 1049 h 1049"/>
                <a:gd name="T38" fmla="*/ 1834 w 1834"/>
                <a:gd name="T39" fmla="*/ 825 h 1049"/>
                <a:gd name="T40" fmla="*/ 1536 w 1834"/>
                <a:gd name="T41" fmla="*/ 642 h 1049"/>
                <a:gd name="T42" fmla="*/ 1253 w 1834"/>
                <a:gd name="T43" fmla="*/ 353 h 1049"/>
                <a:gd name="T44" fmla="*/ 1279 w 1834"/>
                <a:gd name="T45" fmla="*/ 543 h 1049"/>
                <a:gd name="T46" fmla="*/ 1357 w 1834"/>
                <a:gd name="T47" fmla="*/ 599 h 1049"/>
                <a:gd name="T48" fmla="*/ 1450 w 1834"/>
                <a:gd name="T49" fmla="*/ 677 h 1049"/>
                <a:gd name="T50" fmla="*/ 1513 w 1834"/>
                <a:gd name="T51" fmla="*/ 684 h 1049"/>
                <a:gd name="T52" fmla="*/ 1500 w 1834"/>
                <a:gd name="T53" fmla="*/ 829 h 1049"/>
                <a:gd name="T54" fmla="*/ 1443 w 1834"/>
                <a:gd name="T55" fmla="*/ 792 h 1049"/>
                <a:gd name="T56" fmla="*/ 1380 w 1834"/>
                <a:gd name="T57" fmla="*/ 707 h 1049"/>
                <a:gd name="T58" fmla="*/ 1283 w 1834"/>
                <a:gd name="T59" fmla="*/ 699 h 1049"/>
                <a:gd name="T60" fmla="*/ 1182 w 1834"/>
                <a:gd name="T61" fmla="*/ 688 h 1049"/>
                <a:gd name="T62" fmla="*/ 1129 w 1834"/>
                <a:gd name="T63" fmla="*/ 637 h 1049"/>
                <a:gd name="T64" fmla="*/ 1011 w 1834"/>
                <a:gd name="T65" fmla="*/ 654 h 1049"/>
                <a:gd name="T66" fmla="*/ 869 w 1834"/>
                <a:gd name="T67" fmla="*/ 547 h 1049"/>
                <a:gd name="T68" fmla="*/ 821 w 1834"/>
                <a:gd name="T69" fmla="*/ 547 h 1049"/>
                <a:gd name="T70" fmla="*/ 779 w 1834"/>
                <a:gd name="T71" fmla="*/ 513 h 1049"/>
                <a:gd name="T72" fmla="*/ 817 w 1834"/>
                <a:gd name="T73" fmla="*/ 467 h 1049"/>
                <a:gd name="T74" fmla="*/ 846 w 1834"/>
                <a:gd name="T75" fmla="*/ 475 h 1049"/>
                <a:gd name="T76" fmla="*/ 950 w 1834"/>
                <a:gd name="T77" fmla="*/ 483 h 1049"/>
                <a:gd name="T78" fmla="*/ 1004 w 1834"/>
                <a:gd name="T79" fmla="*/ 513 h 1049"/>
                <a:gd name="T80" fmla="*/ 1085 w 1834"/>
                <a:gd name="T81" fmla="*/ 517 h 1049"/>
                <a:gd name="T82" fmla="*/ 1097 w 1834"/>
                <a:gd name="T83" fmla="*/ 416 h 1049"/>
                <a:gd name="T84" fmla="*/ 1182 w 1834"/>
                <a:gd name="T85" fmla="*/ 462 h 1049"/>
                <a:gd name="T86" fmla="*/ 1216 w 1834"/>
                <a:gd name="T87" fmla="*/ 372 h 1049"/>
                <a:gd name="T88" fmla="*/ 1245 w 1834"/>
                <a:gd name="T89" fmla="*/ 82 h 1049"/>
                <a:gd name="T90" fmla="*/ 1104 w 1834"/>
                <a:gd name="T91" fmla="*/ 0 h 1049"/>
                <a:gd name="T92" fmla="*/ 1015 w 1834"/>
                <a:gd name="T93" fmla="*/ 97 h 1049"/>
                <a:gd name="T94" fmla="*/ 954 w 1834"/>
                <a:gd name="T95" fmla="*/ 268 h 1049"/>
                <a:gd name="T96" fmla="*/ 888 w 1834"/>
                <a:gd name="T97" fmla="*/ 279 h 1049"/>
                <a:gd name="T98" fmla="*/ 794 w 1834"/>
                <a:gd name="T99" fmla="*/ 222 h 1049"/>
                <a:gd name="T100" fmla="*/ 743 w 1834"/>
                <a:gd name="T101" fmla="*/ 209 h 1049"/>
                <a:gd name="T102" fmla="*/ 682 w 1834"/>
                <a:gd name="T103" fmla="*/ 179 h 1049"/>
                <a:gd name="T104" fmla="*/ 620 w 1834"/>
                <a:gd name="T105" fmla="*/ 133 h 1049"/>
                <a:gd name="T106" fmla="*/ 578 w 1834"/>
                <a:gd name="T107" fmla="*/ 121 h 1049"/>
                <a:gd name="T108" fmla="*/ 492 w 1834"/>
                <a:gd name="T109" fmla="*/ 182 h 1049"/>
                <a:gd name="T110" fmla="*/ 407 w 1834"/>
                <a:gd name="T111" fmla="*/ 182 h 1049"/>
                <a:gd name="T112" fmla="*/ 306 w 1834"/>
                <a:gd name="T113" fmla="*/ 112 h 1049"/>
                <a:gd name="T114" fmla="*/ 209 w 1834"/>
                <a:gd name="T115" fmla="*/ 116 h 1049"/>
                <a:gd name="T116" fmla="*/ 123 w 1834"/>
                <a:gd name="T117" fmla="*/ 171 h 1049"/>
                <a:gd name="T118" fmla="*/ 83 w 1834"/>
                <a:gd name="T119" fmla="*/ 253 h 10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34"/>
                <a:gd name="T181" fmla="*/ 0 h 1049"/>
                <a:gd name="T182" fmla="*/ 1834 w 1834"/>
                <a:gd name="T183" fmla="*/ 1049 h 10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34" h="1049">
                  <a:moveTo>
                    <a:pt x="83" y="253"/>
                  </a:moveTo>
                  <a:lnTo>
                    <a:pt x="2" y="390"/>
                  </a:lnTo>
                  <a:lnTo>
                    <a:pt x="101" y="353"/>
                  </a:lnTo>
                  <a:lnTo>
                    <a:pt x="0" y="591"/>
                  </a:lnTo>
                  <a:lnTo>
                    <a:pt x="120" y="536"/>
                  </a:lnTo>
                  <a:lnTo>
                    <a:pt x="131" y="614"/>
                  </a:lnTo>
                  <a:lnTo>
                    <a:pt x="217" y="505"/>
                  </a:lnTo>
                  <a:lnTo>
                    <a:pt x="255" y="555"/>
                  </a:lnTo>
                  <a:lnTo>
                    <a:pt x="306" y="443"/>
                  </a:lnTo>
                  <a:lnTo>
                    <a:pt x="340" y="397"/>
                  </a:lnTo>
                  <a:lnTo>
                    <a:pt x="399" y="384"/>
                  </a:lnTo>
                  <a:lnTo>
                    <a:pt x="382" y="458"/>
                  </a:lnTo>
                  <a:lnTo>
                    <a:pt x="460" y="536"/>
                  </a:lnTo>
                  <a:lnTo>
                    <a:pt x="519" y="486"/>
                  </a:lnTo>
                  <a:lnTo>
                    <a:pt x="515" y="591"/>
                  </a:lnTo>
                  <a:lnTo>
                    <a:pt x="441" y="599"/>
                  </a:lnTo>
                  <a:lnTo>
                    <a:pt x="500" y="673"/>
                  </a:lnTo>
                  <a:lnTo>
                    <a:pt x="538" y="754"/>
                  </a:lnTo>
                  <a:lnTo>
                    <a:pt x="448" y="754"/>
                  </a:lnTo>
                  <a:lnTo>
                    <a:pt x="496" y="910"/>
                  </a:lnTo>
                  <a:lnTo>
                    <a:pt x="589" y="893"/>
                  </a:lnTo>
                  <a:lnTo>
                    <a:pt x="631" y="893"/>
                  </a:lnTo>
                  <a:lnTo>
                    <a:pt x="612" y="825"/>
                  </a:lnTo>
                  <a:lnTo>
                    <a:pt x="667" y="819"/>
                  </a:lnTo>
                  <a:lnTo>
                    <a:pt x="585" y="743"/>
                  </a:lnTo>
                  <a:lnTo>
                    <a:pt x="646" y="735"/>
                  </a:lnTo>
                  <a:lnTo>
                    <a:pt x="825" y="785"/>
                  </a:lnTo>
                  <a:lnTo>
                    <a:pt x="876" y="848"/>
                  </a:lnTo>
                  <a:lnTo>
                    <a:pt x="1019" y="905"/>
                  </a:lnTo>
                  <a:lnTo>
                    <a:pt x="1062" y="715"/>
                  </a:lnTo>
                  <a:lnTo>
                    <a:pt x="1119" y="718"/>
                  </a:lnTo>
                  <a:lnTo>
                    <a:pt x="1140" y="811"/>
                  </a:lnTo>
                  <a:lnTo>
                    <a:pt x="1197" y="777"/>
                  </a:lnTo>
                  <a:lnTo>
                    <a:pt x="1216" y="882"/>
                  </a:lnTo>
                  <a:lnTo>
                    <a:pt x="1283" y="941"/>
                  </a:lnTo>
                  <a:lnTo>
                    <a:pt x="1439" y="874"/>
                  </a:lnTo>
                  <a:lnTo>
                    <a:pt x="1446" y="983"/>
                  </a:lnTo>
                  <a:lnTo>
                    <a:pt x="1521" y="1049"/>
                  </a:lnTo>
                  <a:lnTo>
                    <a:pt x="1830" y="882"/>
                  </a:lnTo>
                  <a:lnTo>
                    <a:pt x="1834" y="825"/>
                  </a:lnTo>
                  <a:lnTo>
                    <a:pt x="1656" y="661"/>
                  </a:lnTo>
                  <a:lnTo>
                    <a:pt x="1536" y="642"/>
                  </a:lnTo>
                  <a:lnTo>
                    <a:pt x="1365" y="528"/>
                  </a:lnTo>
                  <a:lnTo>
                    <a:pt x="1253" y="353"/>
                  </a:lnTo>
                  <a:lnTo>
                    <a:pt x="1230" y="564"/>
                  </a:lnTo>
                  <a:lnTo>
                    <a:pt x="1279" y="543"/>
                  </a:lnTo>
                  <a:lnTo>
                    <a:pt x="1298" y="618"/>
                  </a:lnTo>
                  <a:lnTo>
                    <a:pt x="1357" y="599"/>
                  </a:lnTo>
                  <a:lnTo>
                    <a:pt x="1346" y="642"/>
                  </a:lnTo>
                  <a:lnTo>
                    <a:pt x="1450" y="677"/>
                  </a:lnTo>
                  <a:lnTo>
                    <a:pt x="1473" y="730"/>
                  </a:lnTo>
                  <a:lnTo>
                    <a:pt x="1513" y="684"/>
                  </a:lnTo>
                  <a:lnTo>
                    <a:pt x="1585" y="789"/>
                  </a:lnTo>
                  <a:lnTo>
                    <a:pt x="1500" y="829"/>
                  </a:lnTo>
                  <a:lnTo>
                    <a:pt x="1481" y="785"/>
                  </a:lnTo>
                  <a:lnTo>
                    <a:pt x="1443" y="792"/>
                  </a:lnTo>
                  <a:lnTo>
                    <a:pt x="1420" y="692"/>
                  </a:lnTo>
                  <a:lnTo>
                    <a:pt x="1380" y="707"/>
                  </a:lnTo>
                  <a:lnTo>
                    <a:pt x="1319" y="650"/>
                  </a:lnTo>
                  <a:lnTo>
                    <a:pt x="1283" y="699"/>
                  </a:lnTo>
                  <a:lnTo>
                    <a:pt x="1226" y="618"/>
                  </a:lnTo>
                  <a:lnTo>
                    <a:pt x="1182" y="688"/>
                  </a:lnTo>
                  <a:lnTo>
                    <a:pt x="1182" y="572"/>
                  </a:lnTo>
                  <a:lnTo>
                    <a:pt x="1129" y="637"/>
                  </a:lnTo>
                  <a:lnTo>
                    <a:pt x="1119" y="583"/>
                  </a:lnTo>
                  <a:lnTo>
                    <a:pt x="1011" y="654"/>
                  </a:lnTo>
                  <a:lnTo>
                    <a:pt x="929" y="625"/>
                  </a:lnTo>
                  <a:lnTo>
                    <a:pt x="869" y="547"/>
                  </a:lnTo>
                  <a:lnTo>
                    <a:pt x="853" y="602"/>
                  </a:lnTo>
                  <a:lnTo>
                    <a:pt x="821" y="547"/>
                  </a:lnTo>
                  <a:lnTo>
                    <a:pt x="798" y="599"/>
                  </a:lnTo>
                  <a:lnTo>
                    <a:pt x="779" y="513"/>
                  </a:lnTo>
                  <a:lnTo>
                    <a:pt x="716" y="462"/>
                  </a:lnTo>
                  <a:lnTo>
                    <a:pt x="817" y="467"/>
                  </a:lnTo>
                  <a:lnTo>
                    <a:pt x="760" y="405"/>
                  </a:lnTo>
                  <a:lnTo>
                    <a:pt x="846" y="475"/>
                  </a:lnTo>
                  <a:lnTo>
                    <a:pt x="872" y="416"/>
                  </a:lnTo>
                  <a:lnTo>
                    <a:pt x="950" y="483"/>
                  </a:lnTo>
                  <a:lnTo>
                    <a:pt x="939" y="431"/>
                  </a:lnTo>
                  <a:lnTo>
                    <a:pt x="1004" y="513"/>
                  </a:lnTo>
                  <a:lnTo>
                    <a:pt x="1004" y="454"/>
                  </a:lnTo>
                  <a:lnTo>
                    <a:pt x="1085" y="517"/>
                  </a:lnTo>
                  <a:lnTo>
                    <a:pt x="1055" y="435"/>
                  </a:lnTo>
                  <a:lnTo>
                    <a:pt x="1097" y="416"/>
                  </a:lnTo>
                  <a:lnTo>
                    <a:pt x="1129" y="517"/>
                  </a:lnTo>
                  <a:lnTo>
                    <a:pt x="1182" y="462"/>
                  </a:lnTo>
                  <a:lnTo>
                    <a:pt x="1194" y="521"/>
                  </a:lnTo>
                  <a:lnTo>
                    <a:pt x="1216" y="372"/>
                  </a:lnTo>
                  <a:lnTo>
                    <a:pt x="1159" y="253"/>
                  </a:lnTo>
                  <a:lnTo>
                    <a:pt x="1245" y="82"/>
                  </a:lnTo>
                  <a:lnTo>
                    <a:pt x="1140" y="112"/>
                  </a:lnTo>
                  <a:lnTo>
                    <a:pt x="1104" y="0"/>
                  </a:lnTo>
                  <a:lnTo>
                    <a:pt x="1066" y="137"/>
                  </a:lnTo>
                  <a:lnTo>
                    <a:pt x="1015" y="97"/>
                  </a:lnTo>
                  <a:lnTo>
                    <a:pt x="996" y="245"/>
                  </a:lnTo>
                  <a:lnTo>
                    <a:pt x="954" y="268"/>
                  </a:lnTo>
                  <a:lnTo>
                    <a:pt x="888" y="198"/>
                  </a:lnTo>
                  <a:lnTo>
                    <a:pt x="888" y="279"/>
                  </a:lnTo>
                  <a:lnTo>
                    <a:pt x="884" y="319"/>
                  </a:lnTo>
                  <a:lnTo>
                    <a:pt x="794" y="222"/>
                  </a:lnTo>
                  <a:lnTo>
                    <a:pt x="794" y="293"/>
                  </a:lnTo>
                  <a:lnTo>
                    <a:pt x="743" y="209"/>
                  </a:lnTo>
                  <a:lnTo>
                    <a:pt x="732" y="300"/>
                  </a:lnTo>
                  <a:lnTo>
                    <a:pt x="682" y="179"/>
                  </a:lnTo>
                  <a:lnTo>
                    <a:pt x="656" y="241"/>
                  </a:lnTo>
                  <a:lnTo>
                    <a:pt x="620" y="133"/>
                  </a:lnTo>
                  <a:lnTo>
                    <a:pt x="604" y="182"/>
                  </a:lnTo>
                  <a:lnTo>
                    <a:pt x="578" y="121"/>
                  </a:lnTo>
                  <a:lnTo>
                    <a:pt x="549" y="234"/>
                  </a:lnTo>
                  <a:lnTo>
                    <a:pt x="492" y="182"/>
                  </a:lnTo>
                  <a:lnTo>
                    <a:pt x="485" y="241"/>
                  </a:lnTo>
                  <a:lnTo>
                    <a:pt x="407" y="182"/>
                  </a:lnTo>
                  <a:lnTo>
                    <a:pt x="391" y="230"/>
                  </a:lnTo>
                  <a:lnTo>
                    <a:pt x="306" y="112"/>
                  </a:lnTo>
                  <a:lnTo>
                    <a:pt x="274" y="167"/>
                  </a:lnTo>
                  <a:lnTo>
                    <a:pt x="209" y="116"/>
                  </a:lnTo>
                  <a:lnTo>
                    <a:pt x="209" y="171"/>
                  </a:lnTo>
                  <a:lnTo>
                    <a:pt x="123" y="171"/>
                  </a:lnTo>
                  <a:lnTo>
                    <a:pt x="146" y="241"/>
                  </a:lnTo>
                  <a:lnTo>
                    <a:pt x="83" y="253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2" name="Freeform 157"/>
            <p:cNvSpPr>
              <a:spLocks/>
            </p:cNvSpPr>
            <p:nvPr/>
          </p:nvSpPr>
          <p:spPr bwMode="auto">
            <a:xfrm>
              <a:off x="2573" y="1512"/>
              <a:ext cx="914" cy="635"/>
            </a:xfrm>
            <a:custGeom>
              <a:avLst/>
              <a:gdLst>
                <a:gd name="T0" fmla="*/ 1279 w 1827"/>
                <a:gd name="T1" fmla="*/ 532 h 1269"/>
                <a:gd name="T2" fmla="*/ 1118 w 1827"/>
                <a:gd name="T3" fmla="*/ 515 h 1269"/>
                <a:gd name="T4" fmla="*/ 1097 w 1827"/>
                <a:gd name="T5" fmla="*/ 688 h 1269"/>
                <a:gd name="T6" fmla="*/ 935 w 1827"/>
                <a:gd name="T7" fmla="*/ 671 h 1269"/>
                <a:gd name="T8" fmla="*/ 852 w 1827"/>
                <a:gd name="T9" fmla="*/ 804 h 1269"/>
                <a:gd name="T10" fmla="*/ 929 w 1827"/>
                <a:gd name="T11" fmla="*/ 615 h 1269"/>
                <a:gd name="T12" fmla="*/ 1025 w 1827"/>
                <a:gd name="T13" fmla="*/ 482 h 1269"/>
                <a:gd name="T14" fmla="*/ 1161 w 1827"/>
                <a:gd name="T15" fmla="*/ 366 h 1269"/>
                <a:gd name="T16" fmla="*/ 1158 w 1827"/>
                <a:gd name="T17" fmla="*/ 237 h 1269"/>
                <a:gd name="T18" fmla="*/ 1045 w 1827"/>
                <a:gd name="T19" fmla="*/ 243 h 1269"/>
                <a:gd name="T20" fmla="*/ 964 w 1827"/>
                <a:gd name="T21" fmla="*/ 72 h 1269"/>
                <a:gd name="T22" fmla="*/ 918 w 1827"/>
                <a:gd name="T23" fmla="*/ 289 h 1269"/>
                <a:gd name="T24" fmla="*/ 852 w 1827"/>
                <a:gd name="T25" fmla="*/ 382 h 1269"/>
                <a:gd name="T26" fmla="*/ 720 w 1827"/>
                <a:gd name="T27" fmla="*/ 387 h 1269"/>
                <a:gd name="T28" fmla="*/ 614 w 1827"/>
                <a:gd name="T29" fmla="*/ 361 h 1269"/>
                <a:gd name="T30" fmla="*/ 509 w 1827"/>
                <a:gd name="T31" fmla="*/ 370 h 1269"/>
                <a:gd name="T32" fmla="*/ 547 w 1827"/>
                <a:gd name="T33" fmla="*/ 193 h 1269"/>
                <a:gd name="T34" fmla="*/ 492 w 1827"/>
                <a:gd name="T35" fmla="*/ 95 h 1269"/>
                <a:gd name="T36" fmla="*/ 382 w 1827"/>
                <a:gd name="T37" fmla="*/ 55 h 1269"/>
                <a:gd name="T38" fmla="*/ 255 w 1827"/>
                <a:gd name="T39" fmla="*/ 95 h 1269"/>
                <a:gd name="T40" fmla="*/ 116 w 1827"/>
                <a:gd name="T41" fmla="*/ 233 h 1269"/>
                <a:gd name="T42" fmla="*/ 95 w 1827"/>
                <a:gd name="T43" fmla="*/ 349 h 1269"/>
                <a:gd name="T44" fmla="*/ 243 w 1827"/>
                <a:gd name="T45" fmla="*/ 477 h 1269"/>
                <a:gd name="T46" fmla="*/ 350 w 1827"/>
                <a:gd name="T47" fmla="*/ 422 h 1269"/>
                <a:gd name="T48" fmla="*/ 576 w 1827"/>
                <a:gd name="T49" fmla="*/ 604 h 1269"/>
                <a:gd name="T50" fmla="*/ 582 w 1827"/>
                <a:gd name="T51" fmla="*/ 749 h 1269"/>
                <a:gd name="T52" fmla="*/ 669 w 1827"/>
                <a:gd name="T53" fmla="*/ 842 h 1269"/>
                <a:gd name="T54" fmla="*/ 604 w 1827"/>
                <a:gd name="T55" fmla="*/ 1009 h 1269"/>
                <a:gd name="T56" fmla="*/ 509 w 1827"/>
                <a:gd name="T57" fmla="*/ 1169 h 1269"/>
                <a:gd name="T58" fmla="*/ 726 w 1827"/>
                <a:gd name="T59" fmla="*/ 1125 h 1269"/>
                <a:gd name="T60" fmla="*/ 794 w 1827"/>
                <a:gd name="T61" fmla="*/ 1159 h 1269"/>
                <a:gd name="T62" fmla="*/ 796 w 1827"/>
                <a:gd name="T63" fmla="*/ 1129 h 1269"/>
                <a:gd name="T64" fmla="*/ 808 w 1827"/>
                <a:gd name="T65" fmla="*/ 1015 h 1269"/>
                <a:gd name="T66" fmla="*/ 1013 w 1827"/>
                <a:gd name="T67" fmla="*/ 998 h 1269"/>
                <a:gd name="T68" fmla="*/ 1057 w 1827"/>
                <a:gd name="T69" fmla="*/ 963 h 1269"/>
                <a:gd name="T70" fmla="*/ 1262 w 1827"/>
                <a:gd name="T71" fmla="*/ 1186 h 1269"/>
                <a:gd name="T72" fmla="*/ 1355 w 1827"/>
                <a:gd name="T73" fmla="*/ 1064 h 1269"/>
                <a:gd name="T74" fmla="*/ 1488 w 1827"/>
                <a:gd name="T75" fmla="*/ 1269 h 1269"/>
                <a:gd name="T76" fmla="*/ 1601 w 1827"/>
                <a:gd name="T77" fmla="*/ 1081 h 1269"/>
                <a:gd name="T78" fmla="*/ 1543 w 1827"/>
                <a:gd name="T79" fmla="*/ 836 h 1269"/>
                <a:gd name="T80" fmla="*/ 1416 w 1827"/>
                <a:gd name="T81" fmla="*/ 636 h 1269"/>
                <a:gd name="T82" fmla="*/ 1488 w 1827"/>
                <a:gd name="T83" fmla="*/ 714 h 1269"/>
                <a:gd name="T84" fmla="*/ 1682 w 1827"/>
                <a:gd name="T85" fmla="*/ 859 h 1269"/>
                <a:gd name="T86" fmla="*/ 1766 w 1827"/>
                <a:gd name="T87" fmla="*/ 693 h 1269"/>
                <a:gd name="T88" fmla="*/ 1783 w 1827"/>
                <a:gd name="T89" fmla="*/ 361 h 1269"/>
                <a:gd name="T90" fmla="*/ 1667 w 1827"/>
                <a:gd name="T91" fmla="*/ 422 h 1269"/>
                <a:gd name="T92" fmla="*/ 1633 w 1827"/>
                <a:gd name="T93" fmla="*/ 289 h 1269"/>
                <a:gd name="T94" fmla="*/ 1422 w 1827"/>
                <a:gd name="T95" fmla="*/ 327 h 1269"/>
                <a:gd name="T96" fmla="*/ 1296 w 1827"/>
                <a:gd name="T97" fmla="*/ 315 h 126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827"/>
                <a:gd name="T148" fmla="*/ 0 h 1269"/>
                <a:gd name="T149" fmla="*/ 1827 w 1827"/>
                <a:gd name="T150" fmla="*/ 1269 h 126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827" h="1269">
                  <a:moveTo>
                    <a:pt x="1296" y="416"/>
                  </a:moveTo>
                  <a:lnTo>
                    <a:pt x="1334" y="555"/>
                  </a:lnTo>
                  <a:lnTo>
                    <a:pt x="1279" y="532"/>
                  </a:lnTo>
                  <a:lnTo>
                    <a:pt x="1279" y="587"/>
                  </a:lnTo>
                  <a:lnTo>
                    <a:pt x="1190" y="515"/>
                  </a:lnTo>
                  <a:lnTo>
                    <a:pt x="1118" y="515"/>
                  </a:lnTo>
                  <a:lnTo>
                    <a:pt x="1080" y="581"/>
                  </a:lnTo>
                  <a:lnTo>
                    <a:pt x="1051" y="581"/>
                  </a:lnTo>
                  <a:lnTo>
                    <a:pt x="1097" y="688"/>
                  </a:lnTo>
                  <a:lnTo>
                    <a:pt x="975" y="621"/>
                  </a:lnTo>
                  <a:lnTo>
                    <a:pt x="975" y="693"/>
                  </a:lnTo>
                  <a:lnTo>
                    <a:pt x="935" y="671"/>
                  </a:lnTo>
                  <a:lnTo>
                    <a:pt x="935" y="726"/>
                  </a:lnTo>
                  <a:lnTo>
                    <a:pt x="886" y="709"/>
                  </a:lnTo>
                  <a:lnTo>
                    <a:pt x="852" y="804"/>
                  </a:lnTo>
                  <a:lnTo>
                    <a:pt x="880" y="631"/>
                  </a:lnTo>
                  <a:lnTo>
                    <a:pt x="814" y="560"/>
                  </a:lnTo>
                  <a:lnTo>
                    <a:pt x="929" y="615"/>
                  </a:lnTo>
                  <a:lnTo>
                    <a:pt x="964" y="566"/>
                  </a:lnTo>
                  <a:lnTo>
                    <a:pt x="1040" y="566"/>
                  </a:lnTo>
                  <a:lnTo>
                    <a:pt x="1025" y="482"/>
                  </a:lnTo>
                  <a:lnTo>
                    <a:pt x="1140" y="442"/>
                  </a:lnTo>
                  <a:lnTo>
                    <a:pt x="1239" y="404"/>
                  </a:lnTo>
                  <a:lnTo>
                    <a:pt x="1161" y="366"/>
                  </a:lnTo>
                  <a:lnTo>
                    <a:pt x="1213" y="315"/>
                  </a:lnTo>
                  <a:lnTo>
                    <a:pt x="1118" y="315"/>
                  </a:lnTo>
                  <a:lnTo>
                    <a:pt x="1158" y="237"/>
                  </a:lnTo>
                  <a:lnTo>
                    <a:pt x="1080" y="260"/>
                  </a:lnTo>
                  <a:lnTo>
                    <a:pt x="1080" y="205"/>
                  </a:lnTo>
                  <a:lnTo>
                    <a:pt x="1045" y="243"/>
                  </a:lnTo>
                  <a:lnTo>
                    <a:pt x="1085" y="72"/>
                  </a:lnTo>
                  <a:lnTo>
                    <a:pt x="996" y="116"/>
                  </a:lnTo>
                  <a:lnTo>
                    <a:pt x="964" y="72"/>
                  </a:lnTo>
                  <a:lnTo>
                    <a:pt x="891" y="167"/>
                  </a:lnTo>
                  <a:lnTo>
                    <a:pt x="825" y="228"/>
                  </a:lnTo>
                  <a:lnTo>
                    <a:pt x="918" y="289"/>
                  </a:lnTo>
                  <a:lnTo>
                    <a:pt x="935" y="338"/>
                  </a:lnTo>
                  <a:lnTo>
                    <a:pt x="891" y="349"/>
                  </a:lnTo>
                  <a:lnTo>
                    <a:pt x="852" y="382"/>
                  </a:lnTo>
                  <a:lnTo>
                    <a:pt x="770" y="233"/>
                  </a:lnTo>
                  <a:lnTo>
                    <a:pt x="770" y="338"/>
                  </a:lnTo>
                  <a:lnTo>
                    <a:pt x="720" y="387"/>
                  </a:lnTo>
                  <a:lnTo>
                    <a:pt x="669" y="321"/>
                  </a:lnTo>
                  <a:lnTo>
                    <a:pt x="663" y="410"/>
                  </a:lnTo>
                  <a:lnTo>
                    <a:pt x="614" y="361"/>
                  </a:lnTo>
                  <a:lnTo>
                    <a:pt x="614" y="427"/>
                  </a:lnTo>
                  <a:lnTo>
                    <a:pt x="564" y="294"/>
                  </a:lnTo>
                  <a:lnTo>
                    <a:pt x="509" y="370"/>
                  </a:lnTo>
                  <a:lnTo>
                    <a:pt x="532" y="233"/>
                  </a:lnTo>
                  <a:lnTo>
                    <a:pt x="471" y="271"/>
                  </a:lnTo>
                  <a:lnTo>
                    <a:pt x="547" y="193"/>
                  </a:lnTo>
                  <a:lnTo>
                    <a:pt x="547" y="150"/>
                  </a:lnTo>
                  <a:lnTo>
                    <a:pt x="564" y="40"/>
                  </a:lnTo>
                  <a:lnTo>
                    <a:pt x="492" y="95"/>
                  </a:lnTo>
                  <a:lnTo>
                    <a:pt x="521" y="28"/>
                  </a:lnTo>
                  <a:lnTo>
                    <a:pt x="420" y="133"/>
                  </a:lnTo>
                  <a:lnTo>
                    <a:pt x="382" y="55"/>
                  </a:lnTo>
                  <a:lnTo>
                    <a:pt x="310" y="0"/>
                  </a:lnTo>
                  <a:lnTo>
                    <a:pt x="310" y="150"/>
                  </a:lnTo>
                  <a:lnTo>
                    <a:pt x="255" y="95"/>
                  </a:lnTo>
                  <a:lnTo>
                    <a:pt x="243" y="188"/>
                  </a:lnTo>
                  <a:lnTo>
                    <a:pt x="199" y="100"/>
                  </a:lnTo>
                  <a:lnTo>
                    <a:pt x="116" y="233"/>
                  </a:lnTo>
                  <a:lnTo>
                    <a:pt x="0" y="300"/>
                  </a:lnTo>
                  <a:lnTo>
                    <a:pt x="110" y="448"/>
                  </a:lnTo>
                  <a:lnTo>
                    <a:pt x="95" y="349"/>
                  </a:lnTo>
                  <a:lnTo>
                    <a:pt x="161" y="393"/>
                  </a:lnTo>
                  <a:lnTo>
                    <a:pt x="182" y="344"/>
                  </a:lnTo>
                  <a:lnTo>
                    <a:pt x="243" y="477"/>
                  </a:lnTo>
                  <a:lnTo>
                    <a:pt x="255" y="416"/>
                  </a:lnTo>
                  <a:lnTo>
                    <a:pt x="321" y="505"/>
                  </a:lnTo>
                  <a:lnTo>
                    <a:pt x="350" y="422"/>
                  </a:lnTo>
                  <a:lnTo>
                    <a:pt x="388" y="538"/>
                  </a:lnTo>
                  <a:lnTo>
                    <a:pt x="538" y="515"/>
                  </a:lnTo>
                  <a:lnTo>
                    <a:pt x="576" y="604"/>
                  </a:lnTo>
                  <a:lnTo>
                    <a:pt x="538" y="676"/>
                  </a:lnTo>
                  <a:lnTo>
                    <a:pt x="660" y="676"/>
                  </a:lnTo>
                  <a:lnTo>
                    <a:pt x="582" y="749"/>
                  </a:lnTo>
                  <a:lnTo>
                    <a:pt x="686" y="749"/>
                  </a:lnTo>
                  <a:lnTo>
                    <a:pt x="614" y="815"/>
                  </a:lnTo>
                  <a:lnTo>
                    <a:pt x="669" y="842"/>
                  </a:lnTo>
                  <a:lnTo>
                    <a:pt x="582" y="897"/>
                  </a:lnTo>
                  <a:lnTo>
                    <a:pt x="654" y="914"/>
                  </a:lnTo>
                  <a:lnTo>
                    <a:pt x="604" y="1009"/>
                  </a:lnTo>
                  <a:lnTo>
                    <a:pt x="526" y="986"/>
                  </a:lnTo>
                  <a:lnTo>
                    <a:pt x="542" y="1075"/>
                  </a:lnTo>
                  <a:lnTo>
                    <a:pt x="509" y="1169"/>
                  </a:lnTo>
                  <a:lnTo>
                    <a:pt x="637" y="1163"/>
                  </a:lnTo>
                  <a:lnTo>
                    <a:pt x="680" y="1214"/>
                  </a:lnTo>
                  <a:lnTo>
                    <a:pt x="726" y="1125"/>
                  </a:lnTo>
                  <a:lnTo>
                    <a:pt x="793" y="1191"/>
                  </a:lnTo>
                  <a:lnTo>
                    <a:pt x="793" y="1163"/>
                  </a:lnTo>
                  <a:lnTo>
                    <a:pt x="794" y="1159"/>
                  </a:lnTo>
                  <a:lnTo>
                    <a:pt x="794" y="1155"/>
                  </a:lnTo>
                  <a:lnTo>
                    <a:pt x="794" y="1146"/>
                  </a:lnTo>
                  <a:lnTo>
                    <a:pt x="796" y="1129"/>
                  </a:lnTo>
                  <a:lnTo>
                    <a:pt x="802" y="1087"/>
                  </a:lnTo>
                  <a:lnTo>
                    <a:pt x="726" y="1036"/>
                  </a:lnTo>
                  <a:lnTo>
                    <a:pt x="808" y="1015"/>
                  </a:lnTo>
                  <a:lnTo>
                    <a:pt x="891" y="1053"/>
                  </a:lnTo>
                  <a:lnTo>
                    <a:pt x="929" y="958"/>
                  </a:lnTo>
                  <a:lnTo>
                    <a:pt x="1013" y="998"/>
                  </a:lnTo>
                  <a:lnTo>
                    <a:pt x="1002" y="925"/>
                  </a:lnTo>
                  <a:lnTo>
                    <a:pt x="1112" y="925"/>
                  </a:lnTo>
                  <a:lnTo>
                    <a:pt x="1057" y="963"/>
                  </a:lnTo>
                  <a:lnTo>
                    <a:pt x="1184" y="998"/>
                  </a:lnTo>
                  <a:lnTo>
                    <a:pt x="1135" y="1058"/>
                  </a:lnTo>
                  <a:lnTo>
                    <a:pt x="1262" y="1186"/>
                  </a:lnTo>
                  <a:lnTo>
                    <a:pt x="1323" y="1119"/>
                  </a:lnTo>
                  <a:lnTo>
                    <a:pt x="1346" y="1157"/>
                  </a:lnTo>
                  <a:lnTo>
                    <a:pt x="1355" y="1064"/>
                  </a:lnTo>
                  <a:lnTo>
                    <a:pt x="1412" y="1058"/>
                  </a:lnTo>
                  <a:lnTo>
                    <a:pt x="1456" y="1157"/>
                  </a:lnTo>
                  <a:lnTo>
                    <a:pt x="1488" y="1269"/>
                  </a:lnTo>
                  <a:lnTo>
                    <a:pt x="1543" y="1113"/>
                  </a:lnTo>
                  <a:lnTo>
                    <a:pt x="1523" y="1041"/>
                  </a:lnTo>
                  <a:lnTo>
                    <a:pt x="1601" y="1081"/>
                  </a:lnTo>
                  <a:lnTo>
                    <a:pt x="1601" y="975"/>
                  </a:lnTo>
                  <a:lnTo>
                    <a:pt x="1543" y="925"/>
                  </a:lnTo>
                  <a:lnTo>
                    <a:pt x="1543" y="836"/>
                  </a:lnTo>
                  <a:lnTo>
                    <a:pt x="1467" y="787"/>
                  </a:lnTo>
                  <a:lnTo>
                    <a:pt x="1467" y="682"/>
                  </a:lnTo>
                  <a:lnTo>
                    <a:pt x="1416" y="636"/>
                  </a:lnTo>
                  <a:lnTo>
                    <a:pt x="1462" y="526"/>
                  </a:lnTo>
                  <a:lnTo>
                    <a:pt x="1523" y="610"/>
                  </a:lnTo>
                  <a:lnTo>
                    <a:pt x="1488" y="714"/>
                  </a:lnTo>
                  <a:lnTo>
                    <a:pt x="1583" y="726"/>
                  </a:lnTo>
                  <a:lnTo>
                    <a:pt x="1595" y="787"/>
                  </a:lnTo>
                  <a:lnTo>
                    <a:pt x="1682" y="859"/>
                  </a:lnTo>
                  <a:lnTo>
                    <a:pt x="1682" y="731"/>
                  </a:lnTo>
                  <a:lnTo>
                    <a:pt x="1772" y="826"/>
                  </a:lnTo>
                  <a:lnTo>
                    <a:pt x="1766" y="693"/>
                  </a:lnTo>
                  <a:lnTo>
                    <a:pt x="1772" y="587"/>
                  </a:lnTo>
                  <a:lnTo>
                    <a:pt x="1827" y="538"/>
                  </a:lnTo>
                  <a:lnTo>
                    <a:pt x="1783" y="361"/>
                  </a:lnTo>
                  <a:lnTo>
                    <a:pt x="1711" y="494"/>
                  </a:lnTo>
                  <a:lnTo>
                    <a:pt x="1716" y="376"/>
                  </a:lnTo>
                  <a:lnTo>
                    <a:pt x="1667" y="422"/>
                  </a:lnTo>
                  <a:lnTo>
                    <a:pt x="1722" y="315"/>
                  </a:lnTo>
                  <a:lnTo>
                    <a:pt x="1633" y="355"/>
                  </a:lnTo>
                  <a:lnTo>
                    <a:pt x="1633" y="289"/>
                  </a:lnTo>
                  <a:lnTo>
                    <a:pt x="1479" y="361"/>
                  </a:lnTo>
                  <a:lnTo>
                    <a:pt x="1485" y="294"/>
                  </a:lnTo>
                  <a:lnTo>
                    <a:pt x="1422" y="327"/>
                  </a:lnTo>
                  <a:lnTo>
                    <a:pt x="1378" y="277"/>
                  </a:lnTo>
                  <a:lnTo>
                    <a:pt x="1340" y="393"/>
                  </a:lnTo>
                  <a:lnTo>
                    <a:pt x="1296" y="315"/>
                  </a:lnTo>
                  <a:lnTo>
                    <a:pt x="1296" y="416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3" name="Freeform 158"/>
            <p:cNvSpPr>
              <a:spLocks/>
            </p:cNvSpPr>
            <p:nvPr/>
          </p:nvSpPr>
          <p:spPr bwMode="auto">
            <a:xfrm>
              <a:off x="2803" y="2487"/>
              <a:ext cx="227" cy="276"/>
            </a:xfrm>
            <a:custGeom>
              <a:avLst/>
              <a:gdLst>
                <a:gd name="T0" fmla="*/ 412 w 452"/>
                <a:gd name="T1" fmla="*/ 553 h 553"/>
                <a:gd name="T2" fmla="*/ 257 w 452"/>
                <a:gd name="T3" fmla="*/ 350 h 553"/>
                <a:gd name="T4" fmla="*/ 319 w 452"/>
                <a:gd name="T5" fmla="*/ 391 h 553"/>
                <a:gd name="T6" fmla="*/ 198 w 452"/>
                <a:gd name="T7" fmla="*/ 207 h 553"/>
                <a:gd name="T8" fmla="*/ 308 w 452"/>
                <a:gd name="T9" fmla="*/ 332 h 553"/>
                <a:gd name="T10" fmla="*/ 260 w 452"/>
                <a:gd name="T11" fmla="*/ 142 h 553"/>
                <a:gd name="T12" fmla="*/ 321 w 452"/>
                <a:gd name="T13" fmla="*/ 239 h 553"/>
                <a:gd name="T14" fmla="*/ 342 w 452"/>
                <a:gd name="T15" fmla="*/ 120 h 553"/>
                <a:gd name="T16" fmla="*/ 452 w 452"/>
                <a:gd name="T17" fmla="*/ 0 h 553"/>
                <a:gd name="T18" fmla="*/ 378 w 452"/>
                <a:gd name="T19" fmla="*/ 6 h 553"/>
                <a:gd name="T20" fmla="*/ 141 w 452"/>
                <a:gd name="T21" fmla="*/ 112 h 553"/>
                <a:gd name="T22" fmla="*/ 106 w 452"/>
                <a:gd name="T23" fmla="*/ 222 h 553"/>
                <a:gd name="T24" fmla="*/ 0 w 452"/>
                <a:gd name="T25" fmla="*/ 241 h 553"/>
                <a:gd name="T26" fmla="*/ 165 w 452"/>
                <a:gd name="T27" fmla="*/ 256 h 553"/>
                <a:gd name="T28" fmla="*/ 285 w 452"/>
                <a:gd name="T29" fmla="*/ 437 h 553"/>
                <a:gd name="T30" fmla="*/ 412 w 452"/>
                <a:gd name="T31" fmla="*/ 553 h 553"/>
                <a:gd name="T32" fmla="*/ 412 w 452"/>
                <a:gd name="T33" fmla="*/ 553 h 55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2"/>
                <a:gd name="T52" fmla="*/ 0 h 553"/>
                <a:gd name="T53" fmla="*/ 452 w 452"/>
                <a:gd name="T54" fmla="*/ 553 h 55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2" h="553">
                  <a:moveTo>
                    <a:pt x="412" y="553"/>
                  </a:moveTo>
                  <a:lnTo>
                    <a:pt x="257" y="350"/>
                  </a:lnTo>
                  <a:lnTo>
                    <a:pt x="319" y="391"/>
                  </a:lnTo>
                  <a:lnTo>
                    <a:pt x="198" y="207"/>
                  </a:lnTo>
                  <a:lnTo>
                    <a:pt x="308" y="332"/>
                  </a:lnTo>
                  <a:lnTo>
                    <a:pt x="260" y="142"/>
                  </a:lnTo>
                  <a:lnTo>
                    <a:pt x="321" y="239"/>
                  </a:lnTo>
                  <a:lnTo>
                    <a:pt x="342" y="120"/>
                  </a:lnTo>
                  <a:lnTo>
                    <a:pt x="452" y="0"/>
                  </a:lnTo>
                  <a:lnTo>
                    <a:pt x="378" y="6"/>
                  </a:lnTo>
                  <a:lnTo>
                    <a:pt x="141" y="112"/>
                  </a:lnTo>
                  <a:lnTo>
                    <a:pt x="106" y="222"/>
                  </a:lnTo>
                  <a:lnTo>
                    <a:pt x="0" y="241"/>
                  </a:lnTo>
                  <a:lnTo>
                    <a:pt x="165" y="256"/>
                  </a:lnTo>
                  <a:lnTo>
                    <a:pt x="285" y="437"/>
                  </a:lnTo>
                  <a:lnTo>
                    <a:pt x="412" y="553"/>
                  </a:lnTo>
                  <a:close/>
                </a:path>
              </a:pathLst>
            </a:custGeom>
            <a:solidFill>
              <a:srgbClr val="8529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4" name="Freeform 159"/>
            <p:cNvSpPr>
              <a:spLocks/>
            </p:cNvSpPr>
            <p:nvPr/>
          </p:nvSpPr>
          <p:spPr bwMode="auto">
            <a:xfrm>
              <a:off x="2109" y="2177"/>
              <a:ext cx="694" cy="490"/>
            </a:xfrm>
            <a:custGeom>
              <a:avLst/>
              <a:gdLst>
                <a:gd name="T0" fmla="*/ 1107 w 1390"/>
                <a:gd name="T1" fmla="*/ 255 h 981"/>
                <a:gd name="T2" fmla="*/ 1179 w 1390"/>
                <a:gd name="T3" fmla="*/ 223 h 981"/>
                <a:gd name="T4" fmla="*/ 1390 w 1390"/>
                <a:gd name="T5" fmla="*/ 99 h 981"/>
                <a:gd name="T6" fmla="*/ 1356 w 1390"/>
                <a:gd name="T7" fmla="*/ 200 h 981"/>
                <a:gd name="T8" fmla="*/ 1251 w 1390"/>
                <a:gd name="T9" fmla="*/ 538 h 981"/>
                <a:gd name="T10" fmla="*/ 1223 w 1390"/>
                <a:gd name="T11" fmla="*/ 770 h 981"/>
                <a:gd name="T12" fmla="*/ 1014 w 1390"/>
                <a:gd name="T13" fmla="*/ 759 h 981"/>
                <a:gd name="T14" fmla="*/ 1040 w 1390"/>
                <a:gd name="T15" fmla="*/ 599 h 981"/>
                <a:gd name="T16" fmla="*/ 1086 w 1390"/>
                <a:gd name="T17" fmla="*/ 510 h 981"/>
                <a:gd name="T18" fmla="*/ 918 w 1390"/>
                <a:gd name="T19" fmla="*/ 405 h 981"/>
                <a:gd name="T20" fmla="*/ 863 w 1390"/>
                <a:gd name="T21" fmla="*/ 553 h 981"/>
                <a:gd name="T22" fmla="*/ 846 w 1390"/>
                <a:gd name="T23" fmla="*/ 671 h 981"/>
                <a:gd name="T24" fmla="*/ 803 w 1390"/>
                <a:gd name="T25" fmla="*/ 787 h 981"/>
                <a:gd name="T26" fmla="*/ 698 w 1390"/>
                <a:gd name="T27" fmla="*/ 842 h 981"/>
                <a:gd name="T28" fmla="*/ 620 w 1390"/>
                <a:gd name="T29" fmla="*/ 787 h 981"/>
                <a:gd name="T30" fmla="*/ 515 w 1390"/>
                <a:gd name="T31" fmla="*/ 787 h 981"/>
                <a:gd name="T32" fmla="*/ 415 w 1390"/>
                <a:gd name="T33" fmla="*/ 799 h 981"/>
                <a:gd name="T34" fmla="*/ 342 w 1390"/>
                <a:gd name="T35" fmla="*/ 721 h 981"/>
                <a:gd name="T36" fmla="*/ 261 w 1390"/>
                <a:gd name="T37" fmla="*/ 759 h 981"/>
                <a:gd name="T38" fmla="*/ 270 w 1390"/>
                <a:gd name="T39" fmla="*/ 947 h 981"/>
                <a:gd name="T40" fmla="*/ 150 w 1390"/>
                <a:gd name="T41" fmla="*/ 981 h 981"/>
                <a:gd name="T42" fmla="*/ 0 w 1390"/>
                <a:gd name="T43" fmla="*/ 859 h 981"/>
                <a:gd name="T44" fmla="*/ 27 w 1390"/>
                <a:gd name="T45" fmla="*/ 799 h 981"/>
                <a:gd name="T46" fmla="*/ 111 w 1390"/>
                <a:gd name="T47" fmla="*/ 787 h 981"/>
                <a:gd name="T48" fmla="*/ 183 w 1390"/>
                <a:gd name="T49" fmla="*/ 770 h 981"/>
                <a:gd name="T50" fmla="*/ 238 w 1390"/>
                <a:gd name="T51" fmla="*/ 648 h 981"/>
                <a:gd name="T52" fmla="*/ 388 w 1390"/>
                <a:gd name="T53" fmla="*/ 677 h 981"/>
                <a:gd name="T54" fmla="*/ 400 w 1390"/>
                <a:gd name="T55" fmla="*/ 726 h 981"/>
                <a:gd name="T56" fmla="*/ 510 w 1390"/>
                <a:gd name="T57" fmla="*/ 732 h 981"/>
                <a:gd name="T58" fmla="*/ 709 w 1390"/>
                <a:gd name="T59" fmla="*/ 553 h 981"/>
                <a:gd name="T60" fmla="*/ 803 w 1390"/>
                <a:gd name="T61" fmla="*/ 553 h 981"/>
                <a:gd name="T62" fmla="*/ 941 w 1390"/>
                <a:gd name="T63" fmla="*/ 339 h 981"/>
                <a:gd name="T64" fmla="*/ 974 w 1390"/>
                <a:gd name="T65" fmla="*/ 266 h 981"/>
                <a:gd name="T66" fmla="*/ 1185 w 1390"/>
                <a:gd name="T67" fmla="*/ 0 h 981"/>
                <a:gd name="T68" fmla="*/ 1129 w 1390"/>
                <a:gd name="T69" fmla="*/ 145 h 9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90"/>
                <a:gd name="T106" fmla="*/ 0 h 981"/>
                <a:gd name="T107" fmla="*/ 1390 w 1390"/>
                <a:gd name="T108" fmla="*/ 981 h 9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90" h="981">
                  <a:moveTo>
                    <a:pt x="1129" y="145"/>
                  </a:moveTo>
                  <a:lnTo>
                    <a:pt x="1107" y="255"/>
                  </a:lnTo>
                  <a:lnTo>
                    <a:pt x="1162" y="177"/>
                  </a:lnTo>
                  <a:lnTo>
                    <a:pt x="1179" y="223"/>
                  </a:lnTo>
                  <a:lnTo>
                    <a:pt x="1217" y="139"/>
                  </a:lnTo>
                  <a:lnTo>
                    <a:pt x="1390" y="99"/>
                  </a:lnTo>
                  <a:lnTo>
                    <a:pt x="1234" y="255"/>
                  </a:lnTo>
                  <a:lnTo>
                    <a:pt x="1356" y="200"/>
                  </a:lnTo>
                  <a:lnTo>
                    <a:pt x="1306" y="477"/>
                  </a:lnTo>
                  <a:lnTo>
                    <a:pt x="1251" y="538"/>
                  </a:lnTo>
                  <a:lnTo>
                    <a:pt x="1301" y="660"/>
                  </a:lnTo>
                  <a:lnTo>
                    <a:pt x="1223" y="770"/>
                  </a:lnTo>
                  <a:lnTo>
                    <a:pt x="1107" y="880"/>
                  </a:lnTo>
                  <a:lnTo>
                    <a:pt x="1014" y="759"/>
                  </a:lnTo>
                  <a:lnTo>
                    <a:pt x="958" y="692"/>
                  </a:lnTo>
                  <a:lnTo>
                    <a:pt x="1040" y="599"/>
                  </a:lnTo>
                  <a:lnTo>
                    <a:pt x="1008" y="532"/>
                  </a:lnTo>
                  <a:lnTo>
                    <a:pt x="1086" y="510"/>
                  </a:lnTo>
                  <a:lnTo>
                    <a:pt x="1052" y="472"/>
                  </a:lnTo>
                  <a:lnTo>
                    <a:pt x="918" y="405"/>
                  </a:lnTo>
                  <a:lnTo>
                    <a:pt x="930" y="498"/>
                  </a:lnTo>
                  <a:lnTo>
                    <a:pt x="863" y="553"/>
                  </a:lnTo>
                  <a:lnTo>
                    <a:pt x="903" y="588"/>
                  </a:lnTo>
                  <a:lnTo>
                    <a:pt x="846" y="671"/>
                  </a:lnTo>
                  <a:lnTo>
                    <a:pt x="808" y="671"/>
                  </a:lnTo>
                  <a:lnTo>
                    <a:pt x="803" y="787"/>
                  </a:lnTo>
                  <a:lnTo>
                    <a:pt x="753" y="831"/>
                  </a:lnTo>
                  <a:lnTo>
                    <a:pt x="698" y="842"/>
                  </a:lnTo>
                  <a:lnTo>
                    <a:pt x="652" y="880"/>
                  </a:lnTo>
                  <a:lnTo>
                    <a:pt x="620" y="787"/>
                  </a:lnTo>
                  <a:lnTo>
                    <a:pt x="620" y="726"/>
                  </a:lnTo>
                  <a:lnTo>
                    <a:pt x="515" y="787"/>
                  </a:lnTo>
                  <a:lnTo>
                    <a:pt x="481" y="764"/>
                  </a:lnTo>
                  <a:lnTo>
                    <a:pt x="415" y="799"/>
                  </a:lnTo>
                  <a:lnTo>
                    <a:pt x="360" y="753"/>
                  </a:lnTo>
                  <a:lnTo>
                    <a:pt x="342" y="721"/>
                  </a:lnTo>
                  <a:lnTo>
                    <a:pt x="293" y="681"/>
                  </a:lnTo>
                  <a:lnTo>
                    <a:pt x="261" y="759"/>
                  </a:lnTo>
                  <a:lnTo>
                    <a:pt x="255" y="865"/>
                  </a:lnTo>
                  <a:lnTo>
                    <a:pt x="270" y="947"/>
                  </a:lnTo>
                  <a:lnTo>
                    <a:pt x="183" y="914"/>
                  </a:lnTo>
                  <a:lnTo>
                    <a:pt x="150" y="981"/>
                  </a:lnTo>
                  <a:lnTo>
                    <a:pt x="88" y="914"/>
                  </a:lnTo>
                  <a:lnTo>
                    <a:pt x="0" y="859"/>
                  </a:lnTo>
                  <a:lnTo>
                    <a:pt x="0" y="753"/>
                  </a:lnTo>
                  <a:lnTo>
                    <a:pt x="27" y="799"/>
                  </a:lnTo>
                  <a:lnTo>
                    <a:pt x="82" y="721"/>
                  </a:lnTo>
                  <a:lnTo>
                    <a:pt x="111" y="787"/>
                  </a:lnTo>
                  <a:lnTo>
                    <a:pt x="160" y="726"/>
                  </a:lnTo>
                  <a:lnTo>
                    <a:pt x="183" y="770"/>
                  </a:lnTo>
                  <a:lnTo>
                    <a:pt x="221" y="703"/>
                  </a:lnTo>
                  <a:lnTo>
                    <a:pt x="238" y="648"/>
                  </a:lnTo>
                  <a:lnTo>
                    <a:pt x="360" y="626"/>
                  </a:lnTo>
                  <a:lnTo>
                    <a:pt x="388" y="677"/>
                  </a:lnTo>
                  <a:lnTo>
                    <a:pt x="498" y="671"/>
                  </a:lnTo>
                  <a:lnTo>
                    <a:pt x="400" y="726"/>
                  </a:lnTo>
                  <a:lnTo>
                    <a:pt x="515" y="686"/>
                  </a:lnTo>
                  <a:lnTo>
                    <a:pt x="510" y="732"/>
                  </a:lnTo>
                  <a:lnTo>
                    <a:pt x="614" y="665"/>
                  </a:lnTo>
                  <a:lnTo>
                    <a:pt x="709" y="553"/>
                  </a:lnTo>
                  <a:lnTo>
                    <a:pt x="791" y="504"/>
                  </a:lnTo>
                  <a:lnTo>
                    <a:pt x="803" y="553"/>
                  </a:lnTo>
                  <a:lnTo>
                    <a:pt x="825" y="420"/>
                  </a:lnTo>
                  <a:lnTo>
                    <a:pt x="941" y="339"/>
                  </a:lnTo>
                  <a:lnTo>
                    <a:pt x="974" y="388"/>
                  </a:lnTo>
                  <a:lnTo>
                    <a:pt x="974" y="266"/>
                  </a:lnTo>
                  <a:lnTo>
                    <a:pt x="1052" y="110"/>
                  </a:lnTo>
                  <a:lnTo>
                    <a:pt x="1185" y="0"/>
                  </a:lnTo>
                  <a:lnTo>
                    <a:pt x="1129" y="145"/>
                  </a:lnTo>
                  <a:close/>
                </a:path>
              </a:pathLst>
            </a:custGeom>
            <a:solidFill>
              <a:srgbClr val="008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5" name="Freeform 160"/>
            <p:cNvSpPr>
              <a:spLocks/>
            </p:cNvSpPr>
            <p:nvPr/>
          </p:nvSpPr>
          <p:spPr bwMode="auto">
            <a:xfrm>
              <a:off x="2530" y="1078"/>
              <a:ext cx="628" cy="421"/>
            </a:xfrm>
            <a:custGeom>
              <a:avLst/>
              <a:gdLst>
                <a:gd name="T0" fmla="*/ 546 w 1257"/>
                <a:gd name="T1" fmla="*/ 313 h 842"/>
                <a:gd name="T2" fmla="*/ 498 w 1257"/>
                <a:gd name="T3" fmla="*/ 239 h 842"/>
                <a:gd name="T4" fmla="*/ 459 w 1257"/>
                <a:gd name="T5" fmla="*/ 148 h 842"/>
                <a:gd name="T6" fmla="*/ 443 w 1257"/>
                <a:gd name="T7" fmla="*/ 26 h 842"/>
                <a:gd name="T8" fmla="*/ 326 w 1257"/>
                <a:gd name="T9" fmla="*/ 55 h 842"/>
                <a:gd name="T10" fmla="*/ 276 w 1257"/>
                <a:gd name="T11" fmla="*/ 89 h 842"/>
                <a:gd name="T12" fmla="*/ 230 w 1257"/>
                <a:gd name="T13" fmla="*/ 159 h 842"/>
                <a:gd name="T14" fmla="*/ 141 w 1257"/>
                <a:gd name="T15" fmla="*/ 285 h 842"/>
                <a:gd name="T16" fmla="*/ 135 w 1257"/>
                <a:gd name="T17" fmla="*/ 412 h 842"/>
                <a:gd name="T18" fmla="*/ 196 w 1257"/>
                <a:gd name="T19" fmla="*/ 431 h 842"/>
                <a:gd name="T20" fmla="*/ 126 w 1257"/>
                <a:gd name="T21" fmla="*/ 534 h 842"/>
                <a:gd name="T22" fmla="*/ 143 w 1257"/>
                <a:gd name="T23" fmla="*/ 513 h 842"/>
                <a:gd name="T24" fmla="*/ 101 w 1257"/>
                <a:gd name="T25" fmla="*/ 403 h 842"/>
                <a:gd name="T26" fmla="*/ 0 w 1257"/>
                <a:gd name="T27" fmla="*/ 308 h 842"/>
                <a:gd name="T28" fmla="*/ 151 w 1257"/>
                <a:gd name="T29" fmla="*/ 180 h 842"/>
                <a:gd name="T30" fmla="*/ 238 w 1257"/>
                <a:gd name="T31" fmla="*/ 106 h 842"/>
                <a:gd name="T32" fmla="*/ 306 w 1257"/>
                <a:gd name="T33" fmla="*/ 28 h 842"/>
                <a:gd name="T34" fmla="*/ 479 w 1257"/>
                <a:gd name="T35" fmla="*/ 0 h 842"/>
                <a:gd name="T36" fmla="*/ 474 w 1257"/>
                <a:gd name="T37" fmla="*/ 137 h 842"/>
                <a:gd name="T38" fmla="*/ 571 w 1257"/>
                <a:gd name="T39" fmla="*/ 287 h 842"/>
                <a:gd name="T40" fmla="*/ 675 w 1257"/>
                <a:gd name="T41" fmla="*/ 372 h 842"/>
                <a:gd name="T42" fmla="*/ 679 w 1257"/>
                <a:gd name="T43" fmla="*/ 479 h 842"/>
                <a:gd name="T44" fmla="*/ 740 w 1257"/>
                <a:gd name="T45" fmla="*/ 393 h 842"/>
                <a:gd name="T46" fmla="*/ 789 w 1257"/>
                <a:gd name="T47" fmla="*/ 285 h 842"/>
                <a:gd name="T48" fmla="*/ 858 w 1257"/>
                <a:gd name="T49" fmla="*/ 226 h 842"/>
                <a:gd name="T50" fmla="*/ 981 w 1257"/>
                <a:gd name="T51" fmla="*/ 215 h 842"/>
                <a:gd name="T52" fmla="*/ 1055 w 1257"/>
                <a:gd name="T53" fmla="*/ 239 h 842"/>
                <a:gd name="T54" fmla="*/ 1147 w 1257"/>
                <a:gd name="T55" fmla="*/ 315 h 842"/>
                <a:gd name="T56" fmla="*/ 1234 w 1257"/>
                <a:gd name="T57" fmla="*/ 416 h 842"/>
                <a:gd name="T58" fmla="*/ 1221 w 1257"/>
                <a:gd name="T59" fmla="*/ 519 h 842"/>
                <a:gd name="T60" fmla="*/ 1139 w 1257"/>
                <a:gd name="T61" fmla="*/ 625 h 842"/>
                <a:gd name="T62" fmla="*/ 1019 w 1257"/>
                <a:gd name="T63" fmla="*/ 654 h 842"/>
                <a:gd name="T64" fmla="*/ 983 w 1257"/>
                <a:gd name="T65" fmla="*/ 699 h 842"/>
                <a:gd name="T66" fmla="*/ 1021 w 1257"/>
                <a:gd name="T67" fmla="*/ 623 h 842"/>
                <a:gd name="T68" fmla="*/ 1059 w 1257"/>
                <a:gd name="T69" fmla="*/ 566 h 842"/>
                <a:gd name="T70" fmla="*/ 1050 w 1257"/>
                <a:gd name="T71" fmla="*/ 488 h 842"/>
                <a:gd name="T72" fmla="*/ 1073 w 1257"/>
                <a:gd name="T73" fmla="*/ 540 h 842"/>
                <a:gd name="T74" fmla="*/ 1114 w 1257"/>
                <a:gd name="T75" fmla="*/ 464 h 842"/>
                <a:gd name="T76" fmla="*/ 1166 w 1257"/>
                <a:gd name="T77" fmla="*/ 433 h 842"/>
                <a:gd name="T78" fmla="*/ 1101 w 1257"/>
                <a:gd name="T79" fmla="*/ 321 h 842"/>
                <a:gd name="T80" fmla="*/ 1040 w 1257"/>
                <a:gd name="T81" fmla="*/ 264 h 842"/>
                <a:gd name="T82" fmla="*/ 949 w 1257"/>
                <a:gd name="T83" fmla="*/ 268 h 842"/>
                <a:gd name="T84" fmla="*/ 873 w 1257"/>
                <a:gd name="T85" fmla="*/ 249 h 842"/>
                <a:gd name="T86" fmla="*/ 784 w 1257"/>
                <a:gd name="T87" fmla="*/ 207 h 842"/>
                <a:gd name="T88" fmla="*/ 806 w 1257"/>
                <a:gd name="T89" fmla="*/ 315 h 842"/>
                <a:gd name="T90" fmla="*/ 825 w 1257"/>
                <a:gd name="T91" fmla="*/ 369 h 842"/>
                <a:gd name="T92" fmla="*/ 768 w 1257"/>
                <a:gd name="T93" fmla="*/ 454 h 842"/>
                <a:gd name="T94" fmla="*/ 689 w 1257"/>
                <a:gd name="T95" fmla="*/ 519 h 842"/>
                <a:gd name="T96" fmla="*/ 702 w 1257"/>
                <a:gd name="T97" fmla="*/ 616 h 842"/>
                <a:gd name="T98" fmla="*/ 656 w 1257"/>
                <a:gd name="T99" fmla="*/ 673 h 842"/>
                <a:gd name="T100" fmla="*/ 576 w 1257"/>
                <a:gd name="T101" fmla="*/ 754 h 842"/>
                <a:gd name="T102" fmla="*/ 438 w 1257"/>
                <a:gd name="T103" fmla="*/ 813 h 842"/>
                <a:gd name="T104" fmla="*/ 341 w 1257"/>
                <a:gd name="T105" fmla="*/ 777 h 842"/>
                <a:gd name="T106" fmla="*/ 248 w 1257"/>
                <a:gd name="T107" fmla="*/ 838 h 842"/>
                <a:gd name="T108" fmla="*/ 320 w 1257"/>
                <a:gd name="T109" fmla="*/ 728 h 842"/>
                <a:gd name="T110" fmla="*/ 419 w 1257"/>
                <a:gd name="T111" fmla="*/ 602 h 842"/>
                <a:gd name="T112" fmla="*/ 512 w 1257"/>
                <a:gd name="T113" fmla="*/ 591 h 842"/>
                <a:gd name="T114" fmla="*/ 573 w 1257"/>
                <a:gd name="T115" fmla="*/ 543 h 842"/>
                <a:gd name="T116" fmla="*/ 594 w 1257"/>
                <a:gd name="T117" fmla="*/ 475 h 842"/>
                <a:gd name="T118" fmla="*/ 590 w 1257"/>
                <a:gd name="T119" fmla="*/ 447 h 842"/>
                <a:gd name="T120" fmla="*/ 671 w 1257"/>
                <a:gd name="T121" fmla="*/ 426 h 842"/>
                <a:gd name="T122" fmla="*/ 662 w 1257"/>
                <a:gd name="T123" fmla="*/ 329 h 8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57"/>
                <a:gd name="T187" fmla="*/ 0 h 842"/>
                <a:gd name="T188" fmla="*/ 1257 w 1257"/>
                <a:gd name="T189" fmla="*/ 842 h 84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57" h="842">
                  <a:moveTo>
                    <a:pt x="662" y="329"/>
                  </a:moveTo>
                  <a:lnTo>
                    <a:pt x="601" y="313"/>
                  </a:lnTo>
                  <a:lnTo>
                    <a:pt x="546" y="313"/>
                  </a:lnTo>
                  <a:lnTo>
                    <a:pt x="474" y="291"/>
                  </a:lnTo>
                  <a:lnTo>
                    <a:pt x="538" y="285"/>
                  </a:lnTo>
                  <a:lnTo>
                    <a:pt x="498" y="239"/>
                  </a:lnTo>
                  <a:lnTo>
                    <a:pt x="430" y="218"/>
                  </a:lnTo>
                  <a:lnTo>
                    <a:pt x="481" y="192"/>
                  </a:lnTo>
                  <a:lnTo>
                    <a:pt x="459" y="148"/>
                  </a:lnTo>
                  <a:lnTo>
                    <a:pt x="422" y="175"/>
                  </a:lnTo>
                  <a:lnTo>
                    <a:pt x="402" y="148"/>
                  </a:lnTo>
                  <a:lnTo>
                    <a:pt x="443" y="26"/>
                  </a:lnTo>
                  <a:lnTo>
                    <a:pt x="402" y="64"/>
                  </a:lnTo>
                  <a:lnTo>
                    <a:pt x="371" y="129"/>
                  </a:lnTo>
                  <a:lnTo>
                    <a:pt x="326" y="55"/>
                  </a:lnTo>
                  <a:lnTo>
                    <a:pt x="255" y="51"/>
                  </a:lnTo>
                  <a:lnTo>
                    <a:pt x="215" y="74"/>
                  </a:lnTo>
                  <a:lnTo>
                    <a:pt x="276" y="89"/>
                  </a:lnTo>
                  <a:lnTo>
                    <a:pt x="287" y="118"/>
                  </a:lnTo>
                  <a:lnTo>
                    <a:pt x="200" y="159"/>
                  </a:lnTo>
                  <a:lnTo>
                    <a:pt x="230" y="159"/>
                  </a:lnTo>
                  <a:lnTo>
                    <a:pt x="172" y="251"/>
                  </a:lnTo>
                  <a:lnTo>
                    <a:pt x="90" y="283"/>
                  </a:lnTo>
                  <a:lnTo>
                    <a:pt x="141" y="285"/>
                  </a:lnTo>
                  <a:lnTo>
                    <a:pt x="109" y="359"/>
                  </a:lnTo>
                  <a:lnTo>
                    <a:pt x="145" y="359"/>
                  </a:lnTo>
                  <a:lnTo>
                    <a:pt x="135" y="412"/>
                  </a:lnTo>
                  <a:lnTo>
                    <a:pt x="172" y="393"/>
                  </a:lnTo>
                  <a:lnTo>
                    <a:pt x="164" y="471"/>
                  </a:lnTo>
                  <a:lnTo>
                    <a:pt x="196" y="431"/>
                  </a:lnTo>
                  <a:lnTo>
                    <a:pt x="177" y="488"/>
                  </a:lnTo>
                  <a:lnTo>
                    <a:pt x="200" y="540"/>
                  </a:lnTo>
                  <a:lnTo>
                    <a:pt x="126" y="534"/>
                  </a:lnTo>
                  <a:lnTo>
                    <a:pt x="12" y="572"/>
                  </a:lnTo>
                  <a:lnTo>
                    <a:pt x="69" y="528"/>
                  </a:lnTo>
                  <a:lnTo>
                    <a:pt x="143" y="513"/>
                  </a:lnTo>
                  <a:lnTo>
                    <a:pt x="143" y="435"/>
                  </a:lnTo>
                  <a:lnTo>
                    <a:pt x="99" y="469"/>
                  </a:lnTo>
                  <a:lnTo>
                    <a:pt x="101" y="403"/>
                  </a:lnTo>
                  <a:lnTo>
                    <a:pt x="61" y="418"/>
                  </a:lnTo>
                  <a:lnTo>
                    <a:pt x="97" y="310"/>
                  </a:lnTo>
                  <a:lnTo>
                    <a:pt x="0" y="308"/>
                  </a:lnTo>
                  <a:lnTo>
                    <a:pt x="151" y="232"/>
                  </a:lnTo>
                  <a:lnTo>
                    <a:pt x="185" y="199"/>
                  </a:lnTo>
                  <a:lnTo>
                    <a:pt x="151" y="180"/>
                  </a:lnTo>
                  <a:lnTo>
                    <a:pt x="200" y="140"/>
                  </a:lnTo>
                  <a:lnTo>
                    <a:pt x="253" y="118"/>
                  </a:lnTo>
                  <a:lnTo>
                    <a:pt x="238" y="106"/>
                  </a:lnTo>
                  <a:lnTo>
                    <a:pt x="166" y="85"/>
                  </a:lnTo>
                  <a:lnTo>
                    <a:pt x="248" y="38"/>
                  </a:lnTo>
                  <a:lnTo>
                    <a:pt x="306" y="28"/>
                  </a:lnTo>
                  <a:lnTo>
                    <a:pt x="364" y="59"/>
                  </a:lnTo>
                  <a:lnTo>
                    <a:pt x="419" y="4"/>
                  </a:lnTo>
                  <a:lnTo>
                    <a:pt x="479" y="0"/>
                  </a:lnTo>
                  <a:lnTo>
                    <a:pt x="445" y="87"/>
                  </a:lnTo>
                  <a:lnTo>
                    <a:pt x="498" y="102"/>
                  </a:lnTo>
                  <a:lnTo>
                    <a:pt x="474" y="137"/>
                  </a:lnTo>
                  <a:lnTo>
                    <a:pt x="561" y="232"/>
                  </a:lnTo>
                  <a:lnTo>
                    <a:pt x="535" y="234"/>
                  </a:lnTo>
                  <a:lnTo>
                    <a:pt x="571" y="287"/>
                  </a:lnTo>
                  <a:lnTo>
                    <a:pt x="643" y="293"/>
                  </a:lnTo>
                  <a:lnTo>
                    <a:pt x="702" y="334"/>
                  </a:lnTo>
                  <a:lnTo>
                    <a:pt x="675" y="372"/>
                  </a:lnTo>
                  <a:lnTo>
                    <a:pt x="711" y="441"/>
                  </a:lnTo>
                  <a:lnTo>
                    <a:pt x="673" y="441"/>
                  </a:lnTo>
                  <a:lnTo>
                    <a:pt x="679" y="479"/>
                  </a:lnTo>
                  <a:lnTo>
                    <a:pt x="717" y="460"/>
                  </a:lnTo>
                  <a:lnTo>
                    <a:pt x="753" y="460"/>
                  </a:lnTo>
                  <a:lnTo>
                    <a:pt x="740" y="393"/>
                  </a:lnTo>
                  <a:lnTo>
                    <a:pt x="774" y="359"/>
                  </a:lnTo>
                  <a:lnTo>
                    <a:pt x="742" y="331"/>
                  </a:lnTo>
                  <a:lnTo>
                    <a:pt x="789" y="285"/>
                  </a:lnTo>
                  <a:lnTo>
                    <a:pt x="770" y="177"/>
                  </a:lnTo>
                  <a:lnTo>
                    <a:pt x="837" y="203"/>
                  </a:lnTo>
                  <a:lnTo>
                    <a:pt x="858" y="226"/>
                  </a:lnTo>
                  <a:lnTo>
                    <a:pt x="890" y="169"/>
                  </a:lnTo>
                  <a:lnTo>
                    <a:pt x="932" y="249"/>
                  </a:lnTo>
                  <a:lnTo>
                    <a:pt x="981" y="215"/>
                  </a:lnTo>
                  <a:lnTo>
                    <a:pt x="1012" y="215"/>
                  </a:lnTo>
                  <a:lnTo>
                    <a:pt x="1008" y="258"/>
                  </a:lnTo>
                  <a:lnTo>
                    <a:pt x="1055" y="239"/>
                  </a:lnTo>
                  <a:lnTo>
                    <a:pt x="1122" y="243"/>
                  </a:lnTo>
                  <a:lnTo>
                    <a:pt x="1099" y="302"/>
                  </a:lnTo>
                  <a:lnTo>
                    <a:pt x="1147" y="315"/>
                  </a:lnTo>
                  <a:lnTo>
                    <a:pt x="1213" y="372"/>
                  </a:lnTo>
                  <a:lnTo>
                    <a:pt x="1192" y="380"/>
                  </a:lnTo>
                  <a:lnTo>
                    <a:pt x="1234" y="416"/>
                  </a:lnTo>
                  <a:lnTo>
                    <a:pt x="1257" y="464"/>
                  </a:lnTo>
                  <a:lnTo>
                    <a:pt x="1204" y="456"/>
                  </a:lnTo>
                  <a:lnTo>
                    <a:pt x="1221" y="519"/>
                  </a:lnTo>
                  <a:lnTo>
                    <a:pt x="1175" y="536"/>
                  </a:lnTo>
                  <a:lnTo>
                    <a:pt x="1152" y="591"/>
                  </a:lnTo>
                  <a:lnTo>
                    <a:pt x="1139" y="625"/>
                  </a:lnTo>
                  <a:lnTo>
                    <a:pt x="1103" y="648"/>
                  </a:lnTo>
                  <a:lnTo>
                    <a:pt x="1048" y="673"/>
                  </a:lnTo>
                  <a:lnTo>
                    <a:pt x="1019" y="654"/>
                  </a:lnTo>
                  <a:lnTo>
                    <a:pt x="998" y="684"/>
                  </a:lnTo>
                  <a:lnTo>
                    <a:pt x="1035" y="713"/>
                  </a:lnTo>
                  <a:lnTo>
                    <a:pt x="983" y="699"/>
                  </a:lnTo>
                  <a:lnTo>
                    <a:pt x="983" y="669"/>
                  </a:lnTo>
                  <a:lnTo>
                    <a:pt x="993" y="618"/>
                  </a:lnTo>
                  <a:lnTo>
                    <a:pt x="1021" y="623"/>
                  </a:lnTo>
                  <a:lnTo>
                    <a:pt x="1057" y="648"/>
                  </a:lnTo>
                  <a:lnTo>
                    <a:pt x="1073" y="629"/>
                  </a:lnTo>
                  <a:lnTo>
                    <a:pt x="1059" y="566"/>
                  </a:lnTo>
                  <a:lnTo>
                    <a:pt x="1019" y="549"/>
                  </a:lnTo>
                  <a:lnTo>
                    <a:pt x="1025" y="521"/>
                  </a:lnTo>
                  <a:lnTo>
                    <a:pt x="1050" y="488"/>
                  </a:lnTo>
                  <a:lnTo>
                    <a:pt x="1082" y="456"/>
                  </a:lnTo>
                  <a:lnTo>
                    <a:pt x="1088" y="511"/>
                  </a:lnTo>
                  <a:lnTo>
                    <a:pt x="1073" y="540"/>
                  </a:lnTo>
                  <a:lnTo>
                    <a:pt x="1114" y="581"/>
                  </a:lnTo>
                  <a:lnTo>
                    <a:pt x="1118" y="521"/>
                  </a:lnTo>
                  <a:lnTo>
                    <a:pt x="1114" y="464"/>
                  </a:lnTo>
                  <a:lnTo>
                    <a:pt x="1162" y="513"/>
                  </a:lnTo>
                  <a:lnTo>
                    <a:pt x="1168" y="475"/>
                  </a:lnTo>
                  <a:lnTo>
                    <a:pt x="1166" y="433"/>
                  </a:lnTo>
                  <a:lnTo>
                    <a:pt x="1126" y="374"/>
                  </a:lnTo>
                  <a:lnTo>
                    <a:pt x="1170" y="359"/>
                  </a:lnTo>
                  <a:lnTo>
                    <a:pt x="1101" y="321"/>
                  </a:lnTo>
                  <a:lnTo>
                    <a:pt x="1052" y="310"/>
                  </a:lnTo>
                  <a:lnTo>
                    <a:pt x="1073" y="270"/>
                  </a:lnTo>
                  <a:lnTo>
                    <a:pt x="1040" y="264"/>
                  </a:lnTo>
                  <a:lnTo>
                    <a:pt x="993" y="291"/>
                  </a:lnTo>
                  <a:lnTo>
                    <a:pt x="981" y="247"/>
                  </a:lnTo>
                  <a:lnTo>
                    <a:pt x="949" y="268"/>
                  </a:lnTo>
                  <a:lnTo>
                    <a:pt x="930" y="287"/>
                  </a:lnTo>
                  <a:lnTo>
                    <a:pt x="894" y="215"/>
                  </a:lnTo>
                  <a:lnTo>
                    <a:pt x="873" y="249"/>
                  </a:lnTo>
                  <a:lnTo>
                    <a:pt x="873" y="277"/>
                  </a:lnTo>
                  <a:lnTo>
                    <a:pt x="820" y="215"/>
                  </a:lnTo>
                  <a:lnTo>
                    <a:pt x="784" y="207"/>
                  </a:lnTo>
                  <a:lnTo>
                    <a:pt x="816" y="283"/>
                  </a:lnTo>
                  <a:lnTo>
                    <a:pt x="839" y="319"/>
                  </a:lnTo>
                  <a:lnTo>
                    <a:pt x="806" y="315"/>
                  </a:lnTo>
                  <a:lnTo>
                    <a:pt x="770" y="327"/>
                  </a:lnTo>
                  <a:lnTo>
                    <a:pt x="805" y="357"/>
                  </a:lnTo>
                  <a:lnTo>
                    <a:pt x="825" y="369"/>
                  </a:lnTo>
                  <a:lnTo>
                    <a:pt x="793" y="389"/>
                  </a:lnTo>
                  <a:lnTo>
                    <a:pt x="768" y="403"/>
                  </a:lnTo>
                  <a:lnTo>
                    <a:pt x="768" y="454"/>
                  </a:lnTo>
                  <a:lnTo>
                    <a:pt x="763" y="485"/>
                  </a:lnTo>
                  <a:lnTo>
                    <a:pt x="713" y="485"/>
                  </a:lnTo>
                  <a:lnTo>
                    <a:pt x="689" y="519"/>
                  </a:lnTo>
                  <a:lnTo>
                    <a:pt x="717" y="551"/>
                  </a:lnTo>
                  <a:lnTo>
                    <a:pt x="789" y="578"/>
                  </a:lnTo>
                  <a:lnTo>
                    <a:pt x="702" y="616"/>
                  </a:lnTo>
                  <a:lnTo>
                    <a:pt x="740" y="633"/>
                  </a:lnTo>
                  <a:lnTo>
                    <a:pt x="706" y="675"/>
                  </a:lnTo>
                  <a:lnTo>
                    <a:pt x="656" y="673"/>
                  </a:lnTo>
                  <a:lnTo>
                    <a:pt x="637" y="728"/>
                  </a:lnTo>
                  <a:lnTo>
                    <a:pt x="607" y="749"/>
                  </a:lnTo>
                  <a:lnTo>
                    <a:pt x="576" y="754"/>
                  </a:lnTo>
                  <a:lnTo>
                    <a:pt x="527" y="811"/>
                  </a:lnTo>
                  <a:lnTo>
                    <a:pt x="462" y="777"/>
                  </a:lnTo>
                  <a:lnTo>
                    <a:pt x="438" y="813"/>
                  </a:lnTo>
                  <a:lnTo>
                    <a:pt x="388" y="732"/>
                  </a:lnTo>
                  <a:lnTo>
                    <a:pt x="364" y="705"/>
                  </a:lnTo>
                  <a:lnTo>
                    <a:pt x="341" y="777"/>
                  </a:lnTo>
                  <a:lnTo>
                    <a:pt x="369" y="792"/>
                  </a:lnTo>
                  <a:lnTo>
                    <a:pt x="310" y="798"/>
                  </a:lnTo>
                  <a:lnTo>
                    <a:pt x="248" y="838"/>
                  </a:lnTo>
                  <a:lnTo>
                    <a:pt x="208" y="842"/>
                  </a:lnTo>
                  <a:lnTo>
                    <a:pt x="255" y="728"/>
                  </a:lnTo>
                  <a:lnTo>
                    <a:pt x="320" y="728"/>
                  </a:lnTo>
                  <a:lnTo>
                    <a:pt x="339" y="661"/>
                  </a:lnTo>
                  <a:lnTo>
                    <a:pt x="394" y="661"/>
                  </a:lnTo>
                  <a:lnTo>
                    <a:pt x="419" y="602"/>
                  </a:lnTo>
                  <a:lnTo>
                    <a:pt x="451" y="595"/>
                  </a:lnTo>
                  <a:lnTo>
                    <a:pt x="489" y="659"/>
                  </a:lnTo>
                  <a:lnTo>
                    <a:pt x="512" y="591"/>
                  </a:lnTo>
                  <a:lnTo>
                    <a:pt x="548" y="597"/>
                  </a:lnTo>
                  <a:lnTo>
                    <a:pt x="512" y="526"/>
                  </a:lnTo>
                  <a:lnTo>
                    <a:pt x="573" y="543"/>
                  </a:lnTo>
                  <a:lnTo>
                    <a:pt x="605" y="572"/>
                  </a:lnTo>
                  <a:lnTo>
                    <a:pt x="632" y="521"/>
                  </a:lnTo>
                  <a:lnTo>
                    <a:pt x="594" y="475"/>
                  </a:lnTo>
                  <a:lnTo>
                    <a:pt x="542" y="460"/>
                  </a:lnTo>
                  <a:lnTo>
                    <a:pt x="506" y="397"/>
                  </a:lnTo>
                  <a:lnTo>
                    <a:pt x="590" y="447"/>
                  </a:lnTo>
                  <a:lnTo>
                    <a:pt x="614" y="447"/>
                  </a:lnTo>
                  <a:lnTo>
                    <a:pt x="609" y="397"/>
                  </a:lnTo>
                  <a:lnTo>
                    <a:pt x="671" y="426"/>
                  </a:lnTo>
                  <a:lnTo>
                    <a:pt x="645" y="376"/>
                  </a:lnTo>
                  <a:lnTo>
                    <a:pt x="662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6" name="Freeform 161"/>
            <p:cNvSpPr>
              <a:spLocks/>
            </p:cNvSpPr>
            <p:nvPr/>
          </p:nvSpPr>
          <p:spPr bwMode="auto">
            <a:xfrm>
              <a:off x="2519" y="1356"/>
              <a:ext cx="146" cy="320"/>
            </a:xfrm>
            <a:custGeom>
              <a:avLst/>
              <a:gdLst>
                <a:gd name="T0" fmla="*/ 64 w 290"/>
                <a:gd name="T1" fmla="*/ 0 h 640"/>
                <a:gd name="T2" fmla="*/ 9 w 290"/>
                <a:gd name="T3" fmla="*/ 36 h 640"/>
                <a:gd name="T4" fmla="*/ 68 w 290"/>
                <a:gd name="T5" fmla="*/ 38 h 640"/>
                <a:gd name="T6" fmla="*/ 0 w 290"/>
                <a:gd name="T7" fmla="*/ 125 h 640"/>
                <a:gd name="T8" fmla="*/ 96 w 290"/>
                <a:gd name="T9" fmla="*/ 106 h 640"/>
                <a:gd name="T10" fmla="*/ 64 w 290"/>
                <a:gd name="T11" fmla="*/ 173 h 640"/>
                <a:gd name="T12" fmla="*/ 146 w 290"/>
                <a:gd name="T13" fmla="*/ 129 h 640"/>
                <a:gd name="T14" fmla="*/ 155 w 290"/>
                <a:gd name="T15" fmla="*/ 173 h 640"/>
                <a:gd name="T16" fmla="*/ 110 w 290"/>
                <a:gd name="T17" fmla="*/ 171 h 640"/>
                <a:gd name="T18" fmla="*/ 96 w 290"/>
                <a:gd name="T19" fmla="*/ 196 h 640"/>
                <a:gd name="T20" fmla="*/ 45 w 290"/>
                <a:gd name="T21" fmla="*/ 199 h 640"/>
                <a:gd name="T22" fmla="*/ 0 w 290"/>
                <a:gd name="T23" fmla="*/ 251 h 640"/>
                <a:gd name="T24" fmla="*/ 81 w 290"/>
                <a:gd name="T25" fmla="*/ 275 h 640"/>
                <a:gd name="T26" fmla="*/ 95 w 290"/>
                <a:gd name="T27" fmla="*/ 302 h 640"/>
                <a:gd name="T28" fmla="*/ 55 w 290"/>
                <a:gd name="T29" fmla="*/ 384 h 640"/>
                <a:gd name="T30" fmla="*/ 110 w 290"/>
                <a:gd name="T31" fmla="*/ 397 h 640"/>
                <a:gd name="T32" fmla="*/ 106 w 290"/>
                <a:gd name="T33" fmla="*/ 429 h 640"/>
                <a:gd name="T34" fmla="*/ 186 w 290"/>
                <a:gd name="T35" fmla="*/ 441 h 640"/>
                <a:gd name="T36" fmla="*/ 163 w 290"/>
                <a:gd name="T37" fmla="*/ 452 h 640"/>
                <a:gd name="T38" fmla="*/ 95 w 290"/>
                <a:gd name="T39" fmla="*/ 466 h 640"/>
                <a:gd name="T40" fmla="*/ 38 w 290"/>
                <a:gd name="T41" fmla="*/ 523 h 640"/>
                <a:gd name="T42" fmla="*/ 117 w 290"/>
                <a:gd name="T43" fmla="*/ 523 h 640"/>
                <a:gd name="T44" fmla="*/ 138 w 290"/>
                <a:gd name="T45" fmla="*/ 536 h 640"/>
                <a:gd name="T46" fmla="*/ 115 w 290"/>
                <a:gd name="T47" fmla="*/ 614 h 640"/>
                <a:gd name="T48" fmla="*/ 212 w 290"/>
                <a:gd name="T49" fmla="*/ 640 h 640"/>
                <a:gd name="T50" fmla="*/ 212 w 290"/>
                <a:gd name="T51" fmla="*/ 604 h 640"/>
                <a:gd name="T52" fmla="*/ 239 w 290"/>
                <a:gd name="T53" fmla="*/ 576 h 640"/>
                <a:gd name="T54" fmla="*/ 264 w 290"/>
                <a:gd name="T55" fmla="*/ 637 h 640"/>
                <a:gd name="T56" fmla="*/ 288 w 290"/>
                <a:gd name="T57" fmla="*/ 580 h 640"/>
                <a:gd name="T58" fmla="*/ 290 w 290"/>
                <a:gd name="T59" fmla="*/ 464 h 640"/>
                <a:gd name="T60" fmla="*/ 201 w 290"/>
                <a:gd name="T61" fmla="*/ 485 h 640"/>
                <a:gd name="T62" fmla="*/ 207 w 290"/>
                <a:gd name="T63" fmla="*/ 414 h 640"/>
                <a:gd name="T64" fmla="*/ 127 w 290"/>
                <a:gd name="T65" fmla="*/ 414 h 640"/>
                <a:gd name="T66" fmla="*/ 155 w 290"/>
                <a:gd name="T67" fmla="*/ 357 h 640"/>
                <a:gd name="T68" fmla="*/ 89 w 290"/>
                <a:gd name="T69" fmla="*/ 363 h 640"/>
                <a:gd name="T70" fmla="*/ 121 w 290"/>
                <a:gd name="T71" fmla="*/ 291 h 640"/>
                <a:gd name="T72" fmla="*/ 76 w 290"/>
                <a:gd name="T73" fmla="*/ 245 h 640"/>
                <a:gd name="T74" fmla="*/ 32 w 290"/>
                <a:gd name="T75" fmla="*/ 236 h 640"/>
                <a:gd name="T76" fmla="*/ 68 w 290"/>
                <a:gd name="T77" fmla="*/ 217 h 640"/>
                <a:gd name="T78" fmla="*/ 119 w 290"/>
                <a:gd name="T79" fmla="*/ 224 h 640"/>
                <a:gd name="T80" fmla="*/ 121 w 290"/>
                <a:gd name="T81" fmla="*/ 194 h 640"/>
                <a:gd name="T82" fmla="*/ 169 w 290"/>
                <a:gd name="T83" fmla="*/ 180 h 640"/>
                <a:gd name="T84" fmla="*/ 176 w 290"/>
                <a:gd name="T85" fmla="*/ 99 h 640"/>
                <a:gd name="T86" fmla="*/ 106 w 290"/>
                <a:gd name="T87" fmla="*/ 135 h 640"/>
                <a:gd name="T88" fmla="*/ 133 w 290"/>
                <a:gd name="T89" fmla="*/ 89 h 640"/>
                <a:gd name="T90" fmla="*/ 47 w 290"/>
                <a:gd name="T91" fmla="*/ 97 h 640"/>
                <a:gd name="T92" fmla="*/ 112 w 290"/>
                <a:gd name="T93" fmla="*/ 15 h 640"/>
                <a:gd name="T94" fmla="*/ 64 w 290"/>
                <a:gd name="T95" fmla="*/ 0 h 640"/>
                <a:gd name="T96" fmla="*/ 64 w 290"/>
                <a:gd name="T97" fmla="*/ 0 h 6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0"/>
                <a:gd name="T148" fmla="*/ 0 h 640"/>
                <a:gd name="T149" fmla="*/ 290 w 290"/>
                <a:gd name="T150" fmla="*/ 640 h 64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0" h="640">
                  <a:moveTo>
                    <a:pt x="64" y="0"/>
                  </a:moveTo>
                  <a:lnTo>
                    <a:pt x="9" y="36"/>
                  </a:lnTo>
                  <a:lnTo>
                    <a:pt x="68" y="38"/>
                  </a:lnTo>
                  <a:lnTo>
                    <a:pt x="0" y="125"/>
                  </a:lnTo>
                  <a:lnTo>
                    <a:pt x="96" y="106"/>
                  </a:lnTo>
                  <a:lnTo>
                    <a:pt x="64" y="173"/>
                  </a:lnTo>
                  <a:lnTo>
                    <a:pt x="146" y="129"/>
                  </a:lnTo>
                  <a:lnTo>
                    <a:pt x="155" y="173"/>
                  </a:lnTo>
                  <a:lnTo>
                    <a:pt x="110" y="171"/>
                  </a:lnTo>
                  <a:lnTo>
                    <a:pt x="96" y="196"/>
                  </a:lnTo>
                  <a:lnTo>
                    <a:pt x="45" y="199"/>
                  </a:lnTo>
                  <a:lnTo>
                    <a:pt x="0" y="251"/>
                  </a:lnTo>
                  <a:lnTo>
                    <a:pt x="81" y="275"/>
                  </a:lnTo>
                  <a:lnTo>
                    <a:pt x="95" y="302"/>
                  </a:lnTo>
                  <a:lnTo>
                    <a:pt x="55" y="384"/>
                  </a:lnTo>
                  <a:lnTo>
                    <a:pt x="110" y="397"/>
                  </a:lnTo>
                  <a:lnTo>
                    <a:pt x="106" y="429"/>
                  </a:lnTo>
                  <a:lnTo>
                    <a:pt x="186" y="441"/>
                  </a:lnTo>
                  <a:lnTo>
                    <a:pt x="163" y="452"/>
                  </a:lnTo>
                  <a:lnTo>
                    <a:pt x="95" y="466"/>
                  </a:lnTo>
                  <a:lnTo>
                    <a:pt x="38" y="523"/>
                  </a:lnTo>
                  <a:lnTo>
                    <a:pt x="117" y="523"/>
                  </a:lnTo>
                  <a:lnTo>
                    <a:pt x="138" y="536"/>
                  </a:lnTo>
                  <a:lnTo>
                    <a:pt x="115" y="614"/>
                  </a:lnTo>
                  <a:lnTo>
                    <a:pt x="212" y="640"/>
                  </a:lnTo>
                  <a:lnTo>
                    <a:pt x="212" y="604"/>
                  </a:lnTo>
                  <a:lnTo>
                    <a:pt x="239" y="576"/>
                  </a:lnTo>
                  <a:lnTo>
                    <a:pt x="264" y="637"/>
                  </a:lnTo>
                  <a:lnTo>
                    <a:pt x="288" y="580"/>
                  </a:lnTo>
                  <a:lnTo>
                    <a:pt x="290" y="464"/>
                  </a:lnTo>
                  <a:lnTo>
                    <a:pt x="201" y="485"/>
                  </a:lnTo>
                  <a:lnTo>
                    <a:pt x="207" y="414"/>
                  </a:lnTo>
                  <a:lnTo>
                    <a:pt x="127" y="414"/>
                  </a:lnTo>
                  <a:lnTo>
                    <a:pt x="155" y="357"/>
                  </a:lnTo>
                  <a:lnTo>
                    <a:pt x="89" y="363"/>
                  </a:lnTo>
                  <a:lnTo>
                    <a:pt x="121" y="291"/>
                  </a:lnTo>
                  <a:lnTo>
                    <a:pt x="76" y="245"/>
                  </a:lnTo>
                  <a:lnTo>
                    <a:pt x="32" y="236"/>
                  </a:lnTo>
                  <a:lnTo>
                    <a:pt x="68" y="217"/>
                  </a:lnTo>
                  <a:lnTo>
                    <a:pt x="119" y="224"/>
                  </a:lnTo>
                  <a:lnTo>
                    <a:pt x="121" y="194"/>
                  </a:lnTo>
                  <a:lnTo>
                    <a:pt x="169" y="180"/>
                  </a:lnTo>
                  <a:lnTo>
                    <a:pt x="176" y="99"/>
                  </a:lnTo>
                  <a:lnTo>
                    <a:pt x="106" y="135"/>
                  </a:lnTo>
                  <a:lnTo>
                    <a:pt x="133" y="89"/>
                  </a:lnTo>
                  <a:lnTo>
                    <a:pt x="47" y="97"/>
                  </a:lnTo>
                  <a:lnTo>
                    <a:pt x="112" y="15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7" name="Freeform 162"/>
            <p:cNvSpPr>
              <a:spLocks/>
            </p:cNvSpPr>
            <p:nvPr/>
          </p:nvSpPr>
          <p:spPr bwMode="auto">
            <a:xfrm>
              <a:off x="2661" y="1527"/>
              <a:ext cx="485" cy="381"/>
            </a:xfrm>
            <a:custGeom>
              <a:avLst/>
              <a:gdLst>
                <a:gd name="T0" fmla="*/ 0 w 969"/>
                <a:gd name="T1" fmla="*/ 201 h 762"/>
                <a:gd name="T2" fmla="*/ 32 w 969"/>
                <a:gd name="T3" fmla="*/ 298 h 762"/>
                <a:gd name="T4" fmla="*/ 76 w 969"/>
                <a:gd name="T5" fmla="*/ 348 h 762"/>
                <a:gd name="T6" fmla="*/ 129 w 969"/>
                <a:gd name="T7" fmla="*/ 329 h 762"/>
                <a:gd name="T8" fmla="*/ 241 w 969"/>
                <a:gd name="T9" fmla="*/ 295 h 762"/>
                <a:gd name="T10" fmla="*/ 268 w 969"/>
                <a:gd name="T11" fmla="*/ 348 h 762"/>
                <a:gd name="T12" fmla="*/ 243 w 969"/>
                <a:gd name="T13" fmla="*/ 418 h 762"/>
                <a:gd name="T14" fmla="*/ 188 w 969"/>
                <a:gd name="T15" fmla="*/ 359 h 762"/>
                <a:gd name="T16" fmla="*/ 218 w 969"/>
                <a:gd name="T17" fmla="*/ 454 h 762"/>
                <a:gd name="T18" fmla="*/ 323 w 969"/>
                <a:gd name="T19" fmla="*/ 462 h 762"/>
                <a:gd name="T20" fmla="*/ 441 w 969"/>
                <a:gd name="T21" fmla="*/ 570 h 762"/>
                <a:gd name="T22" fmla="*/ 534 w 969"/>
                <a:gd name="T23" fmla="*/ 627 h 762"/>
                <a:gd name="T24" fmla="*/ 593 w 969"/>
                <a:gd name="T25" fmla="*/ 709 h 762"/>
                <a:gd name="T26" fmla="*/ 633 w 969"/>
                <a:gd name="T27" fmla="*/ 762 h 762"/>
                <a:gd name="T28" fmla="*/ 677 w 969"/>
                <a:gd name="T29" fmla="*/ 631 h 762"/>
                <a:gd name="T30" fmla="*/ 631 w 969"/>
                <a:gd name="T31" fmla="*/ 593 h 762"/>
                <a:gd name="T32" fmla="*/ 587 w 969"/>
                <a:gd name="T33" fmla="*/ 551 h 762"/>
                <a:gd name="T34" fmla="*/ 557 w 969"/>
                <a:gd name="T35" fmla="*/ 452 h 762"/>
                <a:gd name="T36" fmla="*/ 625 w 969"/>
                <a:gd name="T37" fmla="*/ 416 h 762"/>
                <a:gd name="T38" fmla="*/ 625 w 969"/>
                <a:gd name="T39" fmla="*/ 458 h 762"/>
                <a:gd name="T40" fmla="*/ 726 w 969"/>
                <a:gd name="T41" fmla="*/ 540 h 762"/>
                <a:gd name="T42" fmla="*/ 844 w 969"/>
                <a:gd name="T43" fmla="*/ 511 h 762"/>
                <a:gd name="T44" fmla="*/ 836 w 969"/>
                <a:gd name="T45" fmla="*/ 437 h 762"/>
                <a:gd name="T46" fmla="*/ 918 w 969"/>
                <a:gd name="T47" fmla="*/ 393 h 762"/>
                <a:gd name="T48" fmla="*/ 941 w 969"/>
                <a:gd name="T49" fmla="*/ 371 h 762"/>
                <a:gd name="T50" fmla="*/ 888 w 969"/>
                <a:gd name="T51" fmla="*/ 329 h 762"/>
                <a:gd name="T52" fmla="*/ 899 w 969"/>
                <a:gd name="T53" fmla="*/ 285 h 762"/>
                <a:gd name="T54" fmla="*/ 855 w 969"/>
                <a:gd name="T55" fmla="*/ 291 h 762"/>
                <a:gd name="T56" fmla="*/ 861 w 969"/>
                <a:gd name="T57" fmla="*/ 125 h 762"/>
                <a:gd name="T58" fmla="*/ 792 w 969"/>
                <a:gd name="T59" fmla="*/ 74 h 762"/>
                <a:gd name="T60" fmla="*/ 701 w 969"/>
                <a:gd name="T61" fmla="*/ 219 h 762"/>
                <a:gd name="T62" fmla="*/ 817 w 969"/>
                <a:gd name="T63" fmla="*/ 279 h 762"/>
                <a:gd name="T64" fmla="*/ 829 w 969"/>
                <a:gd name="T65" fmla="*/ 338 h 762"/>
                <a:gd name="T66" fmla="*/ 787 w 969"/>
                <a:gd name="T67" fmla="*/ 367 h 762"/>
                <a:gd name="T68" fmla="*/ 711 w 969"/>
                <a:gd name="T69" fmla="*/ 422 h 762"/>
                <a:gd name="T70" fmla="*/ 677 w 969"/>
                <a:gd name="T71" fmla="*/ 382 h 762"/>
                <a:gd name="T72" fmla="*/ 646 w 969"/>
                <a:gd name="T73" fmla="*/ 300 h 762"/>
                <a:gd name="T74" fmla="*/ 619 w 969"/>
                <a:gd name="T75" fmla="*/ 338 h 762"/>
                <a:gd name="T76" fmla="*/ 557 w 969"/>
                <a:gd name="T77" fmla="*/ 407 h 762"/>
                <a:gd name="T78" fmla="*/ 498 w 969"/>
                <a:gd name="T79" fmla="*/ 441 h 762"/>
                <a:gd name="T80" fmla="*/ 460 w 969"/>
                <a:gd name="T81" fmla="*/ 416 h 762"/>
                <a:gd name="T82" fmla="*/ 395 w 969"/>
                <a:gd name="T83" fmla="*/ 331 h 762"/>
                <a:gd name="T84" fmla="*/ 319 w 969"/>
                <a:gd name="T85" fmla="*/ 409 h 762"/>
                <a:gd name="T86" fmla="*/ 323 w 969"/>
                <a:gd name="T87" fmla="*/ 319 h 762"/>
                <a:gd name="T88" fmla="*/ 277 w 969"/>
                <a:gd name="T89" fmla="*/ 283 h 762"/>
                <a:gd name="T90" fmla="*/ 205 w 969"/>
                <a:gd name="T91" fmla="*/ 243 h 762"/>
                <a:gd name="T92" fmla="*/ 293 w 969"/>
                <a:gd name="T93" fmla="*/ 169 h 762"/>
                <a:gd name="T94" fmla="*/ 342 w 969"/>
                <a:gd name="T95" fmla="*/ 125 h 762"/>
                <a:gd name="T96" fmla="*/ 327 w 969"/>
                <a:gd name="T97" fmla="*/ 74 h 762"/>
                <a:gd name="T98" fmla="*/ 264 w 969"/>
                <a:gd name="T99" fmla="*/ 150 h 762"/>
                <a:gd name="T100" fmla="*/ 218 w 969"/>
                <a:gd name="T101" fmla="*/ 74 h 762"/>
                <a:gd name="T102" fmla="*/ 150 w 969"/>
                <a:gd name="T103" fmla="*/ 0 h 762"/>
                <a:gd name="T104" fmla="*/ 173 w 969"/>
                <a:gd name="T105" fmla="*/ 129 h 762"/>
                <a:gd name="T106" fmla="*/ 165 w 969"/>
                <a:gd name="T107" fmla="*/ 264 h 762"/>
                <a:gd name="T108" fmla="*/ 116 w 969"/>
                <a:gd name="T109" fmla="*/ 144 h 762"/>
                <a:gd name="T110" fmla="*/ 57 w 969"/>
                <a:gd name="T111" fmla="*/ 154 h 76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69"/>
                <a:gd name="T169" fmla="*/ 0 h 762"/>
                <a:gd name="T170" fmla="*/ 969 w 969"/>
                <a:gd name="T171" fmla="*/ 762 h 76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69" h="762">
                  <a:moveTo>
                    <a:pt x="57" y="154"/>
                  </a:moveTo>
                  <a:lnTo>
                    <a:pt x="0" y="201"/>
                  </a:lnTo>
                  <a:lnTo>
                    <a:pt x="0" y="230"/>
                  </a:lnTo>
                  <a:lnTo>
                    <a:pt x="32" y="298"/>
                  </a:lnTo>
                  <a:lnTo>
                    <a:pt x="51" y="403"/>
                  </a:lnTo>
                  <a:lnTo>
                    <a:pt x="76" y="348"/>
                  </a:lnTo>
                  <a:lnTo>
                    <a:pt x="114" y="378"/>
                  </a:lnTo>
                  <a:lnTo>
                    <a:pt x="129" y="329"/>
                  </a:lnTo>
                  <a:lnTo>
                    <a:pt x="173" y="308"/>
                  </a:lnTo>
                  <a:lnTo>
                    <a:pt x="241" y="295"/>
                  </a:lnTo>
                  <a:lnTo>
                    <a:pt x="226" y="329"/>
                  </a:lnTo>
                  <a:lnTo>
                    <a:pt x="268" y="348"/>
                  </a:lnTo>
                  <a:lnTo>
                    <a:pt x="270" y="433"/>
                  </a:lnTo>
                  <a:lnTo>
                    <a:pt x="243" y="418"/>
                  </a:lnTo>
                  <a:lnTo>
                    <a:pt x="220" y="367"/>
                  </a:lnTo>
                  <a:lnTo>
                    <a:pt x="188" y="359"/>
                  </a:lnTo>
                  <a:lnTo>
                    <a:pt x="207" y="430"/>
                  </a:lnTo>
                  <a:lnTo>
                    <a:pt x="218" y="454"/>
                  </a:lnTo>
                  <a:lnTo>
                    <a:pt x="258" y="462"/>
                  </a:lnTo>
                  <a:lnTo>
                    <a:pt x="323" y="462"/>
                  </a:lnTo>
                  <a:lnTo>
                    <a:pt x="372" y="462"/>
                  </a:lnTo>
                  <a:lnTo>
                    <a:pt x="441" y="570"/>
                  </a:lnTo>
                  <a:lnTo>
                    <a:pt x="431" y="623"/>
                  </a:lnTo>
                  <a:lnTo>
                    <a:pt x="534" y="627"/>
                  </a:lnTo>
                  <a:lnTo>
                    <a:pt x="513" y="686"/>
                  </a:lnTo>
                  <a:lnTo>
                    <a:pt x="593" y="709"/>
                  </a:lnTo>
                  <a:lnTo>
                    <a:pt x="608" y="734"/>
                  </a:lnTo>
                  <a:lnTo>
                    <a:pt x="633" y="762"/>
                  </a:lnTo>
                  <a:lnTo>
                    <a:pt x="633" y="696"/>
                  </a:lnTo>
                  <a:lnTo>
                    <a:pt x="677" y="631"/>
                  </a:lnTo>
                  <a:lnTo>
                    <a:pt x="623" y="631"/>
                  </a:lnTo>
                  <a:lnTo>
                    <a:pt x="631" y="593"/>
                  </a:lnTo>
                  <a:lnTo>
                    <a:pt x="675" y="568"/>
                  </a:lnTo>
                  <a:lnTo>
                    <a:pt x="587" y="551"/>
                  </a:lnTo>
                  <a:lnTo>
                    <a:pt x="536" y="511"/>
                  </a:lnTo>
                  <a:lnTo>
                    <a:pt x="557" y="452"/>
                  </a:lnTo>
                  <a:lnTo>
                    <a:pt x="585" y="481"/>
                  </a:lnTo>
                  <a:lnTo>
                    <a:pt x="625" y="416"/>
                  </a:lnTo>
                  <a:lnTo>
                    <a:pt x="663" y="447"/>
                  </a:lnTo>
                  <a:lnTo>
                    <a:pt x="625" y="458"/>
                  </a:lnTo>
                  <a:lnTo>
                    <a:pt x="690" y="511"/>
                  </a:lnTo>
                  <a:lnTo>
                    <a:pt x="726" y="540"/>
                  </a:lnTo>
                  <a:lnTo>
                    <a:pt x="772" y="515"/>
                  </a:lnTo>
                  <a:lnTo>
                    <a:pt x="844" y="511"/>
                  </a:lnTo>
                  <a:lnTo>
                    <a:pt x="802" y="454"/>
                  </a:lnTo>
                  <a:lnTo>
                    <a:pt x="836" y="437"/>
                  </a:lnTo>
                  <a:lnTo>
                    <a:pt x="880" y="426"/>
                  </a:lnTo>
                  <a:lnTo>
                    <a:pt x="918" y="393"/>
                  </a:lnTo>
                  <a:lnTo>
                    <a:pt x="958" y="393"/>
                  </a:lnTo>
                  <a:lnTo>
                    <a:pt x="941" y="371"/>
                  </a:lnTo>
                  <a:lnTo>
                    <a:pt x="969" y="348"/>
                  </a:lnTo>
                  <a:lnTo>
                    <a:pt x="888" y="329"/>
                  </a:lnTo>
                  <a:lnTo>
                    <a:pt x="926" y="291"/>
                  </a:lnTo>
                  <a:lnTo>
                    <a:pt x="899" y="285"/>
                  </a:lnTo>
                  <a:lnTo>
                    <a:pt x="882" y="243"/>
                  </a:lnTo>
                  <a:lnTo>
                    <a:pt x="855" y="291"/>
                  </a:lnTo>
                  <a:lnTo>
                    <a:pt x="831" y="203"/>
                  </a:lnTo>
                  <a:lnTo>
                    <a:pt x="861" y="125"/>
                  </a:lnTo>
                  <a:lnTo>
                    <a:pt x="813" y="139"/>
                  </a:lnTo>
                  <a:lnTo>
                    <a:pt x="792" y="74"/>
                  </a:lnTo>
                  <a:lnTo>
                    <a:pt x="754" y="143"/>
                  </a:lnTo>
                  <a:lnTo>
                    <a:pt x="701" y="219"/>
                  </a:lnTo>
                  <a:lnTo>
                    <a:pt x="764" y="234"/>
                  </a:lnTo>
                  <a:lnTo>
                    <a:pt x="817" y="279"/>
                  </a:lnTo>
                  <a:lnTo>
                    <a:pt x="781" y="279"/>
                  </a:lnTo>
                  <a:lnTo>
                    <a:pt x="829" y="338"/>
                  </a:lnTo>
                  <a:lnTo>
                    <a:pt x="836" y="373"/>
                  </a:lnTo>
                  <a:lnTo>
                    <a:pt x="787" y="367"/>
                  </a:lnTo>
                  <a:lnTo>
                    <a:pt x="777" y="422"/>
                  </a:lnTo>
                  <a:lnTo>
                    <a:pt x="711" y="422"/>
                  </a:lnTo>
                  <a:lnTo>
                    <a:pt x="745" y="344"/>
                  </a:lnTo>
                  <a:lnTo>
                    <a:pt x="677" y="382"/>
                  </a:lnTo>
                  <a:lnTo>
                    <a:pt x="661" y="367"/>
                  </a:lnTo>
                  <a:lnTo>
                    <a:pt x="646" y="300"/>
                  </a:lnTo>
                  <a:lnTo>
                    <a:pt x="616" y="268"/>
                  </a:lnTo>
                  <a:lnTo>
                    <a:pt x="619" y="338"/>
                  </a:lnTo>
                  <a:lnTo>
                    <a:pt x="574" y="393"/>
                  </a:lnTo>
                  <a:lnTo>
                    <a:pt x="557" y="407"/>
                  </a:lnTo>
                  <a:lnTo>
                    <a:pt x="519" y="371"/>
                  </a:lnTo>
                  <a:lnTo>
                    <a:pt x="498" y="441"/>
                  </a:lnTo>
                  <a:lnTo>
                    <a:pt x="460" y="489"/>
                  </a:lnTo>
                  <a:lnTo>
                    <a:pt x="460" y="416"/>
                  </a:lnTo>
                  <a:lnTo>
                    <a:pt x="408" y="433"/>
                  </a:lnTo>
                  <a:lnTo>
                    <a:pt x="395" y="331"/>
                  </a:lnTo>
                  <a:lnTo>
                    <a:pt x="376" y="316"/>
                  </a:lnTo>
                  <a:lnTo>
                    <a:pt x="319" y="409"/>
                  </a:lnTo>
                  <a:lnTo>
                    <a:pt x="306" y="374"/>
                  </a:lnTo>
                  <a:lnTo>
                    <a:pt x="323" y="319"/>
                  </a:lnTo>
                  <a:lnTo>
                    <a:pt x="342" y="247"/>
                  </a:lnTo>
                  <a:lnTo>
                    <a:pt x="277" y="283"/>
                  </a:lnTo>
                  <a:lnTo>
                    <a:pt x="285" y="243"/>
                  </a:lnTo>
                  <a:lnTo>
                    <a:pt x="205" y="243"/>
                  </a:lnTo>
                  <a:lnTo>
                    <a:pt x="251" y="196"/>
                  </a:lnTo>
                  <a:lnTo>
                    <a:pt x="293" y="169"/>
                  </a:lnTo>
                  <a:lnTo>
                    <a:pt x="344" y="165"/>
                  </a:lnTo>
                  <a:lnTo>
                    <a:pt x="342" y="125"/>
                  </a:lnTo>
                  <a:lnTo>
                    <a:pt x="380" y="48"/>
                  </a:lnTo>
                  <a:lnTo>
                    <a:pt x="327" y="74"/>
                  </a:lnTo>
                  <a:lnTo>
                    <a:pt x="315" y="51"/>
                  </a:lnTo>
                  <a:lnTo>
                    <a:pt x="264" y="150"/>
                  </a:lnTo>
                  <a:lnTo>
                    <a:pt x="228" y="152"/>
                  </a:lnTo>
                  <a:lnTo>
                    <a:pt x="218" y="74"/>
                  </a:lnTo>
                  <a:lnTo>
                    <a:pt x="203" y="74"/>
                  </a:lnTo>
                  <a:lnTo>
                    <a:pt x="150" y="0"/>
                  </a:lnTo>
                  <a:lnTo>
                    <a:pt x="139" y="173"/>
                  </a:lnTo>
                  <a:lnTo>
                    <a:pt x="173" y="129"/>
                  </a:lnTo>
                  <a:lnTo>
                    <a:pt x="167" y="217"/>
                  </a:lnTo>
                  <a:lnTo>
                    <a:pt x="165" y="264"/>
                  </a:lnTo>
                  <a:lnTo>
                    <a:pt x="123" y="232"/>
                  </a:lnTo>
                  <a:lnTo>
                    <a:pt x="116" y="144"/>
                  </a:lnTo>
                  <a:lnTo>
                    <a:pt x="85" y="213"/>
                  </a:lnTo>
                  <a:lnTo>
                    <a:pt x="57" y="1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8" name="Freeform 163"/>
            <p:cNvSpPr>
              <a:spLocks/>
            </p:cNvSpPr>
            <p:nvPr/>
          </p:nvSpPr>
          <p:spPr bwMode="auto">
            <a:xfrm>
              <a:off x="2889" y="1446"/>
              <a:ext cx="95" cy="89"/>
            </a:xfrm>
            <a:custGeom>
              <a:avLst/>
              <a:gdLst>
                <a:gd name="T0" fmla="*/ 21 w 190"/>
                <a:gd name="T1" fmla="*/ 109 h 177"/>
                <a:gd name="T2" fmla="*/ 42 w 190"/>
                <a:gd name="T3" fmla="*/ 0 h 177"/>
                <a:gd name="T4" fmla="*/ 57 w 190"/>
                <a:gd name="T5" fmla="*/ 59 h 177"/>
                <a:gd name="T6" fmla="*/ 82 w 190"/>
                <a:gd name="T7" fmla="*/ 14 h 177"/>
                <a:gd name="T8" fmla="*/ 110 w 190"/>
                <a:gd name="T9" fmla="*/ 67 h 177"/>
                <a:gd name="T10" fmla="*/ 190 w 190"/>
                <a:gd name="T11" fmla="*/ 56 h 177"/>
                <a:gd name="T12" fmla="*/ 154 w 190"/>
                <a:gd name="T13" fmla="*/ 107 h 177"/>
                <a:gd name="T14" fmla="*/ 108 w 190"/>
                <a:gd name="T15" fmla="*/ 111 h 177"/>
                <a:gd name="T16" fmla="*/ 108 w 190"/>
                <a:gd name="T17" fmla="*/ 177 h 177"/>
                <a:gd name="T18" fmla="*/ 63 w 190"/>
                <a:gd name="T19" fmla="*/ 128 h 177"/>
                <a:gd name="T20" fmla="*/ 0 w 190"/>
                <a:gd name="T21" fmla="*/ 145 h 177"/>
                <a:gd name="T22" fmla="*/ 21 w 190"/>
                <a:gd name="T23" fmla="*/ 109 h 177"/>
                <a:gd name="T24" fmla="*/ 21 w 190"/>
                <a:gd name="T25" fmla="*/ 109 h 1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90"/>
                <a:gd name="T40" fmla="*/ 0 h 177"/>
                <a:gd name="T41" fmla="*/ 190 w 190"/>
                <a:gd name="T42" fmla="*/ 177 h 1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90" h="177">
                  <a:moveTo>
                    <a:pt x="21" y="109"/>
                  </a:moveTo>
                  <a:lnTo>
                    <a:pt x="42" y="0"/>
                  </a:lnTo>
                  <a:lnTo>
                    <a:pt x="57" y="59"/>
                  </a:lnTo>
                  <a:lnTo>
                    <a:pt x="82" y="14"/>
                  </a:lnTo>
                  <a:lnTo>
                    <a:pt x="110" y="67"/>
                  </a:lnTo>
                  <a:lnTo>
                    <a:pt x="190" y="56"/>
                  </a:lnTo>
                  <a:lnTo>
                    <a:pt x="154" y="107"/>
                  </a:lnTo>
                  <a:lnTo>
                    <a:pt x="108" y="111"/>
                  </a:lnTo>
                  <a:lnTo>
                    <a:pt x="108" y="177"/>
                  </a:lnTo>
                  <a:lnTo>
                    <a:pt x="63" y="128"/>
                  </a:lnTo>
                  <a:lnTo>
                    <a:pt x="0" y="145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09" name="Freeform 164"/>
            <p:cNvSpPr>
              <a:spLocks/>
            </p:cNvSpPr>
            <p:nvPr/>
          </p:nvSpPr>
          <p:spPr bwMode="auto">
            <a:xfrm>
              <a:off x="3062" y="1346"/>
              <a:ext cx="651" cy="294"/>
            </a:xfrm>
            <a:custGeom>
              <a:avLst/>
              <a:gdLst>
                <a:gd name="T0" fmla="*/ 146 w 1302"/>
                <a:gd name="T1" fmla="*/ 19 h 587"/>
                <a:gd name="T2" fmla="*/ 317 w 1302"/>
                <a:gd name="T3" fmla="*/ 42 h 587"/>
                <a:gd name="T4" fmla="*/ 323 w 1302"/>
                <a:gd name="T5" fmla="*/ 175 h 587"/>
                <a:gd name="T6" fmla="*/ 477 w 1302"/>
                <a:gd name="T7" fmla="*/ 207 h 587"/>
                <a:gd name="T8" fmla="*/ 471 w 1302"/>
                <a:gd name="T9" fmla="*/ 342 h 587"/>
                <a:gd name="T10" fmla="*/ 553 w 1302"/>
                <a:gd name="T11" fmla="*/ 397 h 587"/>
                <a:gd name="T12" fmla="*/ 587 w 1302"/>
                <a:gd name="T13" fmla="*/ 428 h 587"/>
                <a:gd name="T14" fmla="*/ 574 w 1302"/>
                <a:gd name="T15" fmla="*/ 306 h 587"/>
                <a:gd name="T16" fmla="*/ 690 w 1302"/>
                <a:gd name="T17" fmla="*/ 131 h 587"/>
                <a:gd name="T18" fmla="*/ 658 w 1302"/>
                <a:gd name="T19" fmla="*/ 36 h 587"/>
                <a:gd name="T20" fmla="*/ 878 w 1302"/>
                <a:gd name="T21" fmla="*/ 28 h 587"/>
                <a:gd name="T22" fmla="*/ 914 w 1302"/>
                <a:gd name="T23" fmla="*/ 121 h 587"/>
                <a:gd name="T24" fmla="*/ 1059 w 1302"/>
                <a:gd name="T25" fmla="*/ 78 h 587"/>
                <a:gd name="T26" fmla="*/ 1247 w 1302"/>
                <a:gd name="T27" fmla="*/ 224 h 587"/>
                <a:gd name="T28" fmla="*/ 1219 w 1302"/>
                <a:gd name="T29" fmla="*/ 262 h 587"/>
                <a:gd name="T30" fmla="*/ 1179 w 1302"/>
                <a:gd name="T31" fmla="*/ 313 h 587"/>
                <a:gd name="T32" fmla="*/ 1179 w 1302"/>
                <a:gd name="T33" fmla="*/ 393 h 587"/>
                <a:gd name="T34" fmla="*/ 1247 w 1302"/>
                <a:gd name="T35" fmla="*/ 462 h 587"/>
                <a:gd name="T36" fmla="*/ 1097 w 1302"/>
                <a:gd name="T37" fmla="*/ 587 h 587"/>
                <a:gd name="T38" fmla="*/ 1192 w 1302"/>
                <a:gd name="T39" fmla="*/ 490 h 587"/>
                <a:gd name="T40" fmla="*/ 1103 w 1302"/>
                <a:gd name="T41" fmla="*/ 412 h 587"/>
                <a:gd name="T42" fmla="*/ 973 w 1302"/>
                <a:gd name="T43" fmla="*/ 329 h 587"/>
                <a:gd name="T44" fmla="*/ 1042 w 1302"/>
                <a:gd name="T45" fmla="*/ 306 h 587"/>
                <a:gd name="T46" fmla="*/ 1061 w 1302"/>
                <a:gd name="T47" fmla="*/ 264 h 587"/>
                <a:gd name="T48" fmla="*/ 1097 w 1302"/>
                <a:gd name="T49" fmla="*/ 156 h 587"/>
                <a:gd name="T50" fmla="*/ 952 w 1302"/>
                <a:gd name="T51" fmla="*/ 137 h 587"/>
                <a:gd name="T52" fmla="*/ 825 w 1302"/>
                <a:gd name="T53" fmla="*/ 87 h 587"/>
                <a:gd name="T54" fmla="*/ 690 w 1302"/>
                <a:gd name="T55" fmla="*/ 55 h 587"/>
                <a:gd name="T56" fmla="*/ 743 w 1302"/>
                <a:gd name="T57" fmla="*/ 125 h 587"/>
                <a:gd name="T58" fmla="*/ 665 w 1302"/>
                <a:gd name="T59" fmla="*/ 287 h 587"/>
                <a:gd name="T60" fmla="*/ 643 w 1302"/>
                <a:gd name="T61" fmla="*/ 331 h 587"/>
                <a:gd name="T62" fmla="*/ 684 w 1302"/>
                <a:gd name="T63" fmla="*/ 424 h 587"/>
                <a:gd name="T64" fmla="*/ 722 w 1302"/>
                <a:gd name="T65" fmla="*/ 485 h 587"/>
                <a:gd name="T66" fmla="*/ 582 w 1302"/>
                <a:gd name="T67" fmla="*/ 505 h 587"/>
                <a:gd name="T68" fmla="*/ 485 w 1302"/>
                <a:gd name="T69" fmla="*/ 513 h 587"/>
                <a:gd name="T70" fmla="*/ 390 w 1302"/>
                <a:gd name="T71" fmla="*/ 526 h 587"/>
                <a:gd name="T72" fmla="*/ 279 w 1302"/>
                <a:gd name="T73" fmla="*/ 547 h 587"/>
                <a:gd name="T74" fmla="*/ 346 w 1302"/>
                <a:gd name="T75" fmla="*/ 460 h 587"/>
                <a:gd name="T76" fmla="*/ 397 w 1302"/>
                <a:gd name="T77" fmla="*/ 409 h 587"/>
                <a:gd name="T78" fmla="*/ 437 w 1302"/>
                <a:gd name="T79" fmla="*/ 409 h 587"/>
                <a:gd name="T80" fmla="*/ 441 w 1302"/>
                <a:gd name="T81" fmla="*/ 293 h 587"/>
                <a:gd name="T82" fmla="*/ 376 w 1302"/>
                <a:gd name="T83" fmla="*/ 188 h 587"/>
                <a:gd name="T84" fmla="*/ 226 w 1302"/>
                <a:gd name="T85" fmla="*/ 169 h 587"/>
                <a:gd name="T86" fmla="*/ 270 w 1302"/>
                <a:gd name="T87" fmla="*/ 104 h 587"/>
                <a:gd name="T88" fmla="*/ 186 w 1302"/>
                <a:gd name="T89" fmla="*/ 74 h 587"/>
                <a:gd name="T90" fmla="*/ 110 w 1302"/>
                <a:gd name="T91" fmla="*/ 104 h 587"/>
                <a:gd name="T92" fmla="*/ 74 w 1302"/>
                <a:gd name="T93" fmla="*/ 87 h 58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302"/>
                <a:gd name="T142" fmla="*/ 0 h 587"/>
                <a:gd name="T143" fmla="*/ 1302 w 1302"/>
                <a:gd name="T144" fmla="*/ 587 h 58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302" h="587">
                  <a:moveTo>
                    <a:pt x="74" y="87"/>
                  </a:moveTo>
                  <a:lnTo>
                    <a:pt x="120" y="64"/>
                  </a:lnTo>
                  <a:lnTo>
                    <a:pt x="146" y="19"/>
                  </a:lnTo>
                  <a:lnTo>
                    <a:pt x="228" y="0"/>
                  </a:lnTo>
                  <a:lnTo>
                    <a:pt x="215" y="51"/>
                  </a:lnTo>
                  <a:lnTo>
                    <a:pt x="317" y="42"/>
                  </a:lnTo>
                  <a:lnTo>
                    <a:pt x="352" y="93"/>
                  </a:lnTo>
                  <a:lnTo>
                    <a:pt x="316" y="116"/>
                  </a:lnTo>
                  <a:lnTo>
                    <a:pt x="323" y="175"/>
                  </a:lnTo>
                  <a:lnTo>
                    <a:pt x="302" y="199"/>
                  </a:lnTo>
                  <a:lnTo>
                    <a:pt x="378" y="154"/>
                  </a:lnTo>
                  <a:lnTo>
                    <a:pt x="477" y="207"/>
                  </a:lnTo>
                  <a:lnTo>
                    <a:pt x="471" y="256"/>
                  </a:lnTo>
                  <a:lnTo>
                    <a:pt x="492" y="323"/>
                  </a:lnTo>
                  <a:lnTo>
                    <a:pt x="471" y="342"/>
                  </a:lnTo>
                  <a:lnTo>
                    <a:pt x="471" y="388"/>
                  </a:lnTo>
                  <a:lnTo>
                    <a:pt x="508" y="361"/>
                  </a:lnTo>
                  <a:lnTo>
                    <a:pt x="553" y="397"/>
                  </a:lnTo>
                  <a:lnTo>
                    <a:pt x="551" y="439"/>
                  </a:lnTo>
                  <a:lnTo>
                    <a:pt x="523" y="460"/>
                  </a:lnTo>
                  <a:lnTo>
                    <a:pt x="587" y="428"/>
                  </a:lnTo>
                  <a:lnTo>
                    <a:pt x="599" y="359"/>
                  </a:lnTo>
                  <a:lnTo>
                    <a:pt x="565" y="372"/>
                  </a:lnTo>
                  <a:lnTo>
                    <a:pt x="574" y="306"/>
                  </a:lnTo>
                  <a:lnTo>
                    <a:pt x="650" y="256"/>
                  </a:lnTo>
                  <a:lnTo>
                    <a:pt x="627" y="218"/>
                  </a:lnTo>
                  <a:lnTo>
                    <a:pt x="690" y="131"/>
                  </a:lnTo>
                  <a:lnTo>
                    <a:pt x="620" y="101"/>
                  </a:lnTo>
                  <a:lnTo>
                    <a:pt x="663" y="80"/>
                  </a:lnTo>
                  <a:lnTo>
                    <a:pt x="658" y="36"/>
                  </a:lnTo>
                  <a:lnTo>
                    <a:pt x="751" y="51"/>
                  </a:lnTo>
                  <a:lnTo>
                    <a:pt x="835" y="38"/>
                  </a:lnTo>
                  <a:lnTo>
                    <a:pt x="878" y="28"/>
                  </a:lnTo>
                  <a:lnTo>
                    <a:pt x="855" y="66"/>
                  </a:lnTo>
                  <a:lnTo>
                    <a:pt x="899" y="78"/>
                  </a:lnTo>
                  <a:lnTo>
                    <a:pt x="914" y="121"/>
                  </a:lnTo>
                  <a:lnTo>
                    <a:pt x="992" y="97"/>
                  </a:lnTo>
                  <a:lnTo>
                    <a:pt x="1015" y="55"/>
                  </a:lnTo>
                  <a:lnTo>
                    <a:pt x="1059" y="78"/>
                  </a:lnTo>
                  <a:lnTo>
                    <a:pt x="1097" y="116"/>
                  </a:lnTo>
                  <a:lnTo>
                    <a:pt x="1196" y="141"/>
                  </a:lnTo>
                  <a:lnTo>
                    <a:pt x="1247" y="224"/>
                  </a:lnTo>
                  <a:lnTo>
                    <a:pt x="1165" y="199"/>
                  </a:lnTo>
                  <a:lnTo>
                    <a:pt x="1211" y="239"/>
                  </a:lnTo>
                  <a:lnTo>
                    <a:pt x="1219" y="262"/>
                  </a:lnTo>
                  <a:lnTo>
                    <a:pt x="1302" y="294"/>
                  </a:lnTo>
                  <a:lnTo>
                    <a:pt x="1211" y="293"/>
                  </a:lnTo>
                  <a:lnTo>
                    <a:pt x="1179" y="313"/>
                  </a:lnTo>
                  <a:lnTo>
                    <a:pt x="1211" y="344"/>
                  </a:lnTo>
                  <a:lnTo>
                    <a:pt x="1148" y="359"/>
                  </a:lnTo>
                  <a:lnTo>
                    <a:pt x="1179" y="393"/>
                  </a:lnTo>
                  <a:lnTo>
                    <a:pt x="1177" y="447"/>
                  </a:lnTo>
                  <a:lnTo>
                    <a:pt x="1203" y="467"/>
                  </a:lnTo>
                  <a:lnTo>
                    <a:pt x="1247" y="462"/>
                  </a:lnTo>
                  <a:lnTo>
                    <a:pt x="1203" y="543"/>
                  </a:lnTo>
                  <a:lnTo>
                    <a:pt x="1163" y="547"/>
                  </a:lnTo>
                  <a:lnTo>
                    <a:pt x="1097" y="587"/>
                  </a:lnTo>
                  <a:lnTo>
                    <a:pt x="1133" y="534"/>
                  </a:lnTo>
                  <a:lnTo>
                    <a:pt x="1192" y="515"/>
                  </a:lnTo>
                  <a:lnTo>
                    <a:pt x="1192" y="490"/>
                  </a:lnTo>
                  <a:lnTo>
                    <a:pt x="1120" y="456"/>
                  </a:lnTo>
                  <a:lnTo>
                    <a:pt x="1082" y="460"/>
                  </a:lnTo>
                  <a:lnTo>
                    <a:pt x="1103" y="412"/>
                  </a:lnTo>
                  <a:lnTo>
                    <a:pt x="1084" y="388"/>
                  </a:lnTo>
                  <a:lnTo>
                    <a:pt x="1011" y="390"/>
                  </a:lnTo>
                  <a:lnTo>
                    <a:pt x="973" y="329"/>
                  </a:lnTo>
                  <a:lnTo>
                    <a:pt x="1030" y="367"/>
                  </a:lnTo>
                  <a:lnTo>
                    <a:pt x="1089" y="353"/>
                  </a:lnTo>
                  <a:lnTo>
                    <a:pt x="1042" y="306"/>
                  </a:lnTo>
                  <a:lnTo>
                    <a:pt x="1103" y="306"/>
                  </a:lnTo>
                  <a:lnTo>
                    <a:pt x="1127" y="293"/>
                  </a:lnTo>
                  <a:lnTo>
                    <a:pt x="1061" y="264"/>
                  </a:lnTo>
                  <a:lnTo>
                    <a:pt x="1148" y="239"/>
                  </a:lnTo>
                  <a:lnTo>
                    <a:pt x="1099" y="203"/>
                  </a:lnTo>
                  <a:lnTo>
                    <a:pt x="1097" y="156"/>
                  </a:lnTo>
                  <a:lnTo>
                    <a:pt x="1038" y="87"/>
                  </a:lnTo>
                  <a:lnTo>
                    <a:pt x="1000" y="125"/>
                  </a:lnTo>
                  <a:lnTo>
                    <a:pt x="952" y="137"/>
                  </a:lnTo>
                  <a:lnTo>
                    <a:pt x="916" y="154"/>
                  </a:lnTo>
                  <a:lnTo>
                    <a:pt x="871" y="104"/>
                  </a:lnTo>
                  <a:lnTo>
                    <a:pt x="825" y="87"/>
                  </a:lnTo>
                  <a:lnTo>
                    <a:pt x="835" y="59"/>
                  </a:lnTo>
                  <a:lnTo>
                    <a:pt x="738" y="82"/>
                  </a:lnTo>
                  <a:lnTo>
                    <a:pt x="690" y="55"/>
                  </a:lnTo>
                  <a:lnTo>
                    <a:pt x="705" y="87"/>
                  </a:lnTo>
                  <a:lnTo>
                    <a:pt x="662" y="97"/>
                  </a:lnTo>
                  <a:lnTo>
                    <a:pt x="743" y="125"/>
                  </a:lnTo>
                  <a:lnTo>
                    <a:pt x="650" y="218"/>
                  </a:lnTo>
                  <a:lnTo>
                    <a:pt x="684" y="236"/>
                  </a:lnTo>
                  <a:lnTo>
                    <a:pt x="665" y="287"/>
                  </a:lnTo>
                  <a:lnTo>
                    <a:pt x="599" y="308"/>
                  </a:lnTo>
                  <a:lnTo>
                    <a:pt x="595" y="338"/>
                  </a:lnTo>
                  <a:lnTo>
                    <a:pt x="643" y="331"/>
                  </a:lnTo>
                  <a:lnTo>
                    <a:pt x="625" y="418"/>
                  </a:lnTo>
                  <a:lnTo>
                    <a:pt x="700" y="374"/>
                  </a:lnTo>
                  <a:lnTo>
                    <a:pt x="684" y="424"/>
                  </a:lnTo>
                  <a:lnTo>
                    <a:pt x="738" y="401"/>
                  </a:lnTo>
                  <a:lnTo>
                    <a:pt x="700" y="448"/>
                  </a:lnTo>
                  <a:lnTo>
                    <a:pt x="722" y="485"/>
                  </a:lnTo>
                  <a:lnTo>
                    <a:pt x="665" y="452"/>
                  </a:lnTo>
                  <a:lnTo>
                    <a:pt x="555" y="483"/>
                  </a:lnTo>
                  <a:lnTo>
                    <a:pt x="582" y="505"/>
                  </a:lnTo>
                  <a:lnTo>
                    <a:pt x="540" y="519"/>
                  </a:lnTo>
                  <a:lnTo>
                    <a:pt x="568" y="536"/>
                  </a:lnTo>
                  <a:lnTo>
                    <a:pt x="485" y="513"/>
                  </a:lnTo>
                  <a:lnTo>
                    <a:pt x="430" y="557"/>
                  </a:lnTo>
                  <a:lnTo>
                    <a:pt x="422" y="507"/>
                  </a:lnTo>
                  <a:lnTo>
                    <a:pt x="390" y="526"/>
                  </a:lnTo>
                  <a:lnTo>
                    <a:pt x="390" y="485"/>
                  </a:lnTo>
                  <a:lnTo>
                    <a:pt x="363" y="485"/>
                  </a:lnTo>
                  <a:lnTo>
                    <a:pt x="279" y="547"/>
                  </a:lnTo>
                  <a:lnTo>
                    <a:pt x="308" y="496"/>
                  </a:lnTo>
                  <a:lnTo>
                    <a:pt x="316" y="426"/>
                  </a:lnTo>
                  <a:lnTo>
                    <a:pt x="346" y="460"/>
                  </a:lnTo>
                  <a:lnTo>
                    <a:pt x="348" y="395"/>
                  </a:lnTo>
                  <a:lnTo>
                    <a:pt x="384" y="441"/>
                  </a:lnTo>
                  <a:lnTo>
                    <a:pt x="397" y="409"/>
                  </a:lnTo>
                  <a:lnTo>
                    <a:pt x="363" y="321"/>
                  </a:lnTo>
                  <a:lnTo>
                    <a:pt x="418" y="353"/>
                  </a:lnTo>
                  <a:lnTo>
                    <a:pt x="437" y="409"/>
                  </a:lnTo>
                  <a:lnTo>
                    <a:pt x="451" y="332"/>
                  </a:lnTo>
                  <a:lnTo>
                    <a:pt x="371" y="285"/>
                  </a:lnTo>
                  <a:lnTo>
                    <a:pt x="441" y="293"/>
                  </a:lnTo>
                  <a:lnTo>
                    <a:pt x="435" y="256"/>
                  </a:lnTo>
                  <a:lnTo>
                    <a:pt x="433" y="218"/>
                  </a:lnTo>
                  <a:lnTo>
                    <a:pt x="376" y="188"/>
                  </a:lnTo>
                  <a:lnTo>
                    <a:pt x="302" y="236"/>
                  </a:lnTo>
                  <a:lnTo>
                    <a:pt x="257" y="218"/>
                  </a:lnTo>
                  <a:lnTo>
                    <a:pt x="226" y="169"/>
                  </a:lnTo>
                  <a:lnTo>
                    <a:pt x="272" y="173"/>
                  </a:lnTo>
                  <a:lnTo>
                    <a:pt x="289" y="156"/>
                  </a:lnTo>
                  <a:lnTo>
                    <a:pt x="270" y="104"/>
                  </a:lnTo>
                  <a:lnTo>
                    <a:pt x="310" y="89"/>
                  </a:lnTo>
                  <a:lnTo>
                    <a:pt x="281" y="61"/>
                  </a:lnTo>
                  <a:lnTo>
                    <a:pt x="186" y="74"/>
                  </a:lnTo>
                  <a:lnTo>
                    <a:pt x="203" y="26"/>
                  </a:lnTo>
                  <a:lnTo>
                    <a:pt x="152" y="38"/>
                  </a:lnTo>
                  <a:lnTo>
                    <a:pt x="110" y="104"/>
                  </a:lnTo>
                  <a:lnTo>
                    <a:pt x="57" y="121"/>
                  </a:lnTo>
                  <a:lnTo>
                    <a:pt x="0" y="112"/>
                  </a:lnTo>
                  <a:lnTo>
                    <a:pt x="74" y="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0" name="Freeform 165"/>
            <p:cNvSpPr>
              <a:spLocks/>
            </p:cNvSpPr>
            <p:nvPr/>
          </p:nvSpPr>
          <p:spPr bwMode="auto">
            <a:xfrm>
              <a:off x="3482" y="1479"/>
              <a:ext cx="67" cy="134"/>
            </a:xfrm>
            <a:custGeom>
              <a:avLst/>
              <a:gdLst>
                <a:gd name="T0" fmla="*/ 52 w 133"/>
                <a:gd name="T1" fmla="*/ 30 h 270"/>
                <a:gd name="T2" fmla="*/ 97 w 133"/>
                <a:gd name="T3" fmla="*/ 74 h 270"/>
                <a:gd name="T4" fmla="*/ 103 w 133"/>
                <a:gd name="T5" fmla="*/ 116 h 270"/>
                <a:gd name="T6" fmla="*/ 133 w 133"/>
                <a:gd name="T7" fmla="*/ 145 h 270"/>
                <a:gd name="T8" fmla="*/ 95 w 133"/>
                <a:gd name="T9" fmla="*/ 203 h 270"/>
                <a:gd name="T10" fmla="*/ 95 w 133"/>
                <a:gd name="T11" fmla="*/ 270 h 270"/>
                <a:gd name="T12" fmla="*/ 65 w 133"/>
                <a:gd name="T13" fmla="*/ 249 h 270"/>
                <a:gd name="T14" fmla="*/ 65 w 133"/>
                <a:gd name="T15" fmla="*/ 171 h 270"/>
                <a:gd name="T16" fmla="*/ 76 w 133"/>
                <a:gd name="T17" fmla="*/ 146 h 270"/>
                <a:gd name="T18" fmla="*/ 44 w 133"/>
                <a:gd name="T19" fmla="*/ 162 h 270"/>
                <a:gd name="T20" fmla="*/ 29 w 133"/>
                <a:gd name="T21" fmla="*/ 215 h 270"/>
                <a:gd name="T22" fmla="*/ 0 w 133"/>
                <a:gd name="T23" fmla="*/ 255 h 270"/>
                <a:gd name="T24" fmla="*/ 0 w 133"/>
                <a:gd name="T25" fmla="*/ 184 h 270"/>
                <a:gd name="T26" fmla="*/ 25 w 133"/>
                <a:gd name="T27" fmla="*/ 131 h 270"/>
                <a:gd name="T28" fmla="*/ 72 w 133"/>
                <a:gd name="T29" fmla="*/ 118 h 270"/>
                <a:gd name="T30" fmla="*/ 65 w 133"/>
                <a:gd name="T31" fmla="*/ 101 h 270"/>
                <a:gd name="T32" fmla="*/ 31 w 133"/>
                <a:gd name="T33" fmla="*/ 63 h 270"/>
                <a:gd name="T34" fmla="*/ 31 w 133"/>
                <a:gd name="T35" fmla="*/ 0 h 270"/>
                <a:gd name="T36" fmla="*/ 52 w 133"/>
                <a:gd name="T37" fmla="*/ 30 h 270"/>
                <a:gd name="T38" fmla="*/ 52 w 133"/>
                <a:gd name="T39" fmla="*/ 30 h 27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33"/>
                <a:gd name="T61" fmla="*/ 0 h 270"/>
                <a:gd name="T62" fmla="*/ 133 w 133"/>
                <a:gd name="T63" fmla="*/ 270 h 27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33" h="270">
                  <a:moveTo>
                    <a:pt x="52" y="30"/>
                  </a:moveTo>
                  <a:lnTo>
                    <a:pt x="97" y="74"/>
                  </a:lnTo>
                  <a:lnTo>
                    <a:pt x="103" y="116"/>
                  </a:lnTo>
                  <a:lnTo>
                    <a:pt x="133" y="145"/>
                  </a:lnTo>
                  <a:lnTo>
                    <a:pt x="95" y="203"/>
                  </a:lnTo>
                  <a:lnTo>
                    <a:pt x="95" y="270"/>
                  </a:lnTo>
                  <a:lnTo>
                    <a:pt x="65" y="249"/>
                  </a:lnTo>
                  <a:lnTo>
                    <a:pt x="65" y="171"/>
                  </a:lnTo>
                  <a:lnTo>
                    <a:pt x="76" y="146"/>
                  </a:lnTo>
                  <a:lnTo>
                    <a:pt x="44" y="162"/>
                  </a:lnTo>
                  <a:lnTo>
                    <a:pt x="29" y="215"/>
                  </a:lnTo>
                  <a:lnTo>
                    <a:pt x="0" y="255"/>
                  </a:lnTo>
                  <a:lnTo>
                    <a:pt x="0" y="184"/>
                  </a:lnTo>
                  <a:lnTo>
                    <a:pt x="25" y="131"/>
                  </a:lnTo>
                  <a:lnTo>
                    <a:pt x="72" y="118"/>
                  </a:lnTo>
                  <a:lnTo>
                    <a:pt x="65" y="101"/>
                  </a:lnTo>
                  <a:lnTo>
                    <a:pt x="31" y="63"/>
                  </a:lnTo>
                  <a:lnTo>
                    <a:pt x="31" y="0"/>
                  </a:lnTo>
                  <a:lnTo>
                    <a:pt x="52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1" name="Freeform 166"/>
            <p:cNvSpPr>
              <a:spLocks/>
            </p:cNvSpPr>
            <p:nvPr/>
          </p:nvSpPr>
          <p:spPr bwMode="auto">
            <a:xfrm>
              <a:off x="3589" y="1553"/>
              <a:ext cx="37" cy="104"/>
            </a:xfrm>
            <a:custGeom>
              <a:avLst/>
              <a:gdLst>
                <a:gd name="T0" fmla="*/ 51 w 74"/>
                <a:gd name="T1" fmla="*/ 0 h 209"/>
                <a:gd name="T2" fmla="*/ 51 w 74"/>
                <a:gd name="T3" fmla="*/ 67 h 209"/>
                <a:gd name="T4" fmla="*/ 74 w 74"/>
                <a:gd name="T5" fmla="*/ 135 h 209"/>
                <a:gd name="T6" fmla="*/ 51 w 74"/>
                <a:gd name="T7" fmla="*/ 192 h 209"/>
                <a:gd name="T8" fmla="*/ 0 w 74"/>
                <a:gd name="T9" fmla="*/ 209 h 209"/>
                <a:gd name="T10" fmla="*/ 36 w 74"/>
                <a:gd name="T11" fmla="*/ 145 h 209"/>
                <a:gd name="T12" fmla="*/ 2 w 74"/>
                <a:gd name="T13" fmla="*/ 169 h 209"/>
                <a:gd name="T14" fmla="*/ 15 w 74"/>
                <a:gd name="T15" fmla="*/ 103 h 209"/>
                <a:gd name="T16" fmla="*/ 6 w 74"/>
                <a:gd name="T17" fmla="*/ 67 h 209"/>
                <a:gd name="T18" fmla="*/ 51 w 74"/>
                <a:gd name="T19" fmla="*/ 0 h 209"/>
                <a:gd name="T20" fmla="*/ 51 w 74"/>
                <a:gd name="T21" fmla="*/ 0 h 2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4"/>
                <a:gd name="T34" fmla="*/ 0 h 209"/>
                <a:gd name="T35" fmla="*/ 74 w 74"/>
                <a:gd name="T36" fmla="*/ 209 h 2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4" h="209">
                  <a:moveTo>
                    <a:pt x="51" y="0"/>
                  </a:moveTo>
                  <a:lnTo>
                    <a:pt x="51" y="67"/>
                  </a:lnTo>
                  <a:lnTo>
                    <a:pt x="74" y="135"/>
                  </a:lnTo>
                  <a:lnTo>
                    <a:pt x="51" y="192"/>
                  </a:lnTo>
                  <a:lnTo>
                    <a:pt x="0" y="209"/>
                  </a:lnTo>
                  <a:lnTo>
                    <a:pt x="36" y="145"/>
                  </a:lnTo>
                  <a:lnTo>
                    <a:pt x="2" y="169"/>
                  </a:lnTo>
                  <a:lnTo>
                    <a:pt x="15" y="103"/>
                  </a:lnTo>
                  <a:lnTo>
                    <a:pt x="6" y="67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2" name="Freeform 167"/>
            <p:cNvSpPr>
              <a:spLocks/>
            </p:cNvSpPr>
            <p:nvPr/>
          </p:nvSpPr>
          <p:spPr bwMode="auto">
            <a:xfrm>
              <a:off x="3235" y="1681"/>
              <a:ext cx="233" cy="198"/>
            </a:xfrm>
            <a:custGeom>
              <a:avLst/>
              <a:gdLst>
                <a:gd name="T0" fmla="*/ 0 w 466"/>
                <a:gd name="T1" fmla="*/ 70 h 395"/>
                <a:gd name="T2" fmla="*/ 25 w 466"/>
                <a:gd name="T3" fmla="*/ 123 h 395"/>
                <a:gd name="T4" fmla="*/ 25 w 466"/>
                <a:gd name="T5" fmla="*/ 188 h 395"/>
                <a:gd name="T6" fmla="*/ 82 w 466"/>
                <a:gd name="T7" fmla="*/ 137 h 395"/>
                <a:gd name="T8" fmla="*/ 112 w 466"/>
                <a:gd name="T9" fmla="*/ 150 h 395"/>
                <a:gd name="T10" fmla="*/ 143 w 466"/>
                <a:gd name="T11" fmla="*/ 150 h 395"/>
                <a:gd name="T12" fmla="*/ 177 w 466"/>
                <a:gd name="T13" fmla="*/ 152 h 395"/>
                <a:gd name="T14" fmla="*/ 219 w 466"/>
                <a:gd name="T15" fmla="*/ 190 h 395"/>
                <a:gd name="T16" fmla="*/ 222 w 466"/>
                <a:gd name="T17" fmla="*/ 236 h 395"/>
                <a:gd name="T18" fmla="*/ 243 w 466"/>
                <a:gd name="T19" fmla="*/ 255 h 395"/>
                <a:gd name="T20" fmla="*/ 207 w 466"/>
                <a:gd name="T21" fmla="*/ 365 h 395"/>
                <a:gd name="T22" fmla="*/ 274 w 466"/>
                <a:gd name="T23" fmla="*/ 314 h 395"/>
                <a:gd name="T24" fmla="*/ 310 w 466"/>
                <a:gd name="T25" fmla="*/ 270 h 395"/>
                <a:gd name="T26" fmla="*/ 310 w 466"/>
                <a:gd name="T27" fmla="*/ 329 h 395"/>
                <a:gd name="T28" fmla="*/ 317 w 466"/>
                <a:gd name="T29" fmla="*/ 395 h 395"/>
                <a:gd name="T30" fmla="*/ 346 w 466"/>
                <a:gd name="T31" fmla="*/ 321 h 395"/>
                <a:gd name="T32" fmla="*/ 371 w 466"/>
                <a:gd name="T33" fmla="*/ 371 h 395"/>
                <a:gd name="T34" fmla="*/ 390 w 466"/>
                <a:gd name="T35" fmla="*/ 382 h 395"/>
                <a:gd name="T36" fmla="*/ 403 w 466"/>
                <a:gd name="T37" fmla="*/ 293 h 395"/>
                <a:gd name="T38" fmla="*/ 466 w 466"/>
                <a:gd name="T39" fmla="*/ 213 h 395"/>
                <a:gd name="T40" fmla="*/ 449 w 466"/>
                <a:gd name="T41" fmla="*/ 146 h 395"/>
                <a:gd name="T42" fmla="*/ 443 w 466"/>
                <a:gd name="T43" fmla="*/ 40 h 395"/>
                <a:gd name="T44" fmla="*/ 422 w 466"/>
                <a:gd name="T45" fmla="*/ 101 h 395"/>
                <a:gd name="T46" fmla="*/ 422 w 466"/>
                <a:gd name="T47" fmla="*/ 173 h 395"/>
                <a:gd name="T48" fmla="*/ 409 w 466"/>
                <a:gd name="T49" fmla="*/ 213 h 395"/>
                <a:gd name="T50" fmla="*/ 367 w 466"/>
                <a:gd name="T51" fmla="*/ 264 h 395"/>
                <a:gd name="T52" fmla="*/ 325 w 466"/>
                <a:gd name="T53" fmla="*/ 213 h 395"/>
                <a:gd name="T54" fmla="*/ 276 w 466"/>
                <a:gd name="T55" fmla="*/ 239 h 395"/>
                <a:gd name="T56" fmla="*/ 243 w 466"/>
                <a:gd name="T57" fmla="*/ 181 h 395"/>
                <a:gd name="T58" fmla="*/ 281 w 466"/>
                <a:gd name="T59" fmla="*/ 154 h 395"/>
                <a:gd name="T60" fmla="*/ 325 w 466"/>
                <a:gd name="T61" fmla="*/ 190 h 395"/>
                <a:gd name="T62" fmla="*/ 344 w 466"/>
                <a:gd name="T63" fmla="*/ 139 h 395"/>
                <a:gd name="T64" fmla="*/ 390 w 466"/>
                <a:gd name="T65" fmla="*/ 116 h 395"/>
                <a:gd name="T66" fmla="*/ 323 w 466"/>
                <a:gd name="T67" fmla="*/ 116 h 395"/>
                <a:gd name="T68" fmla="*/ 319 w 466"/>
                <a:gd name="T69" fmla="*/ 82 h 395"/>
                <a:gd name="T70" fmla="*/ 361 w 466"/>
                <a:gd name="T71" fmla="*/ 8 h 395"/>
                <a:gd name="T72" fmla="*/ 289 w 466"/>
                <a:gd name="T73" fmla="*/ 57 h 395"/>
                <a:gd name="T74" fmla="*/ 272 w 466"/>
                <a:gd name="T75" fmla="*/ 95 h 395"/>
                <a:gd name="T76" fmla="*/ 257 w 466"/>
                <a:gd name="T77" fmla="*/ 139 h 395"/>
                <a:gd name="T78" fmla="*/ 236 w 466"/>
                <a:gd name="T79" fmla="*/ 150 h 395"/>
                <a:gd name="T80" fmla="*/ 222 w 466"/>
                <a:gd name="T81" fmla="*/ 122 h 395"/>
                <a:gd name="T82" fmla="*/ 186 w 466"/>
                <a:gd name="T83" fmla="*/ 110 h 395"/>
                <a:gd name="T84" fmla="*/ 249 w 466"/>
                <a:gd name="T85" fmla="*/ 21 h 395"/>
                <a:gd name="T86" fmla="*/ 175 w 466"/>
                <a:gd name="T87" fmla="*/ 66 h 395"/>
                <a:gd name="T88" fmla="*/ 154 w 466"/>
                <a:gd name="T89" fmla="*/ 87 h 395"/>
                <a:gd name="T90" fmla="*/ 120 w 466"/>
                <a:gd name="T91" fmla="*/ 85 h 395"/>
                <a:gd name="T92" fmla="*/ 125 w 466"/>
                <a:gd name="T93" fmla="*/ 0 h 395"/>
                <a:gd name="T94" fmla="*/ 84 w 466"/>
                <a:gd name="T95" fmla="*/ 63 h 395"/>
                <a:gd name="T96" fmla="*/ 76 w 466"/>
                <a:gd name="T97" fmla="*/ 13 h 395"/>
                <a:gd name="T98" fmla="*/ 61 w 466"/>
                <a:gd name="T99" fmla="*/ 80 h 395"/>
                <a:gd name="T100" fmla="*/ 65 w 466"/>
                <a:gd name="T101" fmla="*/ 108 h 395"/>
                <a:gd name="T102" fmla="*/ 0 w 466"/>
                <a:gd name="T103" fmla="*/ 70 h 395"/>
                <a:gd name="T104" fmla="*/ 0 w 466"/>
                <a:gd name="T105" fmla="*/ 70 h 39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66"/>
                <a:gd name="T160" fmla="*/ 0 h 395"/>
                <a:gd name="T161" fmla="*/ 466 w 466"/>
                <a:gd name="T162" fmla="*/ 395 h 39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66" h="395">
                  <a:moveTo>
                    <a:pt x="0" y="70"/>
                  </a:moveTo>
                  <a:lnTo>
                    <a:pt x="25" y="123"/>
                  </a:lnTo>
                  <a:lnTo>
                    <a:pt x="25" y="188"/>
                  </a:lnTo>
                  <a:lnTo>
                    <a:pt x="82" y="137"/>
                  </a:lnTo>
                  <a:lnTo>
                    <a:pt x="112" y="150"/>
                  </a:lnTo>
                  <a:lnTo>
                    <a:pt x="143" y="150"/>
                  </a:lnTo>
                  <a:lnTo>
                    <a:pt x="177" y="152"/>
                  </a:lnTo>
                  <a:lnTo>
                    <a:pt x="219" y="190"/>
                  </a:lnTo>
                  <a:lnTo>
                    <a:pt x="222" y="236"/>
                  </a:lnTo>
                  <a:lnTo>
                    <a:pt x="243" y="255"/>
                  </a:lnTo>
                  <a:lnTo>
                    <a:pt x="207" y="365"/>
                  </a:lnTo>
                  <a:lnTo>
                    <a:pt x="274" y="314"/>
                  </a:lnTo>
                  <a:lnTo>
                    <a:pt x="310" y="270"/>
                  </a:lnTo>
                  <a:lnTo>
                    <a:pt x="310" y="329"/>
                  </a:lnTo>
                  <a:lnTo>
                    <a:pt x="317" y="395"/>
                  </a:lnTo>
                  <a:lnTo>
                    <a:pt x="346" y="321"/>
                  </a:lnTo>
                  <a:lnTo>
                    <a:pt x="371" y="371"/>
                  </a:lnTo>
                  <a:lnTo>
                    <a:pt x="390" y="382"/>
                  </a:lnTo>
                  <a:lnTo>
                    <a:pt x="403" y="293"/>
                  </a:lnTo>
                  <a:lnTo>
                    <a:pt x="466" y="213"/>
                  </a:lnTo>
                  <a:lnTo>
                    <a:pt x="449" y="146"/>
                  </a:lnTo>
                  <a:lnTo>
                    <a:pt x="443" y="40"/>
                  </a:lnTo>
                  <a:lnTo>
                    <a:pt x="422" y="101"/>
                  </a:lnTo>
                  <a:lnTo>
                    <a:pt x="422" y="173"/>
                  </a:lnTo>
                  <a:lnTo>
                    <a:pt x="409" y="213"/>
                  </a:lnTo>
                  <a:lnTo>
                    <a:pt x="367" y="264"/>
                  </a:lnTo>
                  <a:lnTo>
                    <a:pt x="325" y="213"/>
                  </a:lnTo>
                  <a:lnTo>
                    <a:pt x="276" y="239"/>
                  </a:lnTo>
                  <a:lnTo>
                    <a:pt x="243" y="181"/>
                  </a:lnTo>
                  <a:lnTo>
                    <a:pt x="281" y="154"/>
                  </a:lnTo>
                  <a:lnTo>
                    <a:pt x="325" y="190"/>
                  </a:lnTo>
                  <a:lnTo>
                    <a:pt x="344" y="139"/>
                  </a:lnTo>
                  <a:lnTo>
                    <a:pt x="390" y="116"/>
                  </a:lnTo>
                  <a:lnTo>
                    <a:pt x="323" y="116"/>
                  </a:lnTo>
                  <a:lnTo>
                    <a:pt x="319" y="82"/>
                  </a:lnTo>
                  <a:lnTo>
                    <a:pt x="361" y="8"/>
                  </a:lnTo>
                  <a:lnTo>
                    <a:pt x="289" y="57"/>
                  </a:lnTo>
                  <a:lnTo>
                    <a:pt x="272" y="95"/>
                  </a:lnTo>
                  <a:lnTo>
                    <a:pt x="257" y="139"/>
                  </a:lnTo>
                  <a:lnTo>
                    <a:pt x="236" y="150"/>
                  </a:lnTo>
                  <a:lnTo>
                    <a:pt x="222" y="122"/>
                  </a:lnTo>
                  <a:lnTo>
                    <a:pt x="186" y="110"/>
                  </a:lnTo>
                  <a:lnTo>
                    <a:pt x="249" y="21"/>
                  </a:lnTo>
                  <a:lnTo>
                    <a:pt x="175" y="66"/>
                  </a:lnTo>
                  <a:lnTo>
                    <a:pt x="154" y="87"/>
                  </a:lnTo>
                  <a:lnTo>
                    <a:pt x="120" y="85"/>
                  </a:lnTo>
                  <a:lnTo>
                    <a:pt x="125" y="0"/>
                  </a:lnTo>
                  <a:lnTo>
                    <a:pt x="84" y="63"/>
                  </a:lnTo>
                  <a:lnTo>
                    <a:pt x="76" y="13"/>
                  </a:lnTo>
                  <a:lnTo>
                    <a:pt x="61" y="80"/>
                  </a:lnTo>
                  <a:lnTo>
                    <a:pt x="65" y="108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3" name="Freeform 168"/>
            <p:cNvSpPr>
              <a:spLocks/>
            </p:cNvSpPr>
            <p:nvPr/>
          </p:nvSpPr>
          <p:spPr bwMode="auto">
            <a:xfrm>
              <a:off x="2899" y="1785"/>
              <a:ext cx="466" cy="306"/>
            </a:xfrm>
            <a:custGeom>
              <a:avLst/>
              <a:gdLst>
                <a:gd name="T0" fmla="*/ 99 w 931"/>
                <a:gd name="T1" fmla="*/ 262 h 612"/>
                <a:gd name="T2" fmla="*/ 95 w 931"/>
                <a:gd name="T3" fmla="*/ 342 h 612"/>
                <a:gd name="T4" fmla="*/ 163 w 931"/>
                <a:gd name="T5" fmla="*/ 384 h 612"/>
                <a:gd name="T6" fmla="*/ 220 w 931"/>
                <a:gd name="T7" fmla="*/ 281 h 612"/>
                <a:gd name="T8" fmla="*/ 310 w 931"/>
                <a:gd name="T9" fmla="*/ 255 h 612"/>
                <a:gd name="T10" fmla="*/ 355 w 931"/>
                <a:gd name="T11" fmla="*/ 202 h 612"/>
                <a:gd name="T12" fmla="*/ 371 w 931"/>
                <a:gd name="T13" fmla="*/ 124 h 612"/>
                <a:gd name="T14" fmla="*/ 441 w 931"/>
                <a:gd name="T15" fmla="*/ 152 h 612"/>
                <a:gd name="T16" fmla="*/ 473 w 931"/>
                <a:gd name="T17" fmla="*/ 152 h 612"/>
                <a:gd name="T18" fmla="*/ 488 w 931"/>
                <a:gd name="T19" fmla="*/ 72 h 612"/>
                <a:gd name="T20" fmla="*/ 563 w 931"/>
                <a:gd name="T21" fmla="*/ 61 h 612"/>
                <a:gd name="T22" fmla="*/ 566 w 931"/>
                <a:gd name="T23" fmla="*/ 160 h 612"/>
                <a:gd name="T24" fmla="*/ 595 w 931"/>
                <a:gd name="T25" fmla="*/ 50 h 612"/>
                <a:gd name="T26" fmla="*/ 669 w 931"/>
                <a:gd name="T27" fmla="*/ 34 h 612"/>
                <a:gd name="T28" fmla="*/ 739 w 931"/>
                <a:gd name="T29" fmla="*/ 0 h 612"/>
                <a:gd name="T30" fmla="*/ 768 w 931"/>
                <a:gd name="T31" fmla="*/ 160 h 612"/>
                <a:gd name="T32" fmla="*/ 736 w 931"/>
                <a:gd name="T33" fmla="*/ 262 h 612"/>
                <a:gd name="T34" fmla="*/ 783 w 931"/>
                <a:gd name="T35" fmla="*/ 299 h 612"/>
                <a:gd name="T36" fmla="*/ 855 w 931"/>
                <a:gd name="T37" fmla="*/ 327 h 612"/>
                <a:gd name="T38" fmla="*/ 776 w 931"/>
                <a:gd name="T39" fmla="*/ 415 h 612"/>
                <a:gd name="T40" fmla="*/ 795 w 931"/>
                <a:gd name="T41" fmla="*/ 329 h 612"/>
                <a:gd name="T42" fmla="*/ 758 w 931"/>
                <a:gd name="T43" fmla="*/ 297 h 612"/>
                <a:gd name="T44" fmla="*/ 701 w 931"/>
                <a:gd name="T45" fmla="*/ 226 h 612"/>
                <a:gd name="T46" fmla="*/ 671 w 931"/>
                <a:gd name="T47" fmla="*/ 137 h 612"/>
                <a:gd name="T48" fmla="*/ 610 w 931"/>
                <a:gd name="T49" fmla="*/ 261 h 612"/>
                <a:gd name="T50" fmla="*/ 528 w 931"/>
                <a:gd name="T51" fmla="*/ 274 h 612"/>
                <a:gd name="T52" fmla="*/ 515 w 931"/>
                <a:gd name="T53" fmla="*/ 306 h 612"/>
                <a:gd name="T54" fmla="*/ 633 w 931"/>
                <a:gd name="T55" fmla="*/ 344 h 612"/>
                <a:gd name="T56" fmla="*/ 776 w 931"/>
                <a:gd name="T57" fmla="*/ 432 h 612"/>
                <a:gd name="T58" fmla="*/ 876 w 931"/>
                <a:gd name="T59" fmla="*/ 426 h 612"/>
                <a:gd name="T60" fmla="*/ 840 w 931"/>
                <a:gd name="T61" fmla="*/ 460 h 612"/>
                <a:gd name="T62" fmla="*/ 861 w 931"/>
                <a:gd name="T63" fmla="*/ 548 h 612"/>
                <a:gd name="T64" fmla="*/ 781 w 931"/>
                <a:gd name="T65" fmla="*/ 502 h 612"/>
                <a:gd name="T66" fmla="*/ 743 w 931"/>
                <a:gd name="T67" fmla="*/ 483 h 612"/>
                <a:gd name="T68" fmla="*/ 642 w 931"/>
                <a:gd name="T69" fmla="*/ 454 h 612"/>
                <a:gd name="T70" fmla="*/ 680 w 931"/>
                <a:gd name="T71" fmla="*/ 534 h 612"/>
                <a:gd name="T72" fmla="*/ 620 w 931"/>
                <a:gd name="T73" fmla="*/ 587 h 612"/>
                <a:gd name="T74" fmla="*/ 525 w 931"/>
                <a:gd name="T75" fmla="*/ 498 h 612"/>
                <a:gd name="T76" fmla="*/ 515 w 931"/>
                <a:gd name="T77" fmla="*/ 411 h 612"/>
                <a:gd name="T78" fmla="*/ 538 w 931"/>
                <a:gd name="T79" fmla="*/ 384 h 612"/>
                <a:gd name="T80" fmla="*/ 435 w 931"/>
                <a:gd name="T81" fmla="*/ 335 h 612"/>
                <a:gd name="T82" fmla="*/ 374 w 931"/>
                <a:gd name="T83" fmla="*/ 344 h 612"/>
                <a:gd name="T84" fmla="*/ 331 w 931"/>
                <a:gd name="T85" fmla="*/ 418 h 612"/>
                <a:gd name="T86" fmla="*/ 236 w 931"/>
                <a:gd name="T87" fmla="*/ 422 h 612"/>
                <a:gd name="T88" fmla="*/ 154 w 931"/>
                <a:gd name="T89" fmla="*/ 437 h 612"/>
                <a:gd name="T90" fmla="*/ 93 w 931"/>
                <a:gd name="T91" fmla="*/ 403 h 612"/>
                <a:gd name="T92" fmla="*/ 66 w 931"/>
                <a:gd name="T93" fmla="*/ 300 h 612"/>
                <a:gd name="T94" fmla="*/ 28 w 931"/>
                <a:gd name="T95" fmla="*/ 240 h 61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931"/>
                <a:gd name="T145" fmla="*/ 0 h 612"/>
                <a:gd name="T146" fmla="*/ 931 w 931"/>
                <a:gd name="T147" fmla="*/ 612 h 61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931" h="612">
                  <a:moveTo>
                    <a:pt x="28" y="240"/>
                  </a:moveTo>
                  <a:lnTo>
                    <a:pt x="99" y="262"/>
                  </a:lnTo>
                  <a:lnTo>
                    <a:pt x="139" y="306"/>
                  </a:lnTo>
                  <a:lnTo>
                    <a:pt x="95" y="342"/>
                  </a:lnTo>
                  <a:lnTo>
                    <a:pt x="112" y="384"/>
                  </a:lnTo>
                  <a:lnTo>
                    <a:pt x="163" y="384"/>
                  </a:lnTo>
                  <a:lnTo>
                    <a:pt x="198" y="281"/>
                  </a:lnTo>
                  <a:lnTo>
                    <a:pt x="220" y="281"/>
                  </a:lnTo>
                  <a:lnTo>
                    <a:pt x="266" y="204"/>
                  </a:lnTo>
                  <a:lnTo>
                    <a:pt x="310" y="255"/>
                  </a:lnTo>
                  <a:lnTo>
                    <a:pt x="333" y="164"/>
                  </a:lnTo>
                  <a:lnTo>
                    <a:pt x="355" y="202"/>
                  </a:lnTo>
                  <a:lnTo>
                    <a:pt x="376" y="186"/>
                  </a:lnTo>
                  <a:lnTo>
                    <a:pt x="371" y="124"/>
                  </a:lnTo>
                  <a:lnTo>
                    <a:pt x="426" y="164"/>
                  </a:lnTo>
                  <a:lnTo>
                    <a:pt x="441" y="152"/>
                  </a:lnTo>
                  <a:lnTo>
                    <a:pt x="449" y="179"/>
                  </a:lnTo>
                  <a:lnTo>
                    <a:pt x="473" y="152"/>
                  </a:lnTo>
                  <a:lnTo>
                    <a:pt x="430" y="32"/>
                  </a:lnTo>
                  <a:lnTo>
                    <a:pt x="488" y="72"/>
                  </a:lnTo>
                  <a:lnTo>
                    <a:pt x="496" y="12"/>
                  </a:lnTo>
                  <a:lnTo>
                    <a:pt x="563" y="61"/>
                  </a:lnTo>
                  <a:lnTo>
                    <a:pt x="538" y="101"/>
                  </a:lnTo>
                  <a:lnTo>
                    <a:pt x="566" y="160"/>
                  </a:lnTo>
                  <a:lnTo>
                    <a:pt x="603" y="150"/>
                  </a:lnTo>
                  <a:lnTo>
                    <a:pt x="595" y="50"/>
                  </a:lnTo>
                  <a:lnTo>
                    <a:pt x="654" y="95"/>
                  </a:lnTo>
                  <a:lnTo>
                    <a:pt x="669" y="34"/>
                  </a:lnTo>
                  <a:lnTo>
                    <a:pt x="707" y="72"/>
                  </a:lnTo>
                  <a:lnTo>
                    <a:pt x="739" y="0"/>
                  </a:lnTo>
                  <a:lnTo>
                    <a:pt x="720" y="150"/>
                  </a:lnTo>
                  <a:lnTo>
                    <a:pt x="768" y="160"/>
                  </a:lnTo>
                  <a:lnTo>
                    <a:pt x="758" y="226"/>
                  </a:lnTo>
                  <a:lnTo>
                    <a:pt x="736" y="262"/>
                  </a:lnTo>
                  <a:lnTo>
                    <a:pt x="781" y="255"/>
                  </a:lnTo>
                  <a:lnTo>
                    <a:pt x="783" y="299"/>
                  </a:lnTo>
                  <a:lnTo>
                    <a:pt x="833" y="297"/>
                  </a:lnTo>
                  <a:lnTo>
                    <a:pt x="855" y="327"/>
                  </a:lnTo>
                  <a:lnTo>
                    <a:pt x="848" y="365"/>
                  </a:lnTo>
                  <a:lnTo>
                    <a:pt x="776" y="415"/>
                  </a:lnTo>
                  <a:lnTo>
                    <a:pt x="825" y="329"/>
                  </a:lnTo>
                  <a:lnTo>
                    <a:pt x="795" y="329"/>
                  </a:lnTo>
                  <a:lnTo>
                    <a:pt x="774" y="371"/>
                  </a:lnTo>
                  <a:lnTo>
                    <a:pt x="758" y="297"/>
                  </a:lnTo>
                  <a:lnTo>
                    <a:pt x="694" y="314"/>
                  </a:lnTo>
                  <a:lnTo>
                    <a:pt x="701" y="226"/>
                  </a:lnTo>
                  <a:lnTo>
                    <a:pt x="679" y="253"/>
                  </a:lnTo>
                  <a:lnTo>
                    <a:pt x="671" y="137"/>
                  </a:lnTo>
                  <a:lnTo>
                    <a:pt x="642" y="139"/>
                  </a:lnTo>
                  <a:lnTo>
                    <a:pt x="610" y="261"/>
                  </a:lnTo>
                  <a:lnTo>
                    <a:pt x="532" y="232"/>
                  </a:lnTo>
                  <a:lnTo>
                    <a:pt x="528" y="274"/>
                  </a:lnTo>
                  <a:lnTo>
                    <a:pt x="515" y="268"/>
                  </a:lnTo>
                  <a:lnTo>
                    <a:pt x="515" y="306"/>
                  </a:lnTo>
                  <a:lnTo>
                    <a:pt x="580" y="384"/>
                  </a:lnTo>
                  <a:lnTo>
                    <a:pt x="633" y="344"/>
                  </a:lnTo>
                  <a:lnTo>
                    <a:pt x="739" y="407"/>
                  </a:lnTo>
                  <a:lnTo>
                    <a:pt x="776" y="432"/>
                  </a:lnTo>
                  <a:lnTo>
                    <a:pt x="842" y="395"/>
                  </a:lnTo>
                  <a:lnTo>
                    <a:pt x="876" y="426"/>
                  </a:lnTo>
                  <a:lnTo>
                    <a:pt x="931" y="477"/>
                  </a:lnTo>
                  <a:lnTo>
                    <a:pt x="840" y="460"/>
                  </a:lnTo>
                  <a:lnTo>
                    <a:pt x="846" y="504"/>
                  </a:lnTo>
                  <a:lnTo>
                    <a:pt x="861" y="548"/>
                  </a:lnTo>
                  <a:lnTo>
                    <a:pt x="834" y="612"/>
                  </a:lnTo>
                  <a:lnTo>
                    <a:pt x="781" y="502"/>
                  </a:lnTo>
                  <a:lnTo>
                    <a:pt x="781" y="473"/>
                  </a:lnTo>
                  <a:lnTo>
                    <a:pt x="743" y="483"/>
                  </a:lnTo>
                  <a:lnTo>
                    <a:pt x="699" y="498"/>
                  </a:lnTo>
                  <a:lnTo>
                    <a:pt x="642" y="454"/>
                  </a:lnTo>
                  <a:lnTo>
                    <a:pt x="642" y="494"/>
                  </a:lnTo>
                  <a:lnTo>
                    <a:pt x="680" y="534"/>
                  </a:lnTo>
                  <a:lnTo>
                    <a:pt x="641" y="546"/>
                  </a:lnTo>
                  <a:lnTo>
                    <a:pt x="620" y="587"/>
                  </a:lnTo>
                  <a:lnTo>
                    <a:pt x="553" y="553"/>
                  </a:lnTo>
                  <a:lnTo>
                    <a:pt x="525" y="498"/>
                  </a:lnTo>
                  <a:lnTo>
                    <a:pt x="580" y="451"/>
                  </a:lnTo>
                  <a:lnTo>
                    <a:pt x="515" y="411"/>
                  </a:lnTo>
                  <a:lnTo>
                    <a:pt x="466" y="403"/>
                  </a:lnTo>
                  <a:lnTo>
                    <a:pt x="538" y="384"/>
                  </a:lnTo>
                  <a:lnTo>
                    <a:pt x="502" y="356"/>
                  </a:lnTo>
                  <a:lnTo>
                    <a:pt x="435" y="335"/>
                  </a:lnTo>
                  <a:lnTo>
                    <a:pt x="295" y="304"/>
                  </a:lnTo>
                  <a:lnTo>
                    <a:pt x="374" y="344"/>
                  </a:lnTo>
                  <a:lnTo>
                    <a:pt x="308" y="356"/>
                  </a:lnTo>
                  <a:lnTo>
                    <a:pt x="331" y="418"/>
                  </a:lnTo>
                  <a:lnTo>
                    <a:pt x="272" y="384"/>
                  </a:lnTo>
                  <a:lnTo>
                    <a:pt x="236" y="422"/>
                  </a:lnTo>
                  <a:lnTo>
                    <a:pt x="194" y="458"/>
                  </a:lnTo>
                  <a:lnTo>
                    <a:pt x="154" y="437"/>
                  </a:lnTo>
                  <a:lnTo>
                    <a:pt x="118" y="470"/>
                  </a:lnTo>
                  <a:lnTo>
                    <a:pt x="93" y="403"/>
                  </a:lnTo>
                  <a:lnTo>
                    <a:pt x="0" y="342"/>
                  </a:lnTo>
                  <a:lnTo>
                    <a:pt x="66" y="300"/>
                  </a:lnTo>
                  <a:lnTo>
                    <a:pt x="28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4" name="Freeform 169"/>
            <p:cNvSpPr>
              <a:spLocks/>
            </p:cNvSpPr>
            <p:nvPr/>
          </p:nvSpPr>
          <p:spPr bwMode="auto">
            <a:xfrm>
              <a:off x="2843" y="1982"/>
              <a:ext cx="115" cy="110"/>
            </a:xfrm>
            <a:custGeom>
              <a:avLst/>
              <a:gdLst>
                <a:gd name="T0" fmla="*/ 102 w 230"/>
                <a:gd name="T1" fmla="*/ 71 h 219"/>
                <a:gd name="T2" fmla="*/ 102 w 230"/>
                <a:gd name="T3" fmla="*/ 0 h 219"/>
                <a:gd name="T4" fmla="*/ 148 w 230"/>
                <a:gd name="T5" fmla="*/ 58 h 219"/>
                <a:gd name="T6" fmla="*/ 154 w 230"/>
                <a:gd name="T7" fmla="*/ 109 h 219"/>
                <a:gd name="T8" fmla="*/ 230 w 230"/>
                <a:gd name="T9" fmla="*/ 134 h 219"/>
                <a:gd name="T10" fmla="*/ 228 w 230"/>
                <a:gd name="T11" fmla="*/ 196 h 219"/>
                <a:gd name="T12" fmla="*/ 201 w 230"/>
                <a:gd name="T13" fmla="*/ 151 h 219"/>
                <a:gd name="T14" fmla="*/ 158 w 230"/>
                <a:gd name="T15" fmla="*/ 154 h 219"/>
                <a:gd name="T16" fmla="*/ 137 w 230"/>
                <a:gd name="T17" fmla="*/ 219 h 219"/>
                <a:gd name="T18" fmla="*/ 112 w 230"/>
                <a:gd name="T19" fmla="*/ 168 h 219"/>
                <a:gd name="T20" fmla="*/ 51 w 230"/>
                <a:gd name="T21" fmla="*/ 198 h 219"/>
                <a:gd name="T22" fmla="*/ 0 w 230"/>
                <a:gd name="T23" fmla="*/ 206 h 219"/>
                <a:gd name="T24" fmla="*/ 23 w 230"/>
                <a:gd name="T25" fmla="*/ 145 h 219"/>
                <a:gd name="T26" fmla="*/ 23 w 230"/>
                <a:gd name="T27" fmla="*/ 90 h 219"/>
                <a:gd name="T28" fmla="*/ 85 w 230"/>
                <a:gd name="T29" fmla="*/ 126 h 219"/>
                <a:gd name="T30" fmla="*/ 102 w 230"/>
                <a:gd name="T31" fmla="*/ 71 h 219"/>
                <a:gd name="T32" fmla="*/ 102 w 230"/>
                <a:gd name="T33" fmla="*/ 71 h 21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0"/>
                <a:gd name="T52" fmla="*/ 0 h 219"/>
                <a:gd name="T53" fmla="*/ 230 w 230"/>
                <a:gd name="T54" fmla="*/ 219 h 21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0" h="219">
                  <a:moveTo>
                    <a:pt x="102" y="71"/>
                  </a:moveTo>
                  <a:lnTo>
                    <a:pt x="102" y="0"/>
                  </a:lnTo>
                  <a:lnTo>
                    <a:pt x="148" y="58"/>
                  </a:lnTo>
                  <a:lnTo>
                    <a:pt x="154" y="109"/>
                  </a:lnTo>
                  <a:lnTo>
                    <a:pt x="230" y="134"/>
                  </a:lnTo>
                  <a:lnTo>
                    <a:pt x="228" y="196"/>
                  </a:lnTo>
                  <a:lnTo>
                    <a:pt x="201" y="151"/>
                  </a:lnTo>
                  <a:lnTo>
                    <a:pt x="158" y="154"/>
                  </a:lnTo>
                  <a:lnTo>
                    <a:pt x="137" y="219"/>
                  </a:lnTo>
                  <a:lnTo>
                    <a:pt x="112" y="168"/>
                  </a:lnTo>
                  <a:lnTo>
                    <a:pt x="51" y="198"/>
                  </a:lnTo>
                  <a:lnTo>
                    <a:pt x="0" y="206"/>
                  </a:lnTo>
                  <a:lnTo>
                    <a:pt x="23" y="145"/>
                  </a:lnTo>
                  <a:lnTo>
                    <a:pt x="23" y="90"/>
                  </a:lnTo>
                  <a:lnTo>
                    <a:pt x="85" y="126"/>
                  </a:lnTo>
                  <a:lnTo>
                    <a:pt x="102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5" name="Freeform 170"/>
            <p:cNvSpPr>
              <a:spLocks/>
            </p:cNvSpPr>
            <p:nvPr/>
          </p:nvSpPr>
          <p:spPr bwMode="auto">
            <a:xfrm>
              <a:off x="1970" y="1266"/>
              <a:ext cx="669" cy="440"/>
            </a:xfrm>
            <a:custGeom>
              <a:avLst/>
              <a:gdLst>
                <a:gd name="T0" fmla="*/ 89 w 1338"/>
                <a:gd name="T1" fmla="*/ 331 h 880"/>
                <a:gd name="T2" fmla="*/ 13 w 1338"/>
                <a:gd name="T3" fmla="*/ 285 h 880"/>
                <a:gd name="T4" fmla="*/ 120 w 1338"/>
                <a:gd name="T5" fmla="*/ 131 h 880"/>
                <a:gd name="T6" fmla="*/ 156 w 1338"/>
                <a:gd name="T7" fmla="*/ 14 h 880"/>
                <a:gd name="T8" fmla="*/ 353 w 1338"/>
                <a:gd name="T9" fmla="*/ 0 h 880"/>
                <a:gd name="T10" fmla="*/ 534 w 1338"/>
                <a:gd name="T11" fmla="*/ 93 h 880"/>
                <a:gd name="T12" fmla="*/ 530 w 1338"/>
                <a:gd name="T13" fmla="*/ 141 h 880"/>
                <a:gd name="T14" fmla="*/ 642 w 1338"/>
                <a:gd name="T15" fmla="*/ 145 h 880"/>
                <a:gd name="T16" fmla="*/ 777 w 1338"/>
                <a:gd name="T17" fmla="*/ 226 h 880"/>
                <a:gd name="T18" fmla="*/ 781 w 1338"/>
                <a:gd name="T19" fmla="*/ 329 h 880"/>
                <a:gd name="T20" fmla="*/ 832 w 1338"/>
                <a:gd name="T21" fmla="*/ 434 h 880"/>
                <a:gd name="T22" fmla="*/ 895 w 1338"/>
                <a:gd name="T23" fmla="*/ 485 h 880"/>
                <a:gd name="T24" fmla="*/ 954 w 1338"/>
                <a:gd name="T25" fmla="*/ 574 h 880"/>
                <a:gd name="T26" fmla="*/ 994 w 1338"/>
                <a:gd name="T27" fmla="*/ 624 h 880"/>
                <a:gd name="T28" fmla="*/ 1119 w 1338"/>
                <a:gd name="T29" fmla="*/ 658 h 880"/>
                <a:gd name="T30" fmla="*/ 1138 w 1338"/>
                <a:gd name="T31" fmla="*/ 766 h 880"/>
                <a:gd name="T32" fmla="*/ 1232 w 1338"/>
                <a:gd name="T33" fmla="*/ 821 h 880"/>
                <a:gd name="T34" fmla="*/ 1116 w 1338"/>
                <a:gd name="T35" fmla="*/ 793 h 880"/>
                <a:gd name="T36" fmla="*/ 1087 w 1338"/>
                <a:gd name="T37" fmla="*/ 685 h 880"/>
                <a:gd name="T38" fmla="*/ 1028 w 1338"/>
                <a:gd name="T39" fmla="*/ 734 h 880"/>
                <a:gd name="T40" fmla="*/ 922 w 1338"/>
                <a:gd name="T41" fmla="*/ 844 h 880"/>
                <a:gd name="T42" fmla="*/ 916 w 1338"/>
                <a:gd name="T43" fmla="*/ 704 h 880"/>
                <a:gd name="T44" fmla="*/ 983 w 1338"/>
                <a:gd name="T45" fmla="*/ 555 h 880"/>
                <a:gd name="T46" fmla="*/ 865 w 1338"/>
                <a:gd name="T47" fmla="*/ 472 h 880"/>
                <a:gd name="T48" fmla="*/ 743 w 1338"/>
                <a:gd name="T49" fmla="*/ 339 h 880"/>
                <a:gd name="T50" fmla="*/ 663 w 1338"/>
                <a:gd name="T51" fmla="*/ 285 h 880"/>
                <a:gd name="T52" fmla="*/ 627 w 1338"/>
                <a:gd name="T53" fmla="*/ 278 h 880"/>
                <a:gd name="T54" fmla="*/ 585 w 1338"/>
                <a:gd name="T55" fmla="*/ 141 h 880"/>
                <a:gd name="T56" fmla="*/ 471 w 1338"/>
                <a:gd name="T57" fmla="*/ 169 h 880"/>
                <a:gd name="T58" fmla="*/ 481 w 1338"/>
                <a:gd name="T59" fmla="*/ 93 h 880"/>
                <a:gd name="T60" fmla="*/ 319 w 1338"/>
                <a:gd name="T61" fmla="*/ 36 h 880"/>
                <a:gd name="T62" fmla="*/ 177 w 1338"/>
                <a:gd name="T63" fmla="*/ 29 h 880"/>
                <a:gd name="T64" fmla="*/ 150 w 1338"/>
                <a:gd name="T65" fmla="*/ 147 h 880"/>
                <a:gd name="T66" fmla="*/ 51 w 1338"/>
                <a:gd name="T67" fmla="*/ 266 h 880"/>
                <a:gd name="T68" fmla="*/ 133 w 1338"/>
                <a:gd name="T69" fmla="*/ 306 h 880"/>
                <a:gd name="T70" fmla="*/ 199 w 1338"/>
                <a:gd name="T71" fmla="*/ 401 h 880"/>
                <a:gd name="T72" fmla="*/ 289 w 1338"/>
                <a:gd name="T73" fmla="*/ 360 h 880"/>
                <a:gd name="T74" fmla="*/ 327 w 1338"/>
                <a:gd name="T75" fmla="*/ 373 h 880"/>
                <a:gd name="T76" fmla="*/ 391 w 1338"/>
                <a:gd name="T77" fmla="*/ 413 h 880"/>
                <a:gd name="T78" fmla="*/ 437 w 1338"/>
                <a:gd name="T79" fmla="*/ 434 h 880"/>
                <a:gd name="T80" fmla="*/ 530 w 1338"/>
                <a:gd name="T81" fmla="*/ 456 h 880"/>
                <a:gd name="T82" fmla="*/ 477 w 1338"/>
                <a:gd name="T83" fmla="*/ 491 h 880"/>
                <a:gd name="T84" fmla="*/ 496 w 1338"/>
                <a:gd name="T85" fmla="*/ 572 h 880"/>
                <a:gd name="T86" fmla="*/ 452 w 1338"/>
                <a:gd name="T87" fmla="*/ 567 h 880"/>
                <a:gd name="T88" fmla="*/ 386 w 1338"/>
                <a:gd name="T89" fmla="*/ 489 h 880"/>
                <a:gd name="T90" fmla="*/ 283 w 1338"/>
                <a:gd name="T91" fmla="*/ 513 h 880"/>
                <a:gd name="T92" fmla="*/ 279 w 1338"/>
                <a:gd name="T93" fmla="*/ 434 h 880"/>
                <a:gd name="T94" fmla="*/ 215 w 1338"/>
                <a:gd name="T95" fmla="*/ 424 h 880"/>
                <a:gd name="T96" fmla="*/ 158 w 1338"/>
                <a:gd name="T97" fmla="*/ 360 h 88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38"/>
                <a:gd name="T148" fmla="*/ 0 h 880"/>
                <a:gd name="T149" fmla="*/ 1338 w 1338"/>
                <a:gd name="T150" fmla="*/ 880 h 88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38" h="880">
                  <a:moveTo>
                    <a:pt x="158" y="360"/>
                  </a:moveTo>
                  <a:lnTo>
                    <a:pt x="102" y="413"/>
                  </a:lnTo>
                  <a:lnTo>
                    <a:pt x="89" y="331"/>
                  </a:lnTo>
                  <a:lnTo>
                    <a:pt x="47" y="310"/>
                  </a:lnTo>
                  <a:lnTo>
                    <a:pt x="61" y="287"/>
                  </a:lnTo>
                  <a:lnTo>
                    <a:pt x="13" y="285"/>
                  </a:lnTo>
                  <a:lnTo>
                    <a:pt x="47" y="217"/>
                  </a:lnTo>
                  <a:lnTo>
                    <a:pt x="0" y="166"/>
                  </a:lnTo>
                  <a:lnTo>
                    <a:pt x="120" y="131"/>
                  </a:lnTo>
                  <a:lnTo>
                    <a:pt x="62" y="74"/>
                  </a:lnTo>
                  <a:lnTo>
                    <a:pt x="169" y="71"/>
                  </a:lnTo>
                  <a:lnTo>
                    <a:pt x="156" y="14"/>
                  </a:lnTo>
                  <a:lnTo>
                    <a:pt x="235" y="14"/>
                  </a:lnTo>
                  <a:lnTo>
                    <a:pt x="275" y="38"/>
                  </a:lnTo>
                  <a:lnTo>
                    <a:pt x="353" y="0"/>
                  </a:lnTo>
                  <a:lnTo>
                    <a:pt x="464" y="23"/>
                  </a:lnTo>
                  <a:lnTo>
                    <a:pt x="407" y="42"/>
                  </a:lnTo>
                  <a:lnTo>
                    <a:pt x="534" y="93"/>
                  </a:lnTo>
                  <a:lnTo>
                    <a:pt x="486" y="118"/>
                  </a:lnTo>
                  <a:lnTo>
                    <a:pt x="494" y="152"/>
                  </a:lnTo>
                  <a:lnTo>
                    <a:pt x="530" y="141"/>
                  </a:lnTo>
                  <a:lnTo>
                    <a:pt x="553" y="183"/>
                  </a:lnTo>
                  <a:lnTo>
                    <a:pt x="574" y="122"/>
                  </a:lnTo>
                  <a:lnTo>
                    <a:pt x="642" y="145"/>
                  </a:lnTo>
                  <a:lnTo>
                    <a:pt x="633" y="240"/>
                  </a:lnTo>
                  <a:lnTo>
                    <a:pt x="709" y="211"/>
                  </a:lnTo>
                  <a:lnTo>
                    <a:pt x="777" y="226"/>
                  </a:lnTo>
                  <a:lnTo>
                    <a:pt x="726" y="259"/>
                  </a:lnTo>
                  <a:lnTo>
                    <a:pt x="849" y="259"/>
                  </a:lnTo>
                  <a:lnTo>
                    <a:pt x="781" y="329"/>
                  </a:lnTo>
                  <a:lnTo>
                    <a:pt x="811" y="375"/>
                  </a:lnTo>
                  <a:lnTo>
                    <a:pt x="840" y="401"/>
                  </a:lnTo>
                  <a:lnTo>
                    <a:pt x="832" y="434"/>
                  </a:lnTo>
                  <a:lnTo>
                    <a:pt x="929" y="439"/>
                  </a:lnTo>
                  <a:lnTo>
                    <a:pt x="975" y="455"/>
                  </a:lnTo>
                  <a:lnTo>
                    <a:pt x="895" y="485"/>
                  </a:lnTo>
                  <a:lnTo>
                    <a:pt x="1003" y="513"/>
                  </a:lnTo>
                  <a:lnTo>
                    <a:pt x="1017" y="563"/>
                  </a:lnTo>
                  <a:lnTo>
                    <a:pt x="954" y="574"/>
                  </a:lnTo>
                  <a:lnTo>
                    <a:pt x="910" y="616"/>
                  </a:lnTo>
                  <a:lnTo>
                    <a:pt x="958" y="607"/>
                  </a:lnTo>
                  <a:lnTo>
                    <a:pt x="994" y="624"/>
                  </a:lnTo>
                  <a:lnTo>
                    <a:pt x="1034" y="595"/>
                  </a:lnTo>
                  <a:lnTo>
                    <a:pt x="1091" y="658"/>
                  </a:lnTo>
                  <a:lnTo>
                    <a:pt x="1119" y="658"/>
                  </a:lnTo>
                  <a:lnTo>
                    <a:pt x="1201" y="688"/>
                  </a:lnTo>
                  <a:lnTo>
                    <a:pt x="1138" y="728"/>
                  </a:lnTo>
                  <a:lnTo>
                    <a:pt x="1138" y="766"/>
                  </a:lnTo>
                  <a:lnTo>
                    <a:pt x="1264" y="795"/>
                  </a:lnTo>
                  <a:lnTo>
                    <a:pt x="1338" y="842"/>
                  </a:lnTo>
                  <a:lnTo>
                    <a:pt x="1232" y="821"/>
                  </a:lnTo>
                  <a:lnTo>
                    <a:pt x="1247" y="880"/>
                  </a:lnTo>
                  <a:lnTo>
                    <a:pt x="1178" y="808"/>
                  </a:lnTo>
                  <a:lnTo>
                    <a:pt x="1116" y="793"/>
                  </a:lnTo>
                  <a:lnTo>
                    <a:pt x="1116" y="724"/>
                  </a:lnTo>
                  <a:lnTo>
                    <a:pt x="1135" y="692"/>
                  </a:lnTo>
                  <a:lnTo>
                    <a:pt x="1087" y="685"/>
                  </a:lnTo>
                  <a:lnTo>
                    <a:pt x="1047" y="641"/>
                  </a:lnTo>
                  <a:lnTo>
                    <a:pt x="994" y="641"/>
                  </a:lnTo>
                  <a:lnTo>
                    <a:pt x="1028" y="734"/>
                  </a:lnTo>
                  <a:lnTo>
                    <a:pt x="962" y="742"/>
                  </a:lnTo>
                  <a:lnTo>
                    <a:pt x="958" y="821"/>
                  </a:lnTo>
                  <a:lnTo>
                    <a:pt x="922" y="844"/>
                  </a:lnTo>
                  <a:lnTo>
                    <a:pt x="945" y="742"/>
                  </a:lnTo>
                  <a:lnTo>
                    <a:pt x="903" y="795"/>
                  </a:lnTo>
                  <a:lnTo>
                    <a:pt x="916" y="704"/>
                  </a:lnTo>
                  <a:lnTo>
                    <a:pt x="865" y="667"/>
                  </a:lnTo>
                  <a:lnTo>
                    <a:pt x="899" y="580"/>
                  </a:lnTo>
                  <a:lnTo>
                    <a:pt x="983" y="555"/>
                  </a:lnTo>
                  <a:lnTo>
                    <a:pt x="943" y="527"/>
                  </a:lnTo>
                  <a:lnTo>
                    <a:pt x="855" y="493"/>
                  </a:lnTo>
                  <a:lnTo>
                    <a:pt x="865" y="472"/>
                  </a:lnTo>
                  <a:lnTo>
                    <a:pt x="796" y="449"/>
                  </a:lnTo>
                  <a:lnTo>
                    <a:pt x="804" y="398"/>
                  </a:lnTo>
                  <a:lnTo>
                    <a:pt x="743" y="339"/>
                  </a:lnTo>
                  <a:lnTo>
                    <a:pt x="785" y="283"/>
                  </a:lnTo>
                  <a:lnTo>
                    <a:pt x="701" y="293"/>
                  </a:lnTo>
                  <a:lnTo>
                    <a:pt x="663" y="285"/>
                  </a:lnTo>
                  <a:lnTo>
                    <a:pt x="722" y="234"/>
                  </a:lnTo>
                  <a:lnTo>
                    <a:pt x="652" y="247"/>
                  </a:lnTo>
                  <a:lnTo>
                    <a:pt x="627" y="278"/>
                  </a:lnTo>
                  <a:lnTo>
                    <a:pt x="600" y="257"/>
                  </a:lnTo>
                  <a:lnTo>
                    <a:pt x="616" y="168"/>
                  </a:lnTo>
                  <a:lnTo>
                    <a:pt x="585" y="141"/>
                  </a:lnTo>
                  <a:lnTo>
                    <a:pt x="574" y="264"/>
                  </a:lnTo>
                  <a:lnTo>
                    <a:pt x="526" y="183"/>
                  </a:lnTo>
                  <a:lnTo>
                    <a:pt x="471" y="169"/>
                  </a:lnTo>
                  <a:lnTo>
                    <a:pt x="460" y="139"/>
                  </a:lnTo>
                  <a:lnTo>
                    <a:pt x="429" y="118"/>
                  </a:lnTo>
                  <a:lnTo>
                    <a:pt x="481" y="93"/>
                  </a:lnTo>
                  <a:lnTo>
                    <a:pt x="361" y="53"/>
                  </a:lnTo>
                  <a:lnTo>
                    <a:pt x="389" y="31"/>
                  </a:lnTo>
                  <a:lnTo>
                    <a:pt x="319" y="36"/>
                  </a:lnTo>
                  <a:lnTo>
                    <a:pt x="283" y="80"/>
                  </a:lnTo>
                  <a:lnTo>
                    <a:pt x="224" y="38"/>
                  </a:lnTo>
                  <a:lnTo>
                    <a:pt x="177" y="29"/>
                  </a:lnTo>
                  <a:lnTo>
                    <a:pt x="235" y="105"/>
                  </a:lnTo>
                  <a:lnTo>
                    <a:pt x="114" y="88"/>
                  </a:lnTo>
                  <a:lnTo>
                    <a:pt x="150" y="147"/>
                  </a:lnTo>
                  <a:lnTo>
                    <a:pt x="59" y="168"/>
                  </a:lnTo>
                  <a:lnTo>
                    <a:pt x="95" y="190"/>
                  </a:lnTo>
                  <a:lnTo>
                    <a:pt x="51" y="266"/>
                  </a:lnTo>
                  <a:lnTo>
                    <a:pt x="97" y="249"/>
                  </a:lnTo>
                  <a:lnTo>
                    <a:pt x="83" y="299"/>
                  </a:lnTo>
                  <a:lnTo>
                    <a:pt x="133" y="306"/>
                  </a:lnTo>
                  <a:lnTo>
                    <a:pt x="114" y="367"/>
                  </a:lnTo>
                  <a:lnTo>
                    <a:pt x="173" y="331"/>
                  </a:lnTo>
                  <a:lnTo>
                    <a:pt x="199" y="401"/>
                  </a:lnTo>
                  <a:lnTo>
                    <a:pt x="235" y="352"/>
                  </a:lnTo>
                  <a:lnTo>
                    <a:pt x="253" y="396"/>
                  </a:lnTo>
                  <a:lnTo>
                    <a:pt x="289" y="360"/>
                  </a:lnTo>
                  <a:lnTo>
                    <a:pt x="296" y="301"/>
                  </a:lnTo>
                  <a:lnTo>
                    <a:pt x="327" y="342"/>
                  </a:lnTo>
                  <a:lnTo>
                    <a:pt x="327" y="373"/>
                  </a:lnTo>
                  <a:lnTo>
                    <a:pt x="369" y="346"/>
                  </a:lnTo>
                  <a:lnTo>
                    <a:pt x="361" y="405"/>
                  </a:lnTo>
                  <a:lnTo>
                    <a:pt x="391" y="413"/>
                  </a:lnTo>
                  <a:lnTo>
                    <a:pt x="378" y="462"/>
                  </a:lnTo>
                  <a:lnTo>
                    <a:pt x="416" y="462"/>
                  </a:lnTo>
                  <a:lnTo>
                    <a:pt x="437" y="434"/>
                  </a:lnTo>
                  <a:lnTo>
                    <a:pt x="466" y="456"/>
                  </a:lnTo>
                  <a:lnTo>
                    <a:pt x="526" y="375"/>
                  </a:lnTo>
                  <a:lnTo>
                    <a:pt x="530" y="456"/>
                  </a:lnTo>
                  <a:lnTo>
                    <a:pt x="570" y="449"/>
                  </a:lnTo>
                  <a:lnTo>
                    <a:pt x="557" y="477"/>
                  </a:lnTo>
                  <a:lnTo>
                    <a:pt x="477" y="491"/>
                  </a:lnTo>
                  <a:lnTo>
                    <a:pt x="547" y="523"/>
                  </a:lnTo>
                  <a:lnTo>
                    <a:pt x="486" y="538"/>
                  </a:lnTo>
                  <a:lnTo>
                    <a:pt x="496" y="572"/>
                  </a:lnTo>
                  <a:lnTo>
                    <a:pt x="429" y="603"/>
                  </a:lnTo>
                  <a:lnTo>
                    <a:pt x="361" y="595"/>
                  </a:lnTo>
                  <a:lnTo>
                    <a:pt x="452" y="567"/>
                  </a:lnTo>
                  <a:lnTo>
                    <a:pt x="429" y="544"/>
                  </a:lnTo>
                  <a:lnTo>
                    <a:pt x="429" y="485"/>
                  </a:lnTo>
                  <a:lnTo>
                    <a:pt x="386" y="489"/>
                  </a:lnTo>
                  <a:lnTo>
                    <a:pt x="355" y="559"/>
                  </a:lnTo>
                  <a:lnTo>
                    <a:pt x="323" y="519"/>
                  </a:lnTo>
                  <a:lnTo>
                    <a:pt x="283" y="513"/>
                  </a:lnTo>
                  <a:lnTo>
                    <a:pt x="342" y="437"/>
                  </a:lnTo>
                  <a:lnTo>
                    <a:pt x="304" y="398"/>
                  </a:lnTo>
                  <a:lnTo>
                    <a:pt x="279" y="434"/>
                  </a:lnTo>
                  <a:lnTo>
                    <a:pt x="256" y="420"/>
                  </a:lnTo>
                  <a:lnTo>
                    <a:pt x="215" y="464"/>
                  </a:lnTo>
                  <a:lnTo>
                    <a:pt x="215" y="424"/>
                  </a:lnTo>
                  <a:lnTo>
                    <a:pt x="165" y="437"/>
                  </a:lnTo>
                  <a:lnTo>
                    <a:pt x="158" y="36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6" name="Freeform 171"/>
            <p:cNvSpPr>
              <a:spLocks/>
            </p:cNvSpPr>
            <p:nvPr/>
          </p:nvSpPr>
          <p:spPr bwMode="auto">
            <a:xfrm>
              <a:off x="1718" y="1513"/>
              <a:ext cx="462" cy="468"/>
            </a:xfrm>
            <a:custGeom>
              <a:avLst/>
              <a:gdLst>
                <a:gd name="T0" fmla="*/ 776 w 924"/>
                <a:gd name="T1" fmla="*/ 29 h 938"/>
                <a:gd name="T2" fmla="*/ 873 w 924"/>
                <a:gd name="T3" fmla="*/ 4 h 938"/>
                <a:gd name="T4" fmla="*/ 850 w 924"/>
                <a:gd name="T5" fmla="*/ 107 h 938"/>
                <a:gd name="T6" fmla="*/ 669 w 924"/>
                <a:gd name="T7" fmla="*/ 71 h 938"/>
                <a:gd name="T8" fmla="*/ 566 w 924"/>
                <a:gd name="T9" fmla="*/ 84 h 938"/>
                <a:gd name="T10" fmla="*/ 475 w 924"/>
                <a:gd name="T11" fmla="*/ 113 h 938"/>
                <a:gd name="T12" fmla="*/ 394 w 924"/>
                <a:gd name="T13" fmla="*/ 211 h 938"/>
                <a:gd name="T14" fmla="*/ 422 w 924"/>
                <a:gd name="T15" fmla="*/ 261 h 938"/>
                <a:gd name="T16" fmla="*/ 283 w 924"/>
                <a:gd name="T17" fmla="*/ 307 h 938"/>
                <a:gd name="T18" fmla="*/ 203 w 924"/>
                <a:gd name="T19" fmla="*/ 301 h 938"/>
                <a:gd name="T20" fmla="*/ 165 w 924"/>
                <a:gd name="T21" fmla="*/ 360 h 938"/>
                <a:gd name="T22" fmla="*/ 68 w 924"/>
                <a:gd name="T23" fmla="*/ 411 h 938"/>
                <a:gd name="T24" fmla="*/ 68 w 924"/>
                <a:gd name="T25" fmla="*/ 476 h 938"/>
                <a:gd name="T26" fmla="*/ 131 w 924"/>
                <a:gd name="T27" fmla="*/ 563 h 938"/>
                <a:gd name="T28" fmla="*/ 91 w 924"/>
                <a:gd name="T29" fmla="*/ 599 h 938"/>
                <a:gd name="T30" fmla="*/ 234 w 924"/>
                <a:gd name="T31" fmla="*/ 563 h 938"/>
                <a:gd name="T32" fmla="*/ 211 w 924"/>
                <a:gd name="T33" fmla="*/ 689 h 938"/>
                <a:gd name="T34" fmla="*/ 255 w 924"/>
                <a:gd name="T35" fmla="*/ 613 h 938"/>
                <a:gd name="T36" fmla="*/ 319 w 924"/>
                <a:gd name="T37" fmla="*/ 683 h 938"/>
                <a:gd name="T38" fmla="*/ 451 w 924"/>
                <a:gd name="T39" fmla="*/ 704 h 938"/>
                <a:gd name="T40" fmla="*/ 424 w 924"/>
                <a:gd name="T41" fmla="*/ 510 h 938"/>
                <a:gd name="T42" fmla="*/ 489 w 924"/>
                <a:gd name="T43" fmla="*/ 483 h 938"/>
                <a:gd name="T44" fmla="*/ 563 w 924"/>
                <a:gd name="T45" fmla="*/ 527 h 938"/>
                <a:gd name="T46" fmla="*/ 492 w 924"/>
                <a:gd name="T47" fmla="*/ 424 h 938"/>
                <a:gd name="T48" fmla="*/ 555 w 924"/>
                <a:gd name="T49" fmla="*/ 367 h 938"/>
                <a:gd name="T50" fmla="*/ 591 w 924"/>
                <a:gd name="T51" fmla="*/ 223 h 938"/>
                <a:gd name="T52" fmla="*/ 675 w 924"/>
                <a:gd name="T53" fmla="*/ 234 h 938"/>
                <a:gd name="T54" fmla="*/ 755 w 924"/>
                <a:gd name="T55" fmla="*/ 282 h 938"/>
                <a:gd name="T56" fmla="*/ 768 w 924"/>
                <a:gd name="T57" fmla="*/ 312 h 938"/>
                <a:gd name="T58" fmla="*/ 779 w 924"/>
                <a:gd name="T59" fmla="*/ 409 h 938"/>
                <a:gd name="T60" fmla="*/ 808 w 924"/>
                <a:gd name="T61" fmla="*/ 573 h 938"/>
                <a:gd name="T62" fmla="*/ 850 w 924"/>
                <a:gd name="T63" fmla="*/ 599 h 938"/>
                <a:gd name="T64" fmla="*/ 696 w 924"/>
                <a:gd name="T65" fmla="*/ 681 h 938"/>
                <a:gd name="T66" fmla="*/ 618 w 924"/>
                <a:gd name="T67" fmla="*/ 748 h 938"/>
                <a:gd name="T68" fmla="*/ 587 w 924"/>
                <a:gd name="T69" fmla="*/ 774 h 938"/>
                <a:gd name="T70" fmla="*/ 485 w 924"/>
                <a:gd name="T71" fmla="*/ 820 h 938"/>
                <a:gd name="T72" fmla="*/ 473 w 924"/>
                <a:gd name="T73" fmla="*/ 852 h 938"/>
                <a:gd name="T74" fmla="*/ 555 w 924"/>
                <a:gd name="T75" fmla="*/ 774 h 938"/>
                <a:gd name="T76" fmla="*/ 601 w 924"/>
                <a:gd name="T77" fmla="*/ 711 h 938"/>
                <a:gd name="T78" fmla="*/ 739 w 924"/>
                <a:gd name="T79" fmla="*/ 643 h 938"/>
                <a:gd name="T80" fmla="*/ 677 w 924"/>
                <a:gd name="T81" fmla="*/ 424 h 938"/>
                <a:gd name="T82" fmla="*/ 614 w 924"/>
                <a:gd name="T83" fmla="*/ 556 h 938"/>
                <a:gd name="T84" fmla="*/ 587 w 924"/>
                <a:gd name="T85" fmla="*/ 679 h 938"/>
                <a:gd name="T86" fmla="*/ 490 w 924"/>
                <a:gd name="T87" fmla="*/ 740 h 938"/>
                <a:gd name="T88" fmla="*/ 373 w 924"/>
                <a:gd name="T89" fmla="*/ 774 h 938"/>
                <a:gd name="T90" fmla="*/ 308 w 924"/>
                <a:gd name="T91" fmla="*/ 704 h 938"/>
                <a:gd name="T92" fmla="*/ 190 w 924"/>
                <a:gd name="T93" fmla="*/ 761 h 938"/>
                <a:gd name="T94" fmla="*/ 158 w 924"/>
                <a:gd name="T95" fmla="*/ 658 h 938"/>
                <a:gd name="T96" fmla="*/ 27 w 924"/>
                <a:gd name="T97" fmla="*/ 683 h 938"/>
                <a:gd name="T98" fmla="*/ 124 w 924"/>
                <a:gd name="T99" fmla="*/ 542 h 938"/>
                <a:gd name="T100" fmla="*/ 6 w 924"/>
                <a:gd name="T101" fmla="*/ 594 h 938"/>
                <a:gd name="T102" fmla="*/ 0 w 924"/>
                <a:gd name="T103" fmla="*/ 438 h 938"/>
                <a:gd name="T104" fmla="*/ 101 w 924"/>
                <a:gd name="T105" fmla="*/ 312 h 938"/>
                <a:gd name="T106" fmla="*/ 226 w 924"/>
                <a:gd name="T107" fmla="*/ 219 h 938"/>
                <a:gd name="T108" fmla="*/ 329 w 924"/>
                <a:gd name="T109" fmla="*/ 263 h 938"/>
                <a:gd name="T110" fmla="*/ 335 w 924"/>
                <a:gd name="T111" fmla="*/ 173 h 938"/>
                <a:gd name="T112" fmla="*/ 359 w 924"/>
                <a:gd name="T113" fmla="*/ 130 h 938"/>
                <a:gd name="T114" fmla="*/ 637 w 924"/>
                <a:gd name="T115" fmla="*/ 0 h 93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924"/>
                <a:gd name="T175" fmla="*/ 0 h 938"/>
                <a:gd name="T176" fmla="*/ 924 w 924"/>
                <a:gd name="T177" fmla="*/ 938 h 93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924" h="938">
                  <a:moveTo>
                    <a:pt x="762" y="10"/>
                  </a:moveTo>
                  <a:lnTo>
                    <a:pt x="734" y="33"/>
                  </a:lnTo>
                  <a:lnTo>
                    <a:pt x="776" y="29"/>
                  </a:lnTo>
                  <a:lnTo>
                    <a:pt x="827" y="78"/>
                  </a:lnTo>
                  <a:lnTo>
                    <a:pt x="857" y="37"/>
                  </a:lnTo>
                  <a:lnTo>
                    <a:pt x="873" y="4"/>
                  </a:lnTo>
                  <a:lnTo>
                    <a:pt x="886" y="63"/>
                  </a:lnTo>
                  <a:lnTo>
                    <a:pt x="924" y="99"/>
                  </a:lnTo>
                  <a:lnTo>
                    <a:pt x="850" y="107"/>
                  </a:lnTo>
                  <a:lnTo>
                    <a:pt x="793" y="116"/>
                  </a:lnTo>
                  <a:lnTo>
                    <a:pt x="755" y="63"/>
                  </a:lnTo>
                  <a:lnTo>
                    <a:pt x="669" y="71"/>
                  </a:lnTo>
                  <a:lnTo>
                    <a:pt x="673" y="33"/>
                  </a:lnTo>
                  <a:lnTo>
                    <a:pt x="622" y="44"/>
                  </a:lnTo>
                  <a:lnTo>
                    <a:pt x="566" y="84"/>
                  </a:lnTo>
                  <a:lnTo>
                    <a:pt x="481" y="77"/>
                  </a:lnTo>
                  <a:lnTo>
                    <a:pt x="416" y="99"/>
                  </a:lnTo>
                  <a:lnTo>
                    <a:pt x="475" y="113"/>
                  </a:lnTo>
                  <a:lnTo>
                    <a:pt x="452" y="164"/>
                  </a:lnTo>
                  <a:lnTo>
                    <a:pt x="382" y="196"/>
                  </a:lnTo>
                  <a:lnTo>
                    <a:pt x="394" y="211"/>
                  </a:lnTo>
                  <a:lnTo>
                    <a:pt x="340" y="223"/>
                  </a:lnTo>
                  <a:lnTo>
                    <a:pt x="392" y="234"/>
                  </a:lnTo>
                  <a:lnTo>
                    <a:pt x="422" y="261"/>
                  </a:lnTo>
                  <a:lnTo>
                    <a:pt x="348" y="269"/>
                  </a:lnTo>
                  <a:lnTo>
                    <a:pt x="314" y="299"/>
                  </a:lnTo>
                  <a:lnTo>
                    <a:pt x="283" y="307"/>
                  </a:lnTo>
                  <a:lnTo>
                    <a:pt x="232" y="255"/>
                  </a:lnTo>
                  <a:lnTo>
                    <a:pt x="181" y="234"/>
                  </a:lnTo>
                  <a:lnTo>
                    <a:pt x="203" y="301"/>
                  </a:lnTo>
                  <a:lnTo>
                    <a:pt x="144" y="301"/>
                  </a:lnTo>
                  <a:lnTo>
                    <a:pt x="165" y="335"/>
                  </a:lnTo>
                  <a:lnTo>
                    <a:pt x="165" y="360"/>
                  </a:lnTo>
                  <a:lnTo>
                    <a:pt x="76" y="381"/>
                  </a:lnTo>
                  <a:lnTo>
                    <a:pt x="30" y="409"/>
                  </a:lnTo>
                  <a:lnTo>
                    <a:pt x="68" y="411"/>
                  </a:lnTo>
                  <a:lnTo>
                    <a:pt x="27" y="483"/>
                  </a:lnTo>
                  <a:lnTo>
                    <a:pt x="25" y="521"/>
                  </a:lnTo>
                  <a:lnTo>
                    <a:pt x="68" y="476"/>
                  </a:lnTo>
                  <a:lnTo>
                    <a:pt x="144" y="489"/>
                  </a:lnTo>
                  <a:lnTo>
                    <a:pt x="144" y="533"/>
                  </a:lnTo>
                  <a:lnTo>
                    <a:pt x="131" y="563"/>
                  </a:lnTo>
                  <a:lnTo>
                    <a:pt x="68" y="576"/>
                  </a:lnTo>
                  <a:lnTo>
                    <a:pt x="38" y="637"/>
                  </a:lnTo>
                  <a:lnTo>
                    <a:pt x="91" y="599"/>
                  </a:lnTo>
                  <a:lnTo>
                    <a:pt x="120" y="635"/>
                  </a:lnTo>
                  <a:lnTo>
                    <a:pt x="181" y="561"/>
                  </a:lnTo>
                  <a:lnTo>
                    <a:pt x="234" y="563"/>
                  </a:lnTo>
                  <a:lnTo>
                    <a:pt x="230" y="599"/>
                  </a:lnTo>
                  <a:lnTo>
                    <a:pt x="211" y="652"/>
                  </a:lnTo>
                  <a:lnTo>
                    <a:pt x="211" y="689"/>
                  </a:lnTo>
                  <a:lnTo>
                    <a:pt x="240" y="651"/>
                  </a:lnTo>
                  <a:lnTo>
                    <a:pt x="268" y="681"/>
                  </a:lnTo>
                  <a:lnTo>
                    <a:pt x="255" y="613"/>
                  </a:lnTo>
                  <a:lnTo>
                    <a:pt x="260" y="556"/>
                  </a:lnTo>
                  <a:lnTo>
                    <a:pt x="297" y="616"/>
                  </a:lnTo>
                  <a:lnTo>
                    <a:pt x="319" y="683"/>
                  </a:lnTo>
                  <a:lnTo>
                    <a:pt x="359" y="730"/>
                  </a:lnTo>
                  <a:lnTo>
                    <a:pt x="394" y="652"/>
                  </a:lnTo>
                  <a:lnTo>
                    <a:pt x="451" y="704"/>
                  </a:lnTo>
                  <a:lnTo>
                    <a:pt x="437" y="630"/>
                  </a:lnTo>
                  <a:lnTo>
                    <a:pt x="437" y="599"/>
                  </a:lnTo>
                  <a:lnTo>
                    <a:pt x="424" y="510"/>
                  </a:lnTo>
                  <a:lnTo>
                    <a:pt x="433" y="466"/>
                  </a:lnTo>
                  <a:lnTo>
                    <a:pt x="452" y="424"/>
                  </a:lnTo>
                  <a:lnTo>
                    <a:pt x="489" y="483"/>
                  </a:lnTo>
                  <a:lnTo>
                    <a:pt x="517" y="544"/>
                  </a:lnTo>
                  <a:lnTo>
                    <a:pt x="534" y="499"/>
                  </a:lnTo>
                  <a:lnTo>
                    <a:pt x="563" y="527"/>
                  </a:lnTo>
                  <a:lnTo>
                    <a:pt x="555" y="489"/>
                  </a:lnTo>
                  <a:lnTo>
                    <a:pt x="551" y="453"/>
                  </a:lnTo>
                  <a:lnTo>
                    <a:pt x="492" y="424"/>
                  </a:lnTo>
                  <a:lnTo>
                    <a:pt x="500" y="350"/>
                  </a:lnTo>
                  <a:lnTo>
                    <a:pt x="534" y="297"/>
                  </a:lnTo>
                  <a:lnTo>
                    <a:pt x="555" y="367"/>
                  </a:lnTo>
                  <a:lnTo>
                    <a:pt x="591" y="367"/>
                  </a:lnTo>
                  <a:lnTo>
                    <a:pt x="614" y="307"/>
                  </a:lnTo>
                  <a:lnTo>
                    <a:pt x="591" y="223"/>
                  </a:lnTo>
                  <a:lnTo>
                    <a:pt x="614" y="164"/>
                  </a:lnTo>
                  <a:lnTo>
                    <a:pt x="652" y="242"/>
                  </a:lnTo>
                  <a:lnTo>
                    <a:pt x="675" y="234"/>
                  </a:lnTo>
                  <a:lnTo>
                    <a:pt x="734" y="179"/>
                  </a:lnTo>
                  <a:lnTo>
                    <a:pt x="751" y="238"/>
                  </a:lnTo>
                  <a:lnTo>
                    <a:pt x="755" y="282"/>
                  </a:lnTo>
                  <a:lnTo>
                    <a:pt x="719" y="308"/>
                  </a:lnTo>
                  <a:lnTo>
                    <a:pt x="703" y="365"/>
                  </a:lnTo>
                  <a:lnTo>
                    <a:pt x="768" y="312"/>
                  </a:lnTo>
                  <a:lnTo>
                    <a:pt x="768" y="367"/>
                  </a:lnTo>
                  <a:lnTo>
                    <a:pt x="755" y="417"/>
                  </a:lnTo>
                  <a:lnTo>
                    <a:pt x="779" y="409"/>
                  </a:lnTo>
                  <a:lnTo>
                    <a:pt x="779" y="459"/>
                  </a:lnTo>
                  <a:lnTo>
                    <a:pt x="770" y="565"/>
                  </a:lnTo>
                  <a:lnTo>
                    <a:pt x="808" y="573"/>
                  </a:lnTo>
                  <a:lnTo>
                    <a:pt x="749" y="592"/>
                  </a:lnTo>
                  <a:lnTo>
                    <a:pt x="770" y="609"/>
                  </a:lnTo>
                  <a:lnTo>
                    <a:pt x="850" y="599"/>
                  </a:lnTo>
                  <a:lnTo>
                    <a:pt x="779" y="649"/>
                  </a:lnTo>
                  <a:lnTo>
                    <a:pt x="717" y="679"/>
                  </a:lnTo>
                  <a:lnTo>
                    <a:pt x="696" y="681"/>
                  </a:lnTo>
                  <a:lnTo>
                    <a:pt x="734" y="719"/>
                  </a:lnTo>
                  <a:lnTo>
                    <a:pt x="644" y="730"/>
                  </a:lnTo>
                  <a:lnTo>
                    <a:pt x="618" y="748"/>
                  </a:lnTo>
                  <a:lnTo>
                    <a:pt x="696" y="770"/>
                  </a:lnTo>
                  <a:lnTo>
                    <a:pt x="654" y="789"/>
                  </a:lnTo>
                  <a:lnTo>
                    <a:pt x="587" y="774"/>
                  </a:lnTo>
                  <a:lnTo>
                    <a:pt x="555" y="799"/>
                  </a:lnTo>
                  <a:lnTo>
                    <a:pt x="500" y="805"/>
                  </a:lnTo>
                  <a:lnTo>
                    <a:pt x="485" y="820"/>
                  </a:lnTo>
                  <a:lnTo>
                    <a:pt x="508" y="837"/>
                  </a:lnTo>
                  <a:lnTo>
                    <a:pt x="460" y="938"/>
                  </a:lnTo>
                  <a:lnTo>
                    <a:pt x="473" y="852"/>
                  </a:lnTo>
                  <a:lnTo>
                    <a:pt x="460" y="835"/>
                  </a:lnTo>
                  <a:lnTo>
                    <a:pt x="485" y="789"/>
                  </a:lnTo>
                  <a:lnTo>
                    <a:pt x="555" y="774"/>
                  </a:lnTo>
                  <a:lnTo>
                    <a:pt x="559" y="755"/>
                  </a:lnTo>
                  <a:lnTo>
                    <a:pt x="587" y="755"/>
                  </a:lnTo>
                  <a:lnTo>
                    <a:pt x="601" y="711"/>
                  </a:lnTo>
                  <a:lnTo>
                    <a:pt x="690" y="704"/>
                  </a:lnTo>
                  <a:lnTo>
                    <a:pt x="639" y="671"/>
                  </a:lnTo>
                  <a:lnTo>
                    <a:pt x="739" y="643"/>
                  </a:lnTo>
                  <a:lnTo>
                    <a:pt x="709" y="605"/>
                  </a:lnTo>
                  <a:lnTo>
                    <a:pt x="719" y="462"/>
                  </a:lnTo>
                  <a:lnTo>
                    <a:pt x="677" y="424"/>
                  </a:lnTo>
                  <a:lnTo>
                    <a:pt x="677" y="510"/>
                  </a:lnTo>
                  <a:lnTo>
                    <a:pt x="643" y="624"/>
                  </a:lnTo>
                  <a:lnTo>
                    <a:pt x="614" y="556"/>
                  </a:lnTo>
                  <a:lnTo>
                    <a:pt x="593" y="529"/>
                  </a:lnTo>
                  <a:lnTo>
                    <a:pt x="578" y="601"/>
                  </a:lnTo>
                  <a:lnTo>
                    <a:pt x="587" y="679"/>
                  </a:lnTo>
                  <a:lnTo>
                    <a:pt x="527" y="681"/>
                  </a:lnTo>
                  <a:lnTo>
                    <a:pt x="527" y="727"/>
                  </a:lnTo>
                  <a:lnTo>
                    <a:pt x="490" y="740"/>
                  </a:lnTo>
                  <a:lnTo>
                    <a:pt x="451" y="791"/>
                  </a:lnTo>
                  <a:lnTo>
                    <a:pt x="401" y="719"/>
                  </a:lnTo>
                  <a:lnTo>
                    <a:pt x="373" y="774"/>
                  </a:lnTo>
                  <a:lnTo>
                    <a:pt x="371" y="791"/>
                  </a:lnTo>
                  <a:lnTo>
                    <a:pt x="335" y="746"/>
                  </a:lnTo>
                  <a:lnTo>
                    <a:pt x="308" y="704"/>
                  </a:lnTo>
                  <a:lnTo>
                    <a:pt x="274" y="730"/>
                  </a:lnTo>
                  <a:lnTo>
                    <a:pt x="241" y="709"/>
                  </a:lnTo>
                  <a:lnTo>
                    <a:pt x="190" y="761"/>
                  </a:lnTo>
                  <a:lnTo>
                    <a:pt x="167" y="689"/>
                  </a:lnTo>
                  <a:lnTo>
                    <a:pt x="175" y="630"/>
                  </a:lnTo>
                  <a:lnTo>
                    <a:pt x="158" y="658"/>
                  </a:lnTo>
                  <a:lnTo>
                    <a:pt x="143" y="740"/>
                  </a:lnTo>
                  <a:lnTo>
                    <a:pt x="91" y="643"/>
                  </a:lnTo>
                  <a:lnTo>
                    <a:pt x="27" y="683"/>
                  </a:lnTo>
                  <a:lnTo>
                    <a:pt x="30" y="607"/>
                  </a:lnTo>
                  <a:lnTo>
                    <a:pt x="63" y="557"/>
                  </a:lnTo>
                  <a:lnTo>
                    <a:pt x="124" y="542"/>
                  </a:lnTo>
                  <a:lnTo>
                    <a:pt x="122" y="504"/>
                  </a:lnTo>
                  <a:lnTo>
                    <a:pt x="68" y="502"/>
                  </a:lnTo>
                  <a:lnTo>
                    <a:pt x="6" y="594"/>
                  </a:lnTo>
                  <a:lnTo>
                    <a:pt x="6" y="533"/>
                  </a:lnTo>
                  <a:lnTo>
                    <a:pt x="11" y="451"/>
                  </a:lnTo>
                  <a:lnTo>
                    <a:pt x="0" y="438"/>
                  </a:lnTo>
                  <a:lnTo>
                    <a:pt x="27" y="373"/>
                  </a:lnTo>
                  <a:lnTo>
                    <a:pt x="129" y="345"/>
                  </a:lnTo>
                  <a:lnTo>
                    <a:pt x="101" y="312"/>
                  </a:lnTo>
                  <a:lnTo>
                    <a:pt x="158" y="278"/>
                  </a:lnTo>
                  <a:lnTo>
                    <a:pt x="167" y="187"/>
                  </a:lnTo>
                  <a:lnTo>
                    <a:pt x="226" y="219"/>
                  </a:lnTo>
                  <a:lnTo>
                    <a:pt x="270" y="267"/>
                  </a:lnTo>
                  <a:lnTo>
                    <a:pt x="304" y="286"/>
                  </a:lnTo>
                  <a:lnTo>
                    <a:pt x="329" y="263"/>
                  </a:lnTo>
                  <a:lnTo>
                    <a:pt x="285" y="230"/>
                  </a:lnTo>
                  <a:lnTo>
                    <a:pt x="344" y="208"/>
                  </a:lnTo>
                  <a:lnTo>
                    <a:pt x="335" y="173"/>
                  </a:lnTo>
                  <a:lnTo>
                    <a:pt x="394" y="160"/>
                  </a:lnTo>
                  <a:lnTo>
                    <a:pt x="432" y="135"/>
                  </a:lnTo>
                  <a:lnTo>
                    <a:pt x="359" y="130"/>
                  </a:lnTo>
                  <a:lnTo>
                    <a:pt x="433" y="56"/>
                  </a:lnTo>
                  <a:lnTo>
                    <a:pt x="563" y="50"/>
                  </a:lnTo>
                  <a:lnTo>
                    <a:pt x="637" y="0"/>
                  </a:lnTo>
                  <a:lnTo>
                    <a:pt x="76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7" name="Freeform 172"/>
            <p:cNvSpPr>
              <a:spLocks/>
            </p:cNvSpPr>
            <p:nvPr/>
          </p:nvSpPr>
          <p:spPr bwMode="auto">
            <a:xfrm>
              <a:off x="1939" y="1907"/>
              <a:ext cx="668" cy="283"/>
            </a:xfrm>
            <a:custGeom>
              <a:avLst/>
              <a:gdLst>
                <a:gd name="T0" fmla="*/ 0 w 1336"/>
                <a:gd name="T1" fmla="*/ 145 h 567"/>
                <a:gd name="T2" fmla="*/ 61 w 1336"/>
                <a:gd name="T3" fmla="*/ 289 h 567"/>
                <a:gd name="T4" fmla="*/ 145 w 1336"/>
                <a:gd name="T5" fmla="*/ 263 h 567"/>
                <a:gd name="T6" fmla="*/ 194 w 1336"/>
                <a:gd name="T7" fmla="*/ 179 h 567"/>
                <a:gd name="T8" fmla="*/ 217 w 1336"/>
                <a:gd name="T9" fmla="*/ 337 h 567"/>
                <a:gd name="T10" fmla="*/ 302 w 1336"/>
                <a:gd name="T11" fmla="*/ 329 h 567"/>
                <a:gd name="T12" fmla="*/ 411 w 1336"/>
                <a:gd name="T13" fmla="*/ 284 h 567"/>
                <a:gd name="T14" fmla="*/ 485 w 1336"/>
                <a:gd name="T15" fmla="*/ 320 h 567"/>
                <a:gd name="T16" fmla="*/ 361 w 1336"/>
                <a:gd name="T17" fmla="*/ 373 h 567"/>
                <a:gd name="T18" fmla="*/ 405 w 1336"/>
                <a:gd name="T19" fmla="*/ 447 h 567"/>
                <a:gd name="T20" fmla="*/ 485 w 1336"/>
                <a:gd name="T21" fmla="*/ 476 h 567"/>
                <a:gd name="T22" fmla="*/ 551 w 1336"/>
                <a:gd name="T23" fmla="*/ 496 h 567"/>
                <a:gd name="T24" fmla="*/ 698 w 1336"/>
                <a:gd name="T25" fmla="*/ 502 h 567"/>
                <a:gd name="T26" fmla="*/ 770 w 1336"/>
                <a:gd name="T27" fmla="*/ 523 h 567"/>
                <a:gd name="T28" fmla="*/ 880 w 1336"/>
                <a:gd name="T29" fmla="*/ 477 h 567"/>
                <a:gd name="T30" fmla="*/ 992 w 1336"/>
                <a:gd name="T31" fmla="*/ 479 h 567"/>
                <a:gd name="T32" fmla="*/ 1036 w 1336"/>
                <a:gd name="T33" fmla="*/ 491 h 567"/>
                <a:gd name="T34" fmla="*/ 1097 w 1336"/>
                <a:gd name="T35" fmla="*/ 515 h 567"/>
                <a:gd name="T36" fmla="*/ 1163 w 1336"/>
                <a:gd name="T37" fmla="*/ 531 h 567"/>
                <a:gd name="T38" fmla="*/ 1264 w 1336"/>
                <a:gd name="T39" fmla="*/ 514 h 567"/>
                <a:gd name="T40" fmla="*/ 1336 w 1336"/>
                <a:gd name="T41" fmla="*/ 464 h 567"/>
                <a:gd name="T42" fmla="*/ 1257 w 1336"/>
                <a:gd name="T43" fmla="*/ 468 h 567"/>
                <a:gd name="T44" fmla="*/ 1243 w 1336"/>
                <a:gd name="T45" fmla="*/ 318 h 567"/>
                <a:gd name="T46" fmla="*/ 1200 w 1336"/>
                <a:gd name="T47" fmla="*/ 426 h 567"/>
                <a:gd name="T48" fmla="*/ 1162 w 1336"/>
                <a:gd name="T49" fmla="*/ 386 h 567"/>
                <a:gd name="T50" fmla="*/ 1141 w 1336"/>
                <a:gd name="T51" fmla="*/ 344 h 567"/>
                <a:gd name="T52" fmla="*/ 1087 w 1336"/>
                <a:gd name="T53" fmla="*/ 316 h 567"/>
                <a:gd name="T54" fmla="*/ 958 w 1336"/>
                <a:gd name="T55" fmla="*/ 312 h 567"/>
                <a:gd name="T56" fmla="*/ 914 w 1336"/>
                <a:gd name="T57" fmla="*/ 335 h 567"/>
                <a:gd name="T58" fmla="*/ 865 w 1336"/>
                <a:gd name="T59" fmla="*/ 341 h 567"/>
                <a:gd name="T60" fmla="*/ 838 w 1336"/>
                <a:gd name="T61" fmla="*/ 449 h 567"/>
                <a:gd name="T62" fmla="*/ 793 w 1336"/>
                <a:gd name="T63" fmla="*/ 445 h 567"/>
                <a:gd name="T64" fmla="*/ 793 w 1336"/>
                <a:gd name="T65" fmla="*/ 358 h 567"/>
                <a:gd name="T66" fmla="*/ 688 w 1336"/>
                <a:gd name="T67" fmla="*/ 377 h 567"/>
                <a:gd name="T68" fmla="*/ 648 w 1336"/>
                <a:gd name="T69" fmla="*/ 476 h 567"/>
                <a:gd name="T70" fmla="*/ 578 w 1336"/>
                <a:gd name="T71" fmla="*/ 474 h 567"/>
                <a:gd name="T72" fmla="*/ 529 w 1336"/>
                <a:gd name="T73" fmla="*/ 470 h 567"/>
                <a:gd name="T74" fmla="*/ 432 w 1336"/>
                <a:gd name="T75" fmla="*/ 460 h 567"/>
                <a:gd name="T76" fmla="*/ 352 w 1336"/>
                <a:gd name="T77" fmla="*/ 415 h 567"/>
                <a:gd name="T78" fmla="*/ 513 w 1336"/>
                <a:gd name="T79" fmla="*/ 341 h 567"/>
                <a:gd name="T80" fmla="*/ 513 w 1336"/>
                <a:gd name="T81" fmla="*/ 308 h 567"/>
                <a:gd name="T82" fmla="*/ 468 w 1336"/>
                <a:gd name="T83" fmla="*/ 285 h 567"/>
                <a:gd name="T84" fmla="*/ 420 w 1336"/>
                <a:gd name="T85" fmla="*/ 246 h 567"/>
                <a:gd name="T86" fmla="*/ 363 w 1336"/>
                <a:gd name="T87" fmla="*/ 227 h 567"/>
                <a:gd name="T88" fmla="*/ 310 w 1336"/>
                <a:gd name="T89" fmla="*/ 234 h 567"/>
                <a:gd name="T90" fmla="*/ 251 w 1336"/>
                <a:gd name="T91" fmla="*/ 200 h 567"/>
                <a:gd name="T92" fmla="*/ 289 w 1336"/>
                <a:gd name="T93" fmla="*/ 190 h 567"/>
                <a:gd name="T94" fmla="*/ 344 w 1336"/>
                <a:gd name="T95" fmla="*/ 0 h 567"/>
                <a:gd name="T96" fmla="*/ 190 w 1336"/>
                <a:gd name="T97" fmla="*/ 97 h 567"/>
                <a:gd name="T98" fmla="*/ 120 w 1336"/>
                <a:gd name="T99" fmla="*/ 173 h 567"/>
                <a:gd name="T100" fmla="*/ 74 w 1336"/>
                <a:gd name="T101" fmla="*/ 198 h 567"/>
                <a:gd name="T102" fmla="*/ 49 w 1336"/>
                <a:gd name="T103" fmla="*/ 133 h 567"/>
                <a:gd name="T104" fmla="*/ 48 w 1336"/>
                <a:gd name="T105" fmla="*/ 71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36"/>
                <a:gd name="T160" fmla="*/ 0 h 567"/>
                <a:gd name="T161" fmla="*/ 1336 w 1336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36" h="567">
                  <a:moveTo>
                    <a:pt x="48" y="71"/>
                  </a:moveTo>
                  <a:lnTo>
                    <a:pt x="0" y="145"/>
                  </a:lnTo>
                  <a:lnTo>
                    <a:pt x="49" y="166"/>
                  </a:lnTo>
                  <a:lnTo>
                    <a:pt x="61" y="289"/>
                  </a:lnTo>
                  <a:lnTo>
                    <a:pt x="101" y="209"/>
                  </a:lnTo>
                  <a:lnTo>
                    <a:pt x="145" y="263"/>
                  </a:lnTo>
                  <a:lnTo>
                    <a:pt x="167" y="126"/>
                  </a:lnTo>
                  <a:lnTo>
                    <a:pt x="194" y="179"/>
                  </a:lnTo>
                  <a:lnTo>
                    <a:pt x="186" y="282"/>
                  </a:lnTo>
                  <a:lnTo>
                    <a:pt x="217" y="337"/>
                  </a:lnTo>
                  <a:lnTo>
                    <a:pt x="228" y="253"/>
                  </a:lnTo>
                  <a:lnTo>
                    <a:pt x="302" y="329"/>
                  </a:lnTo>
                  <a:lnTo>
                    <a:pt x="335" y="265"/>
                  </a:lnTo>
                  <a:lnTo>
                    <a:pt x="411" y="284"/>
                  </a:lnTo>
                  <a:lnTo>
                    <a:pt x="373" y="339"/>
                  </a:lnTo>
                  <a:lnTo>
                    <a:pt x="485" y="320"/>
                  </a:lnTo>
                  <a:lnTo>
                    <a:pt x="430" y="356"/>
                  </a:lnTo>
                  <a:lnTo>
                    <a:pt x="361" y="373"/>
                  </a:lnTo>
                  <a:lnTo>
                    <a:pt x="316" y="432"/>
                  </a:lnTo>
                  <a:lnTo>
                    <a:pt x="405" y="447"/>
                  </a:lnTo>
                  <a:lnTo>
                    <a:pt x="420" y="529"/>
                  </a:lnTo>
                  <a:lnTo>
                    <a:pt x="485" y="476"/>
                  </a:lnTo>
                  <a:lnTo>
                    <a:pt x="506" y="531"/>
                  </a:lnTo>
                  <a:lnTo>
                    <a:pt x="551" y="496"/>
                  </a:lnTo>
                  <a:lnTo>
                    <a:pt x="603" y="521"/>
                  </a:lnTo>
                  <a:lnTo>
                    <a:pt x="698" y="502"/>
                  </a:lnTo>
                  <a:lnTo>
                    <a:pt x="713" y="567"/>
                  </a:lnTo>
                  <a:lnTo>
                    <a:pt x="770" y="523"/>
                  </a:lnTo>
                  <a:lnTo>
                    <a:pt x="833" y="523"/>
                  </a:lnTo>
                  <a:lnTo>
                    <a:pt x="880" y="477"/>
                  </a:lnTo>
                  <a:lnTo>
                    <a:pt x="989" y="529"/>
                  </a:lnTo>
                  <a:lnTo>
                    <a:pt x="992" y="479"/>
                  </a:lnTo>
                  <a:lnTo>
                    <a:pt x="1032" y="422"/>
                  </a:lnTo>
                  <a:lnTo>
                    <a:pt x="1036" y="491"/>
                  </a:lnTo>
                  <a:lnTo>
                    <a:pt x="1085" y="441"/>
                  </a:lnTo>
                  <a:lnTo>
                    <a:pt x="1097" y="515"/>
                  </a:lnTo>
                  <a:lnTo>
                    <a:pt x="1160" y="474"/>
                  </a:lnTo>
                  <a:lnTo>
                    <a:pt x="1163" y="531"/>
                  </a:lnTo>
                  <a:lnTo>
                    <a:pt x="1219" y="515"/>
                  </a:lnTo>
                  <a:lnTo>
                    <a:pt x="1264" y="514"/>
                  </a:lnTo>
                  <a:lnTo>
                    <a:pt x="1291" y="464"/>
                  </a:lnTo>
                  <a:lnTo>
                    <a:pt x="1336" y="464"/>
                  </a:lnTo>
                  <a:lnTo>
                    <a:pt x="1310" y="428"/>
                  </a:lnTo>
                  <a:lnTo>
                    <a:pt x="1257" y="468"/>
                  </a:lnTo>
                  <a:lnTo>
                    <a:pt x="1279" y="373"/>
                  </a:lnTo>
                  <a:lnTo>
                    <a:pt x="1243" y="318"/>
                  </a:lnTo>
                  <a:lnTo>
                    <a:pt x="1243" y="415"/>
                  </a:lnTo>
                  <a:lnTo>
                    <a:pt x="1200" y="426"/>
                  </a:lnTo>
                  <a:lnTo>
                    <a:pt x="1213" y="335"/>
                  </a:lnTo>
                  <a:lnTo>
                    <a:pt x="1162" y="386"/>
                  </a:lnTo>
                  <a:lnTo>
                    <a:pt x="1135" y="403"/>
                  </a:lnTo>
                  <a:lnTo>
                    <a:pt x="1141" y="344"/>
                  </a:lnTo>
                  <a:lnTo>
                    <a:pt x="1093" y="361"/>
                  </a:lnTo>
                  <a:lnTo>
                    <a:pt x="1087" y="316"/>
                  </a:lnTo>
                  <a:lnTo>
                    <a:pt x="1028" y="361"/>
                  </a:lnTo>
                  <a:lnTo>
                    <a:pt x="958" y="312"/>
                  </a:lnTo>
                  <a:lnTo>
                    <a:pt x="935" y="348"/>
                  </a:lnTo>
                  <a:lnTo>
                    <a:pt x="914" y="335"/>
                  </a:lnTo>
                  <a:lnTo>
                    <a:pt x="886" y="363"/>
                  </a:lnTo>
                  <a:lnTo>
                    <a:pt x="865" y="341"/>
                  </a:lnTo>
                  <a:lnTo>
                    <a:pt x="852" y="426"/>
                  </a:lnTo>
                  <a:lnTo>
                    <a:pt x="838" y="449"/>
                  </a:lnTo>
                  <a:lnTo>
                    <a:pt x="838" y="361"/>
                  </a:lnTo>
                  <a:lnTo>
                    <a:pt x="793" y="445"/>
                  </a:lnTo>
                  <a:lnTo>
                    <a:pt x="770" y="457"/>
                  </a:lnTo>
                  <a:lnTo>
                    <a:pt x="793" y="358"/>
                  </a:lnTo>
                  <a:lnTo>
                    <a:pt x="728" y="447"/>
                  </a:lnTo>
                  <a:lnTo>
                    <a:pt x="688" y="377"/>
                  </a:lnTo>
                  <a:lnTo>
                    <a:pt x="673" y="470"/>
                  </a:lnTo>
                  <a:lnTo>
                    <a:pt x="648" y="476"/>
                  </a:lnTo>
                  <a:lnTo>
                    <a:pt x="599" y="419"/>
                  </a:lnTo>
                  <a:lnTo>
                    <a:pt x="578" y="474"/>
                  </a:lnTo>
                  <a:lnTo>
                    <a:pt x="540" y="428"/>
                  </a:lnTo>
                  <a:lnTo>
                    <a:pt x="529" y="470"/>
                  </a:lnTo>
                  <a:lnTo>
                    <a:pt x="470" y="420"/>
                  </a:lnTo>
                  <a:lnTo>
                    <a:pt x="432" y="460"/>
                  </a:lnTo>
                  <a:lnTo>
                    <a:pt x="413" y="426"/>
                  </a:lnTo>
                  <a:lnTo>
                    <a:pt x="352" y="415"/>
                  </a:lnTo>
                  <a:lnTo>
                    <a:pt x="418" y="377"/>
                  </a:lnTo>
                  <a:lnTo>
                    <a:pt x="513" y="341"/>
                  </a:lnTo>
                  <a:lnTo>
                    <a:pt x="540" y="325"/>
                  </a:lnTo>
                  <a:lnTo>
                    <a:pt x="513" y="308"/>
                  </a:lnTo>
                  <a:lnTo>
                    <a:pt x="513" y="280"/>
                  </a:lnTo>
                  <a:lnTo>
                    <a:pt x="468" y="285"/>
                  </a:lnTo>
                  <a:lnTo>
                    <a:pt x="456" y="225"/>
                  </a:lnTo>
                  <a:lnTo>
                    <a:pt x="420" y="246"/>
                  </a:lnTo>
                  <a:lnTo>
                    <a:pt x="409" y="173"/>
                  </a:lnTo>
                  <a:lnTo>
                    <a:pt x="363" y="227"/>
                  </a:lnTo>
                  <a:lnTo>
                    <a:pt x="335" y="181"/>
                  </a:lnTo>
                  <a:lnTo>
                    <a:pt x="310" y="234"/>
                  </a:lnTo>
                  <a:lnTo>
                    <a:pt x="279" y="251"/>
                  </a:lnTo>
                  <a:lnTo>
                    <a:pt x="251" y="200"/>
                  </a:lnTo>
                  <a:lnTo>
                    <a:pt x="241" y="150"/>
                  </a:lnTo>
                  <a:lnTo>
                    <a:pt x="289" y="190"/>
                  </a:lnTo>
                  <a:lnTo>
                    <a:pt x="297" y="124"/>
                  </a:lnTo>
                  <a:lnTo>
                    <a:pt x="344" y="0"/>
                  </a:lnTo>
                  <a:lnTo>
                    <a:pt x="262" y="88"/>
                  </a:lnTo>
                  <a:lnTo>
                    <a:pt x="190" y="97"/>
                  </a:lnTo>
                  <a:lnTo>
                    <a:pt x="160" y="54"/>
                  </a:lnTo>
                  <a:lnTo>
                    <a:pt x="120" y="173"/>
                  </a:lnTo>
                  <a:lnTo>
                    <a:pt x="97" y="147"/>
                  </a:lnTo>
                  <a:lnTo>
                    <a:pt x="74" y="198"/>
                  </a:lnTo>
                  <a:lnTo>
                    <a:pt x="76" y="109"/>
                  </a:lnTo>
                  <a:lnTo>
                    <a:pt x="49" y="133"/>
                  </a:lnTo>
                  <a:lnTo>
                    <a:pt x="48" y="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8" name="Freeform 173"/>
            <p:cNvSpPr>
              <a:spLocks/>
            </p:cNvSpPr>
            <p:nvPr/>
          </p:nvSpPr>
          <p:spPr bwMode="auto">
            <a:xfrm>
              <a:off x="2143" y="1538"/>
              <a:ext cx="363" cy="552"/>
            </a:xfrm>
            <a:custGeom>
              <a:avLst/>
              <a:gdLst>
                <a:gd name="T0" fmla="*/ 492 w 726"/>
                <a:gd name="T1" fmla="*/ 150 h 1102"/>
                <a:gd name="T2" fmla="*/ 429 w 726"/>
                <a:gd name="T3" fmla="*/ 150 h 1102"/>
                <a:gd name="T4" fmla="*/ 418 w 726"/>
                <a:gd name="T5" fmla="*/ 180 h 1102"/>
                <a:gd name="T6" fmla="*/ 475 w 726"/>
                <a:gd name="T7" fmla="*/ 226 h 1102"/>
                <a:gd name="T8" fmla="*/ 526 w 726"/>
                <a:gd name="T9" fmla="*/ 285 h 1102"/>
                <a:gd name="T10" fmla="*/ 600 w 726"/>
                <a:gd name="T11" fmla="*/ 298 h 1102"/>
                <a:gd name="T12" fmla="*/ 583 w 726"/>
                <a:gd name="T13" fmla="*/ 439 h 1102"/>
                <a:gd name="T14" fmla="*/ 483 w 726"/>
                <a:gd name="T15" fmla="*/ 475 h 1102"/>
                <a:gd name="T16" fmla="*/ 511 w 726"/>
                <a:gd name="T17" fmla="*/ 513 h 1102"/>
                <a:gd name="T18" fmla="*/ 536 w 726"/>
                <a:gd name="T19" fmla="*/ 600 h 1102"/>
                <a:gd name="T20" fmla="*/ 576 w 726"/>
                <a:gd name="T21" fmla="*/ 610 h 1102"/>
                <a:gd name="T22" fmla="*/ 600 w 726"/>
                <a:gd name="T23" fmla="*/ 684 h 1102"/>
                <a:gd name="T24" fmla="*/ 547 w 726"/>
                <a:gd name="T25" fmla="*/ 849 h 1102"/>
                <a:gd name="T26" fmla="*/ 610 w 726"/>
                <a:gd name="T27" fmla="*/ 935 h 1102"/>
                <a:gd name="T28" fmla="*/ 726 w 726"/>
                <a:gd name="T29" fmla="*/ 983 h 1102"/>
                <a:gd name="T30" fmla="*/ 669 w 726"/>
                <a:gd name="T31" fmla="*/ 1087 h 1102"/>
                <a:gd name="T32" fmla="*/ 614 w 726"/>
                <a:gd name="T33" fmla="*/ 1049 h 1102"/>
                <a:gd name="T34" fmla="*/ 699 w 726"/>
                <a:gd name="T35" fmla="*/ 1026 h 1102"/>
                <a:gd name="T36" fmla="*/ 576 w 726"/>
                <a:gd name="T37" fmla="*/ 981 h 1102"/>
                <a:gd name="T38" fmla="*/ 418 w 726"/>
                <a:gd name="T39" fmla="*/ 1049 h 1102"/>
                <a:gd name="T40" fmla="*/ 523 w 726"/>
                <a:gd name="T41" fmla="*/ 1003 h 1102"/>
                <a:gd name="T42" fmla="*/ 418 w 726"/>
                <a:gd name="T43" fmla="*/ 1019 h 1102"/>
                <a:gd name="T44" fmla="*/ 452 w 726"/>
                <a:gd name="T45" fmla="*/ 981 h 1102"/>
                <a:gd name="T46" fmla="*/ 437 w 726"/>
                <a:gd name="T47" fmla="*/ 901 h 1102"/>
                <a:gd name="T48" fmla="*/ 490 w 726"/>
                <a:gd name="T49" fmla="*/ 889 h 1102"/>
                <a:gd name="T50" fmla="*/ 412 w 726"/>
                <a:gd name="T51" fmla="*/ 855 h 1102"/>
                <a:gd name="T52" fmla="*/ 479 w 726"/>
                <a:gd name="T53" fmla="*/ 696 h 1102"/>
                <a:gd name="T54" fmla="*/ 386 w 726"/>
                <a:gd name="T55" fmla="*/ 722 h 1102"/>
                <a:gd name="T56" fmla="*/ 353 w 726"/>
                <a:gd name="T57" fmla="*/ 709 h 1102"/>
                <a:gd name="T58" fmla="*/ 334 w 726"/>
                <a:gd name="T59" fmla="*/ 884 h 1102"/>
                <a:gd name="T60" fmla="*/ 334 w 726"/>
                <a:gd name="T61" fmla="*/ 732 h 1102"/>
                <a:gd name="T62" fmla="*/ 353 w 726"/>
                <a:gd name="T63" fmla="*/ 621 h 1102"/>
                <a:gd name="T64" fmla="*/ 389 w 726"/>
                <a:gd name="T65" fmla="*/ 557 h 1102"/>
                <a:gd name="T66" fmla="*/ 317 w 726"/>
                <a:gd name="T67" fmla="*/ 557 h 1102"/>
                <a:gd name="T68" fmla="*/ 235 w 726"/>
                <a:gd name="T69" fmla="*/ 652 h 1102"/>
                <a:gd name="T70" fmla="*/ 254 w 726"/>
                <a:gd name="T71" fmla="*/ 557 h 1102"/>
                <a:gd name="T72" fmla="*/ 215 w 726"/>
                <a:gd name="T73" fmla="*/ 424 h 1102"/>
                <a:gd name="T74" fmla="*/ 135 w 726"/>
                <a:gd name="T75" fmla="*/ 372 h 1102"/>
                <a:gd name="T76" fmla="*/ 205 w 726"/>
                <a:gd name="T77" fmla="*/ 365 h 1102"/>
                <a:gd name="T78" fmla="*/ 55 w 726"/>
                <a:gd name="T79" fmla="*/ 298 h 1102"/>
                <a:gd name="T80" fmla="*/ 28 w 726"/>
                <a:gd name="T81" fmla="*/ 230 h 1102"/>
                <a:gd name="T82" fmla="*/ 148 w 726"/>
                <a:gd name="T83" fmla="*/ 190 h 1102"/>
                <a:gd name="T84" fmla="*/ 190 w 726"/>
                <a:gd name="T85" fmla="*/ 228 h 1102"/>
                <a:gd name="T86" fmla="*/ 241 w 726"/>
                <a:gd name="T87" fmla="*/ 251 h 1102"/>
                <a:gd name="T88" fmla="*/ 167 w 726"/>
                <a:gd name="T89" fmla="*/ 279 h 1102"/>
                <a:gd name="T90" fmla="*/ 87 w 726"/>
                <a:gd name="T91" fmla="*/ 215 h 1102"/>
                <a:gd name="T92" fmla="*/ 129 w 726"/>
                <a:gd name="T93" fmla="*/ 291 h 1102"/>
                <a:gd name="T94" fmla="*/ 249 w 726"/>
                <a:gd name="T95" fmla="*/ 302 h 1102"/>
                <a:gd name="T96" fmla="*/ 215 w 726"/>
                <a:gd name="T97" fmla="*/ 327 h 1102"/>
                <a:gd name="T98" fmla="*/ 291 w 726"/>
                <a:gd name="T99" fmla="*/ 427 h 1102"/>
                <a:gd name="T100" fmla="*/ 327 w 726"/>
                <a:gd name="T101" fmla="*/ 395 h 1102"/>
                <a:gd name="T102" fmla="*/ 408 w 726"/>
                <a:gd name="T103" fmla="*/ 414 h 1102"/>
                <a:gd name="T104" fmla="*/ 456 w 726"/>
                <a:gd name="T105" fmla="*/ 374 h 1102"/>
                <a:gd name="T106" fmla="*/ 547 w 726"/>
                <a:gd name="T107" fmla="*/ 454 h 1102"/>
                <a:gd name="T108" fmla="*/ 551 w 726"/>
                <a:gd name="T109" fmla="*/ 346 h 1102"/>
                <a:gd name="T110" fmla="*/ 484 w 726"/>
                <a:gd name="T111" fmla="*/ 319 h 1102"/>
                <a:gd name="T112" fmla="*/ 416 w 726"/>
                <a:gd name="T113" fmla="*/ 270 h 1102"/>
                <a:gd name="T114" fmla="*/ 370 w 726"/>
                <a:gd name="T115" fmla="*/ 226 h 1102"/>
                <a:gd name="T116" fmla="*/ 403 w 726"/>
                <a:gd name="T117" fmla="*/ 72 h 1102"/>
                <a:gd name="T118" fmla="*/ 477 w 726"/>
                <a:gd name="T119" fmla="*/ 0 h 110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26"/>
                <a:gd name="T181" fmla="*/ 0 h 1102"/>
                <a:gd name="T182" fmla="*/ 726 w 726"/>
                <a:gd name="T183" fmla="*/ 1102 h 110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26" h="1102">
                  <a:moveTo>
                    <a:pt x="477" y="0"/>
                  </a:moveTo>
                  <a:lnTo>
                    <a:pt x="492" y="150"/>
                  </a:lnTo>
                  <a:lnTo>
                    <a:pt x="433" y="112"/>
                  </a:lnTo>
                  <a:lnTo>
                    <a:pt x="429" y="150"/>
                  </a:lnTo>
                  <a:lnTo>
                    <a:pt x="464" y="197"/>
                  </a:lnTo>
                  <a:lnTo>
                    <a:pt x="418" y="180"/>
                  </a:lnTo>
                  <a:lnTo>
                    <a:pt x="407" y="234"/>
                  </a:lnTo>
                  <a:lnTo>
                    <a:pt x="475" y="226"/>
                  </a:lnTo>
                  <a:lnTo>
                    <a:pt x="452" y="285"/>
                  </a:lnTo>
                  <a:lnTo>
                    <a:pt x="526" y="285"/>
                  </a:lnTo>
                  <a:lnTo>
                    <a:pt x="519" y="319"/>
                  </a:lnTo>
                  <a:lnTo>
                    <a:pt x="600" y="298"/>
                  </a:lnTo>
                  <a:lnTo>
                    <a:pt x="587" y="372"/>
                  </a:lnTo>
                  <a:lnTo>
                    <a:pt x="583" y="439"/>
                  </a:lnTo>
                  <a:lnTo>
                    <a:pt x="555" y="475"/>
                  </a:lnTo>
                  <a:lnTo>
                    <a:pt x="483" y="475"/>
                  </a:lnTo>
                  <a:lnTo>
                    <a:pt x="452" y="511"/>
                  </a:lnTo>
                  <a:lnTo>
                    <a:pt x="511" y="513"/>
                  </a:lnTo>
                  <a:lnTo>
                    <a:pt x="467" y="629"/>
                  </a:lnTo>
                  <a:lnTo>
                    <a:pt x="536" y="600"/>
                  </a:lnTo>
                  <a:lnTo>
                    <a:pt x="564" y="519"/>
                  </a:lnTo>
                  <a:lnTo>
                    <a:pt x="576" y="610"/>
                  </a:lnTo>
                  <a:lnTo>
                    <a:pt x="623" y="610"/>
                  </a:lnTo>
                  <a:lnTo>
                    <a:pt x="600" y="684"/>
                  </a:lnTo>
                  <a:lnTo>
                    <a:pt x="583" y="798"/>
                  </a:lnTo>
                  <a:lnTo>
                    <a:pt x="547" y="849"/>
                  </a:lnTo>
                  <a:lnTo>
                    <a:pt x="564" y="907"/>
                  </a:lnTo>
                  <a:lnTo>
                    <a:pt x="610" y="935"/>
                  </a:lnTo>
                  <a:lnTo>
                    <a:pt x="680" y="918"/>
                  </a:lnTo>
                  <a:lnTo>
                    <a:pt x="726" y="983"/>
                  </a:lnTo>
                  <a:lnTo>
                    <a:pt x="720" y="1043"/>
                  </a:lnTo>
                  <a:lnTo>
                    <a:pt x="669" y="1087"/>
                  </a:lnTo>
                  <a:lnTo>
                    <a:pt x="614" y="1102"/>
                  </a:lnTo>
                  <a:lnTo>
                    <a:pt x="614" y="1049"/>
                  </a:lnTo>
                  <a:lnTo>
                    <a:pt x="572" y="1003"/>
                  </a:lnTo>
                  <a:lnTo>
                    <a:pt x="699" y="1026"/>
                  </a:lnTo>
                  <a:lnTo>
                    <a:pt x="675" y="984"/>
                  </a:lnTo>
                  <a:lnTo>
                    <a:pt x="576" y="981"/>
                  </a:lnTo>
                  <a:lnTo>
                    <a:pt x="536" y="1028"/>
                  </a:lnTo>
                  <a:lnTo>
                    <a:pt x="418" y="1049"/>
                  </a:lnTo>
                  <a:lnTo>
                    <a:pt x="486" y="1017"/>
                  </a:lnTo>
                  <a:lnTo>
                    <a:pt x="523" y="1003"/>
                  </a:lnTo>
                  <a:lnTo>
                    <a:pt x="517" y="981"/>
                  </a:lnTo>
                  <a:lnTo>
                    <a:pt x="418" y="1019"/>
                  </a:lnTo>
                  <a:lnTo>
                    <a:pt x="391" y="1003"/>
                  </a:lnTo>
                  <a:lnTo>
                    <a:pt x="452" y="981"/>
                  </a:lnTo>
                  <a:lnTo>
                    <a:pt x="408" y="945"/>
                  </a:lnTo>
                  <a:lnTo>
                    <a:pt x="437" y="901"/>
                  </a:lnTo>
                  <a:lnTo>
                    <a:pt x="484" y="935"/>
                  </a:lnTo>
                  <a:lnTo>
                    <a:pt x="490" y="889"/>
                  </a:lnTo>
                  <a:lnTo>
                    <a:pt x="483" y="804"/>
                  </a:lnTo>
                  <a:lnTo>
                    <a:pt x="412" y="855"/>
                  </a:lnTo>
                  <a:lnTo>
                    <a:pt x="441" y="751"/>
                  </a:lnTo>
                  <a:lnTo>
                    <a:pt x="479" y="696"/>
                  </a:lnTo>
                  <a:lnTo>
                    <a:pt x="429" y="728"/>
                  </a:lnTo>
                  <a:lnTo>
                    <a:pt x="386" y="722"/>
                  </a:lnTo>
                  <a:lnTo>
                    <a:pt x="372" y="684"/>
                  </a:lnTo>
                  <a:lnTo>
                    <a:pt x="353" y="709"/>
                  </a:lnTo>
                  <a:lnTo>
                    <a:pt x="408" y="787"/>
                  </a:lnTo>
                  <a:lnTo>
                    <a:pt x="334" y="884"/>
                  </a:lnTo>
                  <a:lnTo>
                    <a:pt x="372" y="768"/>
                  </a:lnTo>
                  <a:lnTo>
                    <a:pt x="334" y="732"/>
                  </a:lnTo>
                  <a:lnTo>
                    <a:pt x="338" y="629"/>
                  </a:lnTo>
                  <a:lnTo>
                    <a:pt x="353" y="621"/>
                  </a:lnTo>
                  <a:lnTo>
                    <a:pt x="344" y="574"/>
                  </a:lnTo>
                  <a:lnTo>
                    <a:pt x="389" y="557"/>
                  </a:lnTo>
                  <a:lnTo>
                    <a:pt x="363" y="528"/>
                  </a:lnTo>
                  <a:lnTo>
                    <a:pt x="317" y="557"/>
                  </a:lnTo>
                  <a:lnTo>
                    <a:pt x="291" y="619"/>
                  </a:lnTo>
                  <a:lnTo>
                    <a:pt x="235" y="652"/>
                  </a:lnTo>
                  <a:lnTo>
                    <a:pt x="281" y="587"/>
                  </a:lnTo>
                  <a:lnTo>
                    <a:pt x="254" y="557"/>
                  </a:lnTo>
                  <a:lnTo>
                    <a:pt x="275" y="477"/>
                  </a:lnTo>
                  <a:lnTo>
                    <a:pt x="215" y="424"/>
                  </a:lnTo>
                  <a:lnTo>
                    <a:pt x="91" y="376"/>
                  </a:lnTo>
                  <a:lnTo>
                    <a:pt x="135" y="372"/>
                  </a:lnTo>
                  <a:lnTo>
                    <a:pt x="216" y="391"/>
                  </a:lnTo>
                  <a:lnTo>
                    <a:pt x="205" y="365"/>
                  </a:lnTo>
                  <a:lnTo>
                    <a:pt x="167" y="327"/>
                  </a:lnTo>
                  <a:lnTo>
                    <a:pt x="55" y="298"/>
                  </a:lnTo>
                  <a:lnTo>
                    <a:pt x="0" y="245"/>
                  </a:lnTo>
                  <a:lnTo>
                    <a:pt x="28" y="230"/>
                  </a:lnTo>
                  <a:lnTo>
                    <a:pt x="97" y="190"/>
                  </a:lnTo>
                  <a:lnTo>
                    <a:pt x="148" y="190"/>
                  </a:lnTo>
                  <a:lnTo>
                    <a:pt x="171" y="169"/>
                  </a:lnTo>
                  <a:lnTo>
                    <a:pt x="190" y="228"/>
                  </a:lnTo>
                  <a:lnTo>
                    <a:pt x="232" y="218"/>
                  </a:lnTo>
                  <a:lnTo>
                    <a:pt x="241" y="251"/>
                  </a:lnTo>
                  <a:lnTo>
                    <a:pt x="209" y="255"/>
                  </a:lnTo>
                  <a:lnTo>
                    <a:pt x="167" y="279"/>
                  </a:lnTo>
                  <a:lnTo>
                    <a:pt x="156" y="209"/>
                  </a:lnTo>
                  <a:lnTo>
                    <a:pt x="87" y="215"/>
                  </a:lnTo>
                  <a:lnTo>
                    <a:pt x="47" y="255"/>
                  </a:lnTo>
                  <a:lnTo>
                    <a:pt x="129" y="291"/>
                  </a:lnTo>
                  <a:lnTo>
                    <a:pt x="188" y="302"/>
                  </a:lnTo>
                  <a:lnTo>
                    <a:pt x="249" y="302"/>
                  </a:lnTo>
                  <a:lnTo>
                    <a:pt x="342" y="346"/>
                  </a:lnTo>
                  <a:lnTo>
                    <a:pt x="215" y="327"/>
                  </a:lnTo>
                  <a:lnTo>
                    <a:pt x="249" y="353"/>
                  </a:lnTo>
                  <a:lnTo>
                    <a:pt x="291" y="427"/>
                  </a:lnTo>
                  <a:lnTo>
                    <a:pt x="327" y="447"/>
                  </a:lnTo>
                  <a:lnTo>
                    <a:pt x="327" y="395"/>
                  </a:lnTo>
                  <a:lnTo>
                    <a:pt x="382" y="414"/>
                  </a:lnTo>
                  <a:lnTo>
                    <a:pt x="408" y="414"/>
                  </a:lnTo>
                  <a:lnTo>
                    <a:pt x="382" y="359"/>
                  </a:lnTo>
                  <a:lnTo>
                    <a:pt x="456" y="374"/>
                  </a:lnTo>
                  <a:lnTo>
                    <a:pt x="500" y="439"/>
                  </a:lnTo>
                  <a:lnTo>
                    <a:pt x="547" y="454"/>
                  </a:lnTo>
                  <a:lnTo>
                    <a:pt x="549" y="408"/>
                  </a:lnTo>
                  <a:lnTo>
                    <a:pt x="551" y="346"/>
                  </a:lnTo>
                  <a:lnTo>
                    <a:pt x="519" y="380"/>
                  </a:lnTo>
                  <a:lnTo>
                    <a:pt x="484" y="319"/>
                  </a:lnTo>
                  <a:lnTo>
                    <a:pt x="424" y="327"/>
                  </a:lnTo>
                  <a:lnTo>
                    <a:pt x="416" y="270"/>
                  </a:lnTo>
                  <a:lnTo>
                    <a:pt x="346" y="270"/>
                  </a:lnTo>
                  <a:lnTo>
                    <a:pt x="370" y="226"/>
                  </a:lnTo>
                  <a:lnTo>
                    <a:pt x="370" y="188"/>
                  </a:lnTo>
                  <a:lnTo>
                    <a:pt x="403" y="72"/>
                  </a:lnTo>
                  <a:lnTo>
                    <a:pt x="452" y="76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19" name="Freeform 174"/>
            <p:cNvSpPr>
              <a:spLocks/>
            </p:cNvSpPr>
            <p:nvPr/>
          </p:nvSpPr>
          <p:spPr bwMode="auto">
            <a:xfrm>
              <a:off x="2254" y="1581"/>
              <a:ext cx="97" cy="105"/>
            </a:xfrm>
            <a:custGeom>
              <a:avLst/>
              <a:gdLst>
                <a:gd name="T0" fmla="*/ 194 w 194"/>
                <a:gd name="T1" fmla="*/ 0 h 209"/>
                <a:gd name="T2" fmla="*/ 152 w 194"/>
                <a:gd name="T3" fmla="*/ 27 h 209"/>
                <a:gd name="T4" fmla="*/ 141 w 194"/>
                <a:gd name="T5" fmla="*/ 74 h 209"/>
                <a:gd name="T6" fmla="*/ 105 w 194"/>
                <a:gd name="T7" fmla="*/ 71 h 209"/>
                <a:gd name="T8" fmla="*/ 57 w 194"/>
                <a:gd name="T9" fmla="*/ 124 h 209"/>
                <a:gd name="T10" fmla="*/ 21 w 194"/>
                <a:gd name="T11" fmla="*/ 55 h 209"/>
                <a:gd name="T12" fmla="*/ 0 w 194"/>
                <a:gd name="T13" fmla="*/ 151 h 209"/>
                <a:gd name="T14" fmla="*/ 63 w 194"/>
                <a:gd name="T15" fmla="*/ 209 h 209"/>
                <a:gd name="T16" fmla="*/ 91 w 194"/>
                <a:gd name="T17" fmla="*/ 152 h 209"/>
                <a:gd name="T18" fmla="*/ 107 w 194"/>
                <a:gd name="T19" fmla="*/ 181 h 209"/>
                <a:gd name="T20" fmla="*/ 129 w 194"/>
                <a:gd name="T21" fmla="*/ 116 h 209"/>
                <a:gd name="T22" fmla="*/ 171 w 194"/>
                <a:gd name="T23" fmla="*/ 88 h 209"/>
                <a:gd name="T24" fmla="*/ 194 w 194"/>
                <a:gd name="T25" fmla="*/ 0 h 209"/>
                <a:gd name="T26" fmla="*/ 194 w 194"/>
                <a:gd name="T27" fmla="*/ 0 h 20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94"/>
                <a:gd name="T43" fmla="*/ 0 h 209"/>
                <a:gd name="T44" fmla="*/ 194 w 194"/>
                <a:gd name="T45" fmla="*/ 209 h 20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94" h="209">
                  <a:moveTo>
                    <a:pt x="194" y="0"/>
                  </a:moveTo>
                  <a:lnTo>
                    <a:pt x="152" y="27"/>
                  </a:lnTo>
                  <a:lnTo>
                    <a:pt x="141" y="74"/>
                  </a:lnTo>
                  <a:lnTo>
                    <a:pt x="105" y="71"/>
                  </a:lnTo>
                  <a:lnTo>
                    <a:pt x="57" y="124"/>
                  </a:lnTo>
                  <a:lnTo>
                    <a:pt x="21" y="55"/>
                  </a:lnTo>
                  <a:lnTo>
                    <a:pt x="0" y="151"/>
                  </a:lnTo>
                  <a:lnTo>
                    <a:pt x="63" y="209"/>
                  </a:lnTo>
                  <a:lnTo>
                    <a:pt x="91" y="152"/>
                  </a:lnTo>
                  <a:lnTo>
                    <a:pt x="107" y="181"/>
                  </a:lnTo>
                  <a:lnTo>
                    <a:pt x="129" y="116"/>
                  </a:lnTo>
                  <a:lnTo>
                    <a:pt x="171" y="88"/>
                  </a:lnTo>
                  <a:lnTo>
                    <a:pt x="1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0" name="Freeform 175"/>
            <p:cNvSpPr>
              <a:spLocks/>
            </p:cNvSpPr>
            <p:nvPr/>
          </p:nvSpPr>
          <p:spPr bwMode="auto">
            <a:xfrm>
              <a:off x="2451" y="1779"/>
              <a:ext cx="282" cy="261"/>
            </a:xfrm>
            <a:custGeom>
              <a:avLst/>
              <a:gdLst>
                <a:gd name="T0" fmla="*/ 41 w 564"/>
                <a:gd name="T1" fmla="*/ 247 h 522"/>
                <a:gd name="T2" fmla="*/ 79 w 564"/>
                <a:gd name="T3" fmla="*/ 310 h 522"/>
                <a:gd name="T4" fmla="*/ 144 w 564"/>
                <a:gd name="T5" fmla="*/ 323 h 522"/>
                <a:gd name="T6" fmla="*/ 254 w 564"/>
                <a:gd name="T7" fmla="*/ 289 h 522"/>
                <a:gd name="T8" fmla="*/ 313 w 564"/>
                <a:gd name="T9" fmla="*/ 308 h 522"/>
                <a:gd name="T10" fmla="*/ 348 w 564"/>
                <a:gd name="T11" fmla="*/ 336 h 522"/>
                <a:gd name="T12" fmla="*/ 283 w 564"/>
                <a:gd name="T13" fmla="*/ 464 h 522"/>
                <a:gd name="T14" fmla="*/ 378 w 564"/>
                <a:gd name="T15" fmla="*/ 391 h 522"/>
                <a:gd name="T16" fmla="*/ 393 w 564"/>
                <a:gd name="T17" fmla="*/ 475 h 522"/>
                <a:gd name="T18" fmla="*/ 435 w 564"/>
                <a:gd name="T19" fmla="*/ 522 h 522"/>
                <a:gd name="T20" fmla="*/ 562 w 564"/>
                <a:gd name="T21" fmla="*/ 443 h 522"/>
                <a:gd name="T22" fmla="*/ 463 w 564"/>
                <a:gd name="T23" fmla="*/ 403 h 522"/>
                <a:gd name="T24" fmla="*/ 393 w 564"/>
                <a:gd name="T25" fmla="*/ 368 h 522"/>
                <a:gd name="T26" fmla="*/ 382 w 564"/>
                <a:gd name="T27" fmla="*/ 306 h 522"/>
                <a:gd name="T28" fmla="*/ 479 w 564"/>
                <a:gd name="T29" fmla="*/ 355 h 522"/>
                <a:gd name="T30" fmla="*/ 498 w 564"/>
                <a:gd name="T31" fmla="*/ 317 h 522"/>
                <a:gd name="T32" fmla="*/ 452 w 564"/>
                <a:gd name="T33" fmla="*/ 237 h 522"/>
                <a:gd name="T34" fmla="*/ 532 w 564"/>
                <a:gd name="T35" fmla="*/ 167 h 522"/>
                <a:gd name="T36" fmla="*/ 509 w 564"/>
                <a:gd name="T37" fmla="*/ 102 h 522"/>
                <a:gd name="T38" fmla="*/ 509 w 564"/>
                <a:gd name="T39" fmla="*/ 57 h 522"/>
                <a:gd name="T40" fmla="*/ 462 w 564"/>
                <a:gd name="T41" fmla="*/ 89 h 522"/>
                <a:gd name="T42" fmla="*/ 444 w 564"/>
                <a:gd name="T43" fmla="*/ 131 h 522"/>
                <a:gd name="T44" fmla="*/ 397 w 564"/>
                <a:gd name="T45" fmla="*/ 140 h 522"/>
                <a:gd name="T46" fmla="*/ 349 w 564"/>
                <a:gd name="T47" fmla="*/ 184 h 522"/>
                <a:gd name="T48" fmla="*/ 323 w 564"/>
                <a:gd name="T49" fmla="*/ 247 h 522"/>
                <a:gd name="T50" fmla="*/ 273 w 564"/>
                <a:gd name="T51" fmla="*/ 251 h 522"/>
                <a:gd name="T52" fmla="*/ 271 w 564"/>
                <a:gd name="T53" fmla="*/ 157 h 522"/>
                <a:gd name="T54" fmla="*/ 159 w 564"/>
                <a:gd name="T55" fmla="*/ 161 h 522"/>
                <a:gd name="T56" fmla="*/ 133 w 564"/>
                <a:gd name="T57" fmla="*/ 279 h 522"/>
                <a:gd name="T58" fmla="*/ 119 w 564"/>
                <a:gd name="T59" fmla="*/ 148 h 522"/>
                <a:gd name="T60" fmla="*/ 51 w 564"/>
                <a:gd name="T61" fmla="*/ 93 h 522"/>
                <a:gd name="T62" fmla="*/ 30 w 564"/>
                <a:gd name="T63" fmla="*/ 176 h 5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4"/>
                <a:gd name="T97" fmla="*/ 0 h 522"/>
                <a:gd name="T98" fmla="*/ 564 w 564"/>
                <a:gd name="T99" fmla="*/ 522 h 52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4" h="522">
                  <a:moveTo>
                    <a:pt x="30" y="176"/>
                  </a:moveTo>
                  <a:lnTo>
                    <a:pt x="41" y="247"/>
                  </a:lnTo>
                  <a:lnTo>
                    <a:pt x="0" y="315"/>
                  </a:lnTo>
                  <a:lnTo>
                    <a:pt x="79" y="310"/>
                  </a:lnTo>
                  <a:lnTo>
                    <a:pt x="144" y="380"/>
                  </a:lnTo>
                  <a:lnTo>
                    <a:pt x="144" y="323"/>
                  </a:lnTo>
                  <a:lnTo>
                    <a:pt x="182" y="289"/>
                  </a:lnTo>
                  <a:lnTo>
                    <a:pt x="254" y="289"/>
                  </a:lnTo>
                  <a:lnTo>
                    <a:pt x="266" y="368"/>
                  </a:lnTo>
                  <a:lnTo>
                    <a:pt x="313" y="308"/>
                  </a:lnTo>
                  <a:lnTo>
                    <a:pt x="313" y="353"/>
                  </a:lnTo>
                  <a:lnTo>
                    <a:pt x="348" y="336"/>
                  </a:lnTo>
                  <a:lnTo>
                    <a:pt x="338" y="416"/>
                  </a:lnTo>
                  <a:lnTo>
                    <a:pt x="283" y="464"/>
                  </a:lnTo>
                  <a:lnTo>
                    <a:pt x="338" y="465"/>
                  </a:lnTo>
                  <a:lnTo>
                    <a:pt x="378" y="391"/>
                  </a:lnTo>
                  <a:lnTo>
                    <a:pt x="393" y="435"/>
                  </a:lnTo>
                  <a:lnTo>
                    <a:pt x="393" y="475"/>
                  </a:lnTo>
                  <a:lnTo>
                    <a:pt x="444" y="431"/>
                  </a:lnTo>
                  <a:lnTo>
                    <a:pt x="435" y="522"/>
                  </a:lnTo>
                  <a:lnTo>
                    <a:pt x="484" y="443"/>
                  </a:lnTo>
                  <a:lnTo>
                    <a:pt x="562" y="443"/>
                  </a:lnTo>
                  <a:lnTo>
                    <a:pt x="513" y="408"/>
                  </a:lnTo>
                  <a:lnTo>
                    <a:pt x="463" y="403"/>
                  </a:lnTo>
                  <a:lnTo>
                    <a:pt x="441" y="368"/>
                  </a:lnTo>
                  <a:lnTo>
                    <a:pt x="393" y="368"/>
                  </a:lnTo>
                  <a:lnTo>
                    <a:pt x="403" y="329"/>
                  </a:lnTo>
                  <a:lnTo>
                    <a:pt x="382" y="306"/>
                  </a:lnTo>
                  <a:lnTo>
                    <a:pt x="395" y="273"/>
                  </a:lnTo>
                  <a:lnTo>
                    <a:pt x="479" y="355"/>
                  </a:lnTo>
                  <a:lnTo>
                    <a:pt x="515" y="363"/>
                  </a:lnTo>
                  <a:lnTo>
                    <a:pt x="498" y="317"/>
                  </a:lnTo>
                  <a:lnTo>
                    <a:pt x="549" y="216"/>
                  </a:lnTo>
                  <a:lnTo>
                    <a:pt x="452" y="237"/>
                  </a:lnTo>
                  <a:lnTo>
                    <a:pt x="488" y="196"/>
                  </a:lnTo>
                  <a:lnTo>
                    <a:pt x="532" y="167"/>
                  </a:lnTo>
                  <a:lnTo>
                    <a:pt x="505" y="150"/>
                  </a:lnTo>
                  <a:lnTo>
                    <a:pt x="509" y="102"/>
                  </a:lnTo>
                  <a:lnTo>
                    <a:pt x="564" y="152"/>
                  </a:lnTo>
                  <a:lnTo>
                    <a:pt x="509" y="57"/>
                  </a:lnTo>
                  <a:lnTo>
                    <a:pt x="439" y="0"/>
                  </a:lnTo>
                  <a:lnTo>
                    <a:pt x="462" y="89"/>
                  </a:lnTo>
                  <a:lnTo>
                    <a:pt x="471" y="140"/>
                  </a:lnTo>
                  <a:lnTo>
                    <a:pt x="444" y="131"/>
                  </a:lnTo>
                  <a:lnTo>
                    <a:pt x="422" y="57"/>
                  </a:lnTo>
                  <a:lnTo>
                    <a:pt x="397" y="140"/>
                  </a:lnTo>
                  <a:lnTo>
                    <a:pt x="355" y="148"/>
                  </a:lnTo>
                  <a:lnTo>
                    <a:pt x="349" y="184"/>
                  </a:lnTo>
                  <a:lnTo>
                    <a:pt x="313" y="169"/>
                  </a:lnTo>
                  <a:lnTo>
                    <a:pt x="323" y="247"/>
                  </a:lnTo>
                  <a:lnTo>
                    <a:pt x="296" y="224"/>
                  </a:lnTo>
                  <a:lnTo>
                    <a:pt x="273" y="251"/>
                  </a:lnTo>
                  <a:lnTo>
                    <a:pt x="230" y="256"/>
                  </a:lnTo>
                  <a:lnTo>
                    <a:pt x="271" y="157"/>
                  </a:lnTo>
                  <a:lnTo>
                    <a:pt x="209" y="232"/>
                  </a:lnTo>
                  <a:lnTo>
                    <a:pt x="159" y="161"/>
                  </a:lnTo>
                  <a:lnTo>
                    <a:pt x="173" y="270"/>
                  </a:lnTo>
                  <a:lnTo>
                    <a:pt x="133" y="279"/>
                  </a:lnTo>
                  <a:lnTo>
                    <a:pt x="97" y="237"/>
                  </a:lnTo>
                  <a:lnTo>
                    <a:pt x="119" y="148"/>
                  </a:lnTo>
                  <a:lnTo>
                    <a:pt x="72" y="194"/>
                  </a:lnTo>
                  <a:lnTo>
                    <a:pt x="51" y="93"/>
                  </a:lnTo>
                  <a:lnTo>
                    <a:pt x="30" y="1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1" name="Freeform 176"/>
            <p:cNvSpPr>
              <a:spLocks/>
            </p:cNvSpPr>
            <p:nvPr/>
          </p:nvSpPr>
          <p:spPr bwMode="auto">
            <a:xfrm>
              <a:off x="2179" y="1885"/>
              <a:ext cx="187" cy="169"/>
            </a:xfrm>
            <a:custGeom>
              <a:avLst/>
              <a:gdLst>
                <a:gd name="T0" fmla="*/ 281 w 374"/>
                <a:gd name="T1" fmla="*/ 138 h 338"/>
                <a:gd name="T2" fmla="*/ 192 w 374"/>
                <a:gd name="T3" fmla="*/ 0 h 338"/>
                <a:gd name="T4" fmla="*/ 243 w 374"/>
                <a:gd name="T5" fmla="*/ 152 h 338"/>
                <a:gd name="T6" fmla="*/ 217 w 374"/>
                <a:gd name="T7" fmla="*/ 159 h 338"/>
                <a:gd name="T8" fmla="*/ 177 w 374"/>
                <a:gd name="T9" fmla="*/ 43 h 338"/>
                <a:gd name="T10" fmla="*/ 131 w 374"/>
                <a:gd name="T11" fmla="*/ 41 h 338"/>
                <a:gd name="T12" fmla="*/ 152 w 374"/>
                <a:gd name="T13" fmla="*/ 112 h 338"/>
                <a:gd name="T14" fmla="*/ 141 w 374"/>
                <a:gd name="T15" fmla="*/ 140 h 338"/>
                <a:gd name="T16" fmla="*/ 80 w 374"/>
                <a:gd name="T17" fmla="*/ 106 h 338"/>
                <a:gd name="T18" fmla="*/ 34 w 374"/>
                <a:gd name="T19" fmla="*/ 57 h 338"/>
                <a:gd name="T20" fmla="*/ 34 w 374"/>
                <a:gd name="T21" fmla="*/ 133 h 338"/>
                <a:gd name="T22" fmla="*/ 0 w 374"/>
                <a:gd name="T23" fmla="*/ 184 h 338"/>
                <a:gd name="T24" fmla="*/ 93 w 374"/>
                <a:gd name="T25" fmla="*/ 243 h 338"/>
                <a:gd name="T26" fmla="*/ 80 w 374"/>
                <a:gd name="T27" fmla="*/ 188 h 338"/>
                <a:gd name="T28" fmla="*/ 59 w 374"/>
                <a:gd name="T29" fmla="*/ 157 h 338"/>
                <a:gd name="T30" fmla="*/ 59 w 374"/>
                <a:gd name="T31" fmla="*/ 125 h 338"/>
                <a:gd name="T32" fmla="*/ 135 w 374"/>
                <a:gd name="T33" fmla="*/ 169 h 338"/>
                <a:gd name="T34" fmla="*/ 163 w 374"/>
                <a:gd name="T35" fmla="*/ 241 h 338"/>
                <a:gd name="T36" fmla="*/ 160 w 374"/>
                <a:gd name="T37" fmla="*/ 338 h 338"/>
                <a:gd name="T38" fmla="*/ 213 w 374"/>
                <a:gd name="T39" fmla="*/ 277 h 338"/>
                <a:gd name="T40" fmla="*/ 291 w 374"/>
                <a:gd name="T41" fmla="*/ 308 h 338"/>
                <a:gd name="T42" fmla="*/ 302 w 374"/>
                <a:gd name="T43" fmla="*/ 252 h 338"/>
                <a:gd name="T44" fmla="*/ 374 w 374"/>
                <a:gd name="T45" fmla="*/ 270 h 338"/>
                <a:gd name="T46" fmla="*/ 283 w 374"/>
                <a:gd name="T47" fmla="*/ 226 h 338"/>
                <a:gd name="T48" fmla="*/ 264 w 374"/>
                <a:gd name="T49" fmla="*/ 180 h 338"/>
                <a:gd name="T50" fmla="*/ 266 w 374"/>
                <a:gd name="T51" fmla="*/ 258 h 338"/>
                <a:gd name="T52" fmla="*/ 203 w 374"/>
                <a:gd name="T53" fmla="*/ 233 h 338"/>
                <a:gd name="T54" fmla="*/ 169 w 374"/>
                <a:gd name="T55" fmla="*/ 167 h 338"/>
                <a:gd name="T56" fmla="*/ 234 w 374"/>
                <a:gd name="T57" fmla="*/ 205 h 338"/>
                <a:gd name="T58" fmla="*/ 281 w 374"/>
                <a:gd name="T59" fmla="*/ 138 h 338"/>
                <a:gd name="T60" fmla="*/ 281 w 374"/>
                <a:gd name="T61" fmla="*/ 138 h 33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74"/>
                <a:gd name="T94" fmla="*/ 0 h 338"/>
                <a:gd name="T95" fmla="*/ 374 w 374"/>
                <a:gd name="T96" fmla="*/ 338 h 338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74" h="338">
                  <a:moveTo>
                    <a:pt x="281" y="138"/>
                  </a:moveTo>
                  <a:lnTo>
                    <a:pt x="192" y="0"/>
                  </a:lnTo>
                  <a:lnTo>
                    <a:pt x="243" y="152"/>
                  </a:lnTo>
                  <a:lnTo>
                    <a:pt x="217" y="159"/>
                  </a:lnTo>
                  <a:lnTo>
                    <a:pt x="177" y="43"/>
                  </a:lnTo>
                  <a:lnTo>
                    <a:pt x="131" y="41"/>
                  </a:lnTo>
                  <a:lnTo>
                    <a:pt x="152" y="112"/>
                  </a:lnTo>
                  <a:lnTo>
                    <a:pt x="141" y="140"/>
                  </a:lnTo>
                  <a:lnTo>
                    <a:pt x="80" y="106"/>
                  </a:lnTo>
                  <a:lnTo>
                    <a:pt x="34" y="57"/>
                  </a:lnTo>
                  <a:lnTo>
                    <a:pt x="34" y="133"/>
                  </a:lnTo>
                  <a:lnTo>
                    <a:pt x="0" y="184"/>
                  </a:lnTo>
                  <a:lnTo>
                    <a:pt x="93" y="243"/>
                  </a:lnTo>
                  <a:lnTo>
                    <a:pt x="80" y="188"/>
                  </a:lnTo>
                  <a:lnTo>
                    <a:pt x="59" y="157"/>
                  </a:lnTo>
                  <a:lnTo>
                    <a:pt x="59" y="125"/>
                  </a:lnTo>
                  <a:lnTo>
                    <a:pt x="135" y="169"/>
                  </a:lnTo>
                  <a:lnTo>
                    <a:pt x="163" y="241"/>
                  </a:lnTo>
                  <a:lnTo>
                    <a:pt x="160" y="338"/>
                  </a:lnTo>
                  <a:lnTo>
                    <a:pt x="213" y="277"/>
                  </a:lnTo>
                  <a:lnTo>
                    <a:pt x="291" y="308"/>
                  </a:lnTo>
                  <a:lnTo>
                    <a:pt x="302" y="252"/>
                  </a:lnTo>
                  <a:lnTo>
                    <a:pt x="374" y="270"/>
                  </a:lnTo>
                  <a:lnTo>
                    <a:pt x="283" y="226"/>
                  </a:lnTo>
                  <a:lnTo>
                    <a:pt x="264" y="180"/>
                  </a:lnTo>
                  <a:lnTo>
                    <a:pt x="266" y="258"/>
                  </a:lnTo>
                  <a:lnTo>
                    <a:pt x="203" y="233"/>
                  </a:lnTo>
                  <a:lnTo>
                    <a:pt x="169" y="167"/>
                  </a:lnTo>
                  <a:lnTo>
                    <a:pt x="234" y="205"/>
                  </a:lnTo>
                  <a:lnTo>
                    <a:pt x="281" y="1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2" name="Freeform 177"/>
            <p:cNvSpPr>
              <a:spLocks/>
            </p:cNvSpPr>
            <p:nvPr/>
          </p:nvSpPr>
          <p:spPr bwMode="auto">
            <a:xfrm>
              <a:off x="2292" y="1946"/>
              <a:ext cx="33" cy="71"/>
            </a:xfrm>
            <a:custGeom>
              <a:avLst/>
              <a:gdLst>
                <a:gd name="T0" fmla="*/ 0 w 67"/>
                <a:gd name="T1" fmla="*/ 78 h 143"/>
                <a:gd name="T2" fmla="*/ 55 w 67"/>
                <a:gd name="T3" fmla="*/ 143 h 143"/>
                <a:gd name="T4" fmla="*/ 55 w 67"/>
                <a:gd name="T5" fmla="*/ 103 h 143"/>
                <a:gd name="T6" fmla="*/ 67 w 67"/>
                <a:gd name="T7" fmla="*/ 0 h 143"/>
                <a:gd name="T8" fmla="*/ 0 w 67"/>
                <a:gd name="T9" fmla="*/ 78 h 143"/>
                <a:gd name="T10" fmla="*/ 0 w 67"/>
                <a:gd name="T11" fmla="*/ 78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"/>
                <a:gd name="T19" fmla="*/ 0 h 143"/>
                <a:gd name="T20" fmla="*/ 67 w 67"/>
                <a:gd name="T21" fmla="*/ 143 h 14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" h="143">
                  <a:moveTo>
                    <a:pt x="0" y="78"/>
                  </a:moveTo>
                  <a:lnTo>
                    <a:pt x="55" y="143"/>
                  </a:lnTo>
                  <a:lnTo>
                    <a:pt x="55" y="103"/>
                  </a:lnTo>
                  <a:lnTo>
                    <a:pt x="67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3" name="Freeform 178"/>
            <p:cNvSpPr>
              <a:spLocks/>
            </p:cNvSpPr>
            <p:nvPr/>
          </p:nvSpPr>
          <p:spPr bwMode="auto">
            <a:xfrm>
              <a:off x="1879" y="2121"/>
              <a:ext cx="755" cy="285"/>
            </a:xfrm>
            <a:custGeom>
              <a:avLst/>
              <a:gdLst>
                <a:gd name="T0" fmla="*/ 50 w 1512"/>
                <a:gd name="T1" fmla="*/ 359 h 570"/>
                <a:gd name="T2" fmla="*/ 65 w 1512"/>
                <a:gd name="T3" fmla="*/ 251 h 570"/>
                <a:gd name="T4" fmla="*/ 179 w 1512"/>
                <a:gd name="T5" fmla="*/ 266 h 570"/>
                <a:gd name="T6" fmla="*/ 164 w 1512"/>
                <a:gd name="T7" fmla="*/ 192 h 570"/>
                <a:gd name="T8" fmla="*/ 249 w 1512"/>
                <a:gd name="T9" fmla="*/ 215 h 570"/>
                <a:gd name="T10" fmla="*/ 382 w 1512"/>
                <a:gd name="T11" fmla="*/ 260 h 570"/>
                <a:gd name="T12" fmla="*/ 310 w 1512"/>
                <a:gd name="T13" fmla="*/ 175 h 570"/>
                <a:gd name="T14" fmla="*/ 487 w 1512"/>
                <a:gd name="T15" fmla="*/ 167 h 570"/>
                <a:gd name="T16" fmla="*/ 514 w 1512"/>
                <a:gd name="T17" fmla="*/ 146 h 570"/>
                <a:gd name="T18" fmla="*/ 668 w 1512"/>
                <a:gd name="T19" fmla="*/ 76 h 570"/>
                <a:gd name="T20" fmla="*/ 768 w 1512"/>
                <a:gd name="T21" fmla="*/ 124 h 570"/>
                <a:gd name="T22" fmla="*/ 907 w 1512"/>
                <a:gd name="T23" fmla="*/ 129 h 570"/>
                <a:gd name="T24" fmla="*/ 1190 w 1512"/>
                <a:gd name="T25" fmla="*/ 91 h 570"/>
                <a:gd name="T26" fmla="*/ 1354 w 1512"/>
                <a:gd name="T27" fmla="*/ 118 h 570"/>
                <a:gd name="T28" fmla="*/ 1437 w 1512"/>
                <a:gd name="T29" fmla="*/ 95 h 570"/>
                <a:gd name="T30" fmla="*/ 1413 w 1512"/>
                <a:gd name="T31" fmla="*/ 0 h 570"/>
                <a:gd name="T32" fmla="*/ 1512 w 1512"/>
                <a:gd name="T33" fmla="*/ 141 h 570"/>
                <a:gd name="T34" fmla="*/ 1432 w 1512"/>
                <a:gd name="T35" fmla="*/ 224 h 570"/>
                <a:gd name="T36" fmla="*/ 1361 w 1512"/>
                <a:gd name="T37" fmla="*/ 317 h 570"/>
                <a:gd name="T38" fmla="*/ 1510 w 1512"/>
                <a:gd name="T39" fmla="*/ 167 h 570"/>
                <a:gd name="T40" fmla="*/ 1416 w 1512"/>
                <a:gd name="T41" fmla="*/ 344 h 570"/>
                <a:gd name="T42" fmla="*/ 1318 w 1512"/>
                <a:gd name="T43" fmla="*/ 279 h 570"/>
                <a:gd name="T44" fmla="*/ 1348 w 1512"/>
                <a:gd name="T45" fmla="*/ 211 h 570"/>
                <a:gd name="T46" fmla="*/ 1358 w 1512"/>
                <a:gd name="T47" fmla="*/ 162 h 570"/>
                <a:gd name="T48" fmla="*/ 1282 w 1512"/>
                <a:gd name="T49" fmla="*/ 152 h 570"/>
                <a:gd name="T50" fmla="*/ 1105 w 1512"/>
                <a:gd name="T51" fmla="*/ 93 h 570"/>
                <a:gd name="T52" fmla="*/ 1110 w 1512"/>
                <a:gd name="T53" fmla="*/ 131 h 570"/>
                <a:gd name="T54" fmla="*/ 1097 w 1512"/>
                <a:gd name="T55" fmla="*/ 167 h 570"/>
                <a:gd name="T56" fmla="*/ 1061 w 1512"/>
                <a:gd name="T57" fmla="*/ 219 h 570"/>
                <a:gd name="T58" fmla="*/ 1032 w 1512"/>
                <a:gd name="T59" fmla="*/ 198 h 570"/>
                <a:gd name="T60" fmla="*/ 949 w 1512"/>
                <a:gd name="T61" fmla="*/ 211 h 570"/>
                <a:gd name="T62" fmla="*/ 899 w 1512"/>
                <a:gd name="T63" fmla="*/ 167 h 570"/>
                <a:gd name="T64" fmla="*/ 844 w 1512"/>
                <a:gd name="T65" fmla="*/ 205 h 570"/>
                <a:gd name="T66" fmla="*/ 886 w 1512"/>
                <a:gd name="T67" fmla="*/ 251 h 570"/>
                <a:gd name="T68" fmla="*/ 987 w 1512"/>
                <a:gd name="T69" fmla="*/ 259 h 570"/>
                <a:gd name="T70" fmla="*/ 865 w 1512"/>
                <a:gd name="T71" fmla="*/ 268 h 570"/>
                <a:gd name="T72" fmla="*/ 715 w 1512"/>
                <a:gd name="T73" fmla="*/ 279 h 570"/>
                <a:gd name="T74" fmla="*/ 736 w 1512"/>
                <a:gd name="T75" fmla="*/ 156 h 570"/>
                <a:gd name="T76" fmla="*/ 675 w 1512"/>
                <a:gd name="T77" fmla="*/ 139 h 570"/>
                <a:gd name="T78" fmla="*/ 557 w 1512"/>
                <a:gd name="T79" fmla="*/ 192 h 570"/>
                <a:gd name="T80" fmla="*/ 504 w 1512"/>
                <a:gd name="T81" fmla="*/ 251 h 570"/>
                <a:gd name="T82" fmla="*/ 493 w 1512"/>
                <a:gd name="T83" fmla="*/ 281 h 570"/>
                <a:gd name="T84" fmla="*/ 521 w 1512"/>
                <a:gd name="T85" fmla="*/ 335 h 570"/>
                <a:gd name="T86" fmla="*/ 447 w 1512"/>
                <a:gd name="T87" fmla="*/ 447 h 570"/>
                <a:gd name="T88" fmla="*/ 458 w 1512"/>
                <a:gd name="T89" fmla="*/ 327 h 570"/>
                <a:gd name="T90" fmla="*/ 430 w 1512"/>
                <a:gd name="T91" fmla="*/ 295 h 570"/>
                <a:gd name="T92" fmla="*/ 297 w 1512"/>
                <a:gd name="T93" fmla="*/ 257 h 570"/>
                <a:gd name="T94" fmla="*/ 181 w 1512"/>
                <a:gd name="T95" fmla="*/ 213 h 570"/>
                <a:gd name="T96" fmla="*/ 215 w 1512"/>
                <a:gd name="T97" fmla="*/ 262 h 570"/>
                <a:gd name="T98" fmla="*/ 116 w 1512"/>
                <a:gd name="T99" fmla="*/ 287 h 570"/>
                <a:gd name="T100" fmla="*/ 92 w 1512"/>
                <a:gd name="T101" fmla="*/ 371 h 570"/>
                <a:gd name="T102" fmla="*/ 114 w 1512"/>
                <a:gd name="T103" fmla="*/ 390 h 570"/>
                <a:gd name="T104" fmla="*/ 209 w 1512"/>
                <a:gd name="T105" fmla="*/ 359 h 570"/>
                <a:gd name="T106" fmla="*/ 255 w 1512"/>
                <a:gd name="T107" fmla="*/ 390 h 570"/>
                <a:gd name="T108" fmla="*/ 289 w 1512"/>
                <a:gd name="T109" fmla="*/ 373 h 570"/>
                <a:gd name="T110" fmla="*/ 316 w 1512"/>
                <a:gd name="T111" fmla="*/ 409 h 570"/>
                <a:gd name="T112" fmla="*/ 293 w 1512"/>
                <a:gd name="T113" fmla="*/ 428 h 570"/>
                <a:gd name="T114" fmla="*/ 209 w 1512"/>
                <a:gd name="T115" fmla="*/ 426 h 570"/>
                <a:gd name="T116" fmla="*/ 150 w 1512"/>
                <a:gd name="T117" fmla="*/ 451 h 570"/>
                <a:gd name="T118" fmla="*/ 168 w 1512"/>
                <a:gd name="T119" fmla="*/ 519 h 570"/>
                <a:gd name="T120" fmla="*/ 133 w 1512"/>
                <a:gd name="T121" fmla="*/ 487 h 570"/>
                <a:gd name="T122" fmla="*/ 76 w 1512"/>
                <a:gd name="T123" fmla="*/ 451 h 570"/>
                <a:gd name="T124" fmla="*/ 0 w 1512"/>
                <a:gd name="T125" fmla="*/ 435 h 57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512"/>
                <a:gd name="T190" fmla="*/ 0 h 570"/>
                <a:gd name="T191" fmla="*/ 1512 w 1512"/>
                <a:gd name="T192" fmla="*/ 570 h 570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512" h="570">
                  <a:moveTo>
                    <a:pt x="0" y="435"/>
                  </a:moveTo>
                  <a:lnTo>
                    <a:pt x="50" y="359"/>
                  </a:lnTo>
                  <a:lnTo>
                    <a:pt x="97" y="325"/>
                  </a:lnTo>
                  <a:lnTo>
                    <a:pt x="65" y="251"/>
                  </a:lnTo>
                  <a:lnTo>
                    <a:pt x="150" y="276"/>
                  </a:lnTo>
                  <a:lnTo>
                    <a:pt x="179" y="266"/>
                  </a:lnTo>
                  <a:lnTo>
                    <a:pt x="111" y="234"/>
                  </a:lnTo>
                  <a:lnTo>
                    <a:pt x="164" y="192"/>
                  </a:lnTo>
                  <a:lnTo>
                    <a:pt x="198" y="186"/>
                  </a:lnTo>
                  <a:lnTo>
                    <a:pt x="249" y="215"/>
                  </a:lnTo>
                  <a:lnTo>
                    <a:pt x="293" y="215"/>
                  </a:lnTo>
                  <a:lnTo>
                    <a:pt x="382" y="260"/>
                  </a:lnTo>
                  <a:lnTo>
                    <a:pt x="413" y="240"/>
                  </a:lnTo>
                  <a:lnTo>
                    <a:pt x="310" y="175"/>
                  </a:lnTo>
                  <a:lnTo>
                    <a:pt x="401" y="122"/>
                  </a:lnTo>
                  <a:lnTo>
                    <a:pt x="487" y="167"/>
                  </a:lnTo>
                  <a:lnTo>
                    <a:pt x="519" y="198"/>
                  </a:lnTo>
                  <a:lnTo>
                    <a:pt x="514" y="146"/>
                  </a:lnTo>
                  <a:lnTo>
                    <a:pt x="616" y="167"/>
                  </a:lnTo>
                  <a:lnTo>
                    <a:pt x="668" y="76"/>
                  </a:lnTo>
                  <a:lnTo>
                    <a:pt x="688" y="127"/>
                  </a:lnTo>
                  <a:lnTo>
                    <a:pt x="768" y="124"/>
                  </a:lnTo>
                  <a:lnTo>
                    <a:pt x="835" y="158"/>
                  </a:lnTo>
                  <a:lnTo>
                    <a:pt x="907" y="129"/>
                  </a:lnTo>
                  <a:lnTo>
                    <a:pt x="987" y="11"/>
                  </a:lnTo>
                  <a:lnTo>
                    <a:pt x="1190" y="91"/>
                  </a:lnTo>
                  <a:lnTo>
                    <a:pt x="1342" y="156"/>
                  </a:lnTo>
                  <a:lnTo>
                    <a:pt x="1354" y="118"/>
                  </a:lnTo>
                  <a:lnTo>
                    <a:pt x="1413" y="169"/>
                  </a:lnTo>
                  <a:lnTo>
                    <a:pt x="1437" y="95"/>
                  </a:lnTo>
                  <a:lnTo>
                    <a:pt x="1458" y="82"/>
                  </a:lnTo>
                  <a:lnTo>
                    <a:pt x="1413" y="0"/>
                  </a:lnTo>
                  <a:lnTo>
                    <a:pt x="1481" y="30"/>
                  </a:lnTo>
                  <a:lnTo>
                    <a:pt x="1512" y="141"/>
                  </a:lnTo>
                  <a:lnTo>
                    <a:pt x="1460" y="118"/>
                  </a:lnTo>
                  <a:lnTo>
                    <a:pt x="1432" y="224"/>
                  </a:lnTo>
                  <a:lnTo>
                    <a:pt x="1399" y="224"/>
                  </a:lnTo>
                  <a:lnTo>
                    <a:pt x="1361" y="317"/>
                  </a:lnTo>
                  <a:lnTo>
                    <a:pt x="1432" y="314"/>
                  </a:lnTo>
                  <a:lnTo>
                    <a:pt x="1510" y="167"/>
                  </a:lnTo>
                  <a:lnTo>
                    <a:pt x="1464" y="350"/>
                  </a:lnTo>
                  <a:lnTo>
                    <a:pt x="1416" y="344"/>
                  </a:lnTo>
                  <a:lnTo>
                    <a:pt x="1335" y="363"/>
                  </a:lnTo>
                  <a:lnTo>
                    <a:pt x="1318" y="279"/>
                  </a:lnTo>
                  <a:lnTo>
                    <a:pt x="1365" y="249"/>
                  </a:lnTo>
                  <a:lnTo>
                    <a:pt x="1348" y="211"/>
                  </a:lnTo>
                  <a:lnTo>
                    <a:pt x="1392" y="198"/>
                  </a:lnTo>
                  <a:lnTo>
                    <a:pt x="1358" y="162"/>
                  </a:lnTo>
                  <a:lnTo>
                    <a:pt x="1306" y="203"/>
                  </a:lnTo>
                  <a:lnTo>
                    <a:pt x="1282" y="152"/>
                  </a:lnTo>
                  <a:lnTo>
                    <a:pt x="1166" y="95"/>
                  </a:lnTo>
                  <a:lnTo>
                    <a:pt x="1105" y="93"/>
                  </a:lnTo>
                  <a:lnTo>
                    <a:pt x="1179" y="146"/>
                  </a:lnTo>
                  <a:lnTo>
                    <a:pt x="1110" y="131"/>
                  </a:lnTo>
                  <a:lnTo>
                    <a:pt x="1031" y="84"/>
                  </a:lnTo>
                  <a:lnTo>
                    <a:pt x="1097" y="167"/>
                  </a:lnTo>
                  <a:lnTo>
                    <a:pt x="1095" y="207"/>
                  </a:lnTo>
                  <a:lnTo>
                    <a:pt x="1061" y="219"/>
                  </a:lnTo>
                  <a:lnTo>
                    <a:pt x="1046" y="247"/>
                  </a:lnTo>
                  <a:lnTo>
                    <a:pt x="1032" y="198"/>
                  </a:lnTo>
                  <a:lnTo>
                    <a:pt x="987" y="124"/>
                  </a:lnTo>
                  <a:lnTo>
                    <a:pt x="949" y="211"/>
                  </a:lnTo>
                  <a:lnTo>
                    <a:pt x="926" y="165"/>
                  </a:lnTo>
                  <a:lnTo>
                    <a:pt x="899" y="167"/>
                  </a:lnTo>
                  <a:lnTo>
                    <a:pt x="901" y="194"/>
                  </a:lnTo>
                  <a:lnTo>
                    <a:pt x="844" y="205"/>
                  </a:lnTo>
                  <a:lnTo>
                    <a:pt x="844" y="240"/>
                  </a:lnTo>
                  <a:lnTo>
                    <a:pt x="886" y="251"/>
                  </a:lnTo>
                  <a:lnTo>
                    <a:pt x="936" y="232"/>
                  </a:lnTo>
                  <a:lnTo>
                    <a:pt x="987" y="259"/>
                  </a:lnTo>
                  <a:lnTo>
                    <a:pt x="936" y="270"/>
                  </a:lnTo>
                  <a:lnTo>
                    <a:pt x="865" y="268"/>
                  </a:lnTo>
                  <a:lnTo>
                    <a:pt x="797" y="278"/>
                  </a:lnTo>
                  <a:lnTo>
                    <a:pt x="715" y="279"/>
                  </a:lnTo>
                  <a:lnTo>
                    <a:pt x="783" y="243"/>
                  </a:lnTo>
                  <a:lnTo>
                    <a:pt x="736" y="156"/>
                  </a:lnTo>
                  <a:lnTo>
                    <a:pt x="696" y="184"/>
                  </a:lnTo>
                  <a:lnTo>
                    <a:pt x="675" y="139"/>
                  </a:lnTo>
                  <a:lnTo>
                    <a:pt x="626" y="228"/>
                  </a:lnTo>
                  <a:lnTo>
                    <a:pt x="557" y="192"/>
                  </a:lnTo>
                  <a:lnTo>
                    <a:pt x="574" y="253"/>
                  </a:lnTo>
                  <a:lnTo>
                    <a:pt x="504" y="251"/>
                  </a:lnTo>
                  <a:lnTo>
                    <a:pt x="464" y="262"/>
                  </a:lnTo>
                  <a:lnTo>
                    <a:pt x="493" y="281"/>
                  </a:lnTo>
                  <a:lnTo>
                    <a:pt x="550" y="291"/>
                  </a:lnTo>
                  <a:lnTo>
                    <a:pt x="521" y="335"/>
                  </a:lnTo>
                  <a:lnTo>
                    <a:pt x="523" y="378"/>
                  </a:lnTo>
                  <a:lnTo>
                    <a:pt x="447" y="447"/>
                  </a:lnTo>
                  <a:lnTo>
                    <a:pt x="458" y="359"/>
                  </a:lnTo>
                  <a:lnTo>
                    <a:pt x="458" y="327"/>
                  </a:lnTo>
                  <a:lnTo>
                    <a:pt x="428" y="336"/>
                  </a:lnTo>
                  <a:lnTo>
                    <a:pt x="430" y="295"/>
                  </a:lnTo>
                  <a:lnTo>
                    <a:pt x="375" y="304"/>
                  </a:lnTo>
                  <a:lnTo>
                    <a:pt x="297" y="257"/>
                  </a:lnTo>
                  <a:lnTo>
                    <a:pt x="232" y="243"/>
                  </a:lnTo>
                  <a:lnTo>
                    <a:pt x="181" y="213"/>
                  </a:lnTo>
                  <a:lnTo>
                    <a:pt x="158" y="230"/>
                  </a:lnTo>
                  <a:lnTo>
                    <a:pt x="215" y="262"/>
                  </a:lnTo>
                  <a:lnTo>
                    <a:pt x="162" y="300"/>
                  </a:lnTo>
                  <a:lnTo>
                    <a:pt x="116" y="287"/>
                  </a:lnTo>
                  <a:lnTo>
                    <a:pt x="154" y="340"/>
                  </a:lnTo>
                  <a:lnTo>
                    <a:pt x="92" y="371"/>
                  </a:lnTo>
                  <a:lnTo>
                    <a:pt x="55" y="401"/>
                  </a:lnTo>
                  <a:lnTo>
                    <a:pt x="114" y="390"/>
                  </a:lnTo>
                  <a:lnTo>
                    <a:pt x="112" y="424"/>
                  </a:lnTo>
                  <a:lnTo>
                    <a:pt x="209" y="359"/>
                  </a:lnTo>
                  <a:lnTo>
                    <a:pt x="209" y="390"/>
                  </a:lnTo>
                  <a:lnTo>
                    <a:pt x="255" y="390"/>
                  </a:lnTo>
                  <a:lnTo>
                    <a:pt x="253" y="340"/>
                  </a:lnTo>
                  <a:lnTo>
                    <a:pt x="289" y="373"/>
                  </a:lnTo>
                  <a:lnTo>
                    <a:pt x="354" y="407"/>
                  </a:lnTo>
                  <a:lnTo>
                    <a:pt x="316" y="409"/>
                  </a:lnTo>
                  <a:lnTo>
                    <a:pt x="363" y="466"/>
                  </a:lnTo>
                  <a:lnTo>
                    <a:pt x="293" y="428"/>
                  </a:lnTo>
                  <a:lnTo>
                    <a:pt x="259" y="424"/>
                  </a:lnTo>
                  <a:lnTo>
                    <a:pt x="209" y="426"/>
                  </a:lnTo>
                  <a:lnTo>
                    <a:pt x="169" y="426"/>
                  </a:lnTo>
                  <a:lnTo>
                    <a:pt x="150" y="451"/>
                  </a:lnTo>
                  <a:lnTo>
                    <a:pt x="207" y="473"/>
                  </a:lnTo>
                  <a:lnTo>
                    <a:pt x="168" y="519"/>
                  </a:lnTo>
                  <a:lnTo>
                    <a:pt x="141" y="570"/>
                  </a:lnTo>
                  <a:lnTo>
                    <a:pt x="133" y="487"/>
                  </a:lnTo>
                  <a:lnTo>
                    <a:pt x="78" y="509"/>
                  </a:lnTo>
                  <a:lnTo>
                    <a:pt x="76" y="451"/>
                  </a:lnTo>
                  <a:lnTo>
                    <a:pt x="0" y="4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4" name="Freeform 179"/>
            <p:cNvSpPr>
              <a:spLocks/>
            </p:cNvSpPr>
            <p:nvPr/>
          </p:nvSpPr>
          <p:spPr bwMode="auto">
            <a:xfrm>
              <a:off x="1950" y="2241"/>
              <a:ext cx="565" cy="235"/>
            </a:xfrm>
            <a:custGeom>
              <a:avLst/>
              <a:gdLst>
                <a:gd name="T0" fmla="*/ 42 w 1129"/>
                <a:gd name="T1" fmla="*/ 406 h 471"/>
                <a:gd name="T2" fmla="*/ 108 w 1129"/>
                <a:gd name="T3" fmla="*/ 433 h 471"/>
                <a:gd name="T4" fmla="*/ 190 w 1129"/>
                <a:gd name="T5" fmla="*/ 463 h 471"/>
                <a:gd name="T6" fmla="*/ 222 w 1129"/>
                <a:gd name="T7" fmla="*/ 422 h 471"/>
                <a:gd name="T8" fmla="*/ 275 w 1129"/>
                <a:gd name="T9" fmla="*/ 336 h 471"/>
                <a:gd name="T10" fmla="*/ 359 w 1129"/>
                <a:gd name="T11" fmla="*/ 325 h 471"/>
                <a:gd name="T12" fmla="*/ 443 w 1129"/>
                <a:gd name="T13" fmla="*/ 325 h 471"/>
                <a:gd name="T14" fmla="*/ 507 w 1129"/>
                <a:gd name="T15" fmla="*/ 287 h 471"/>
                <a:gd name="T16" fmla="*/ 561 w 1129"/>
                <a:gd name="T17" fmla="*/ 258 h 471"/>
                <a:gd name="T18" fmla="*/ 627 w 1129"/>
                <a:gd name="T19" fmla="*/ 195 h 471"/>
                <a:gd name="T20" fmla="*/ 671 w 1129"/>
                <a:gd name="T21" fmla="*/ 266 h 471"/>
                <a:gd name="T22" fmla="*/ 722 w 1129"/>
                <a:gd name="T23" fmla="*/ 195 h 471"/>
                <a:gd name="T24" fmla="*/ 802 w 1129"/>
                <a:gd name="T25" fmla="*/ 133 h 471"/>
                <a:gd name="T26" fmla="*/ 821 w 1129"/>
                <a:gd name="T27" fmla="*/ 155 h 471"/>
                <a:gd name="T28" fmla="*/ 851 w 1129"/>
                <a:gd name="T29" fmla="*/ 207 h 471"/>
                <a:gd name="T30" fmla="*/ 964 w 1129"/>
                <a:gd name="T31" fmla="*/ 226 h 471"/>
                <a:gd name="T32" fmla="*/ 1009 w 1129"/>
                <a:gd name="T33" fmla="*/ 220 h 471"/>
                <a:gd name="T34" fmla="*/ 1066 w 1129"/>
                <a:gd name="T35" fmla="*/ 231 h 471"/>
                <a:gd name="T36" fmla="*/ 1064 w 1129"/>
                <a:gd name="T37" fmla="*/ 311 h 471"/>
                <a:gd name="T38" fmla="*/ 1106 w 1129"/>
                <a:gd name="T39" fmla="*/ 275 h 471"/>
                <a:gd name="T40" fmla="*/ 1129 w 1129"/>
                <a:gd name="T41" fmla="*/ 131 h 471"/>
                <a:gd name="T42" fmla="*/ 1121 w 1129"/>
                <a:gd name="T43" fmla="*/ 11 h 471"/>
                <a:gd name="T44" fmla="*/ 1032 w 1129"/>
                <a:gd name="T45" fmla="*/ 0 h 471"/>
                <a:gd name="T46" fmla="*/ 996 w 1129"/>
                <a:gd name="T47" fmla="*/ 87 h 471"/>
                <a:gd name="T48" fmla="*/ 998 w 1129"/>
                <a:gd name="T49" fmla="*/ 184 h 471"/>
                <a:gd name="T50" fmla="*/ 962 w 1129"/>
                <a:gd name="T51" fmla="*/ 110 h 471"/>
                <a:gd name="T52" fmla="*/ 926 w 1129"/>
                <a:gd name="T53" fmla="*/ 58 h 471"/>
                <a:gd name="T54" fmla="*/ 869 w 1129"/>
                <a:gd name="T55" fmla="*/ 22 h 471"/>
                <a:gd name="T56" fmla="*/ 756 w 1129"/>
                <a:gd name="T57" fmla="*/ 70 h 471"/>
                <a:gd name="T58" fmla="*/ 696 w 1129"/>
                <a:gd name="T59" fmla="*/ 133 h 471"/>
                <a:gd name="T60" fmla="*/ 593 w 1129"/>
                <a:gd name="T61" fmla="*/ 193 h 471"/>
                <a:gd name="T62" fmla="*/ 538 w 1129"/>
                <a:gd name="T63" fmla="*/ 174 h 471"/>
                <a:gd name="T64" fmla="*/ 542 w 1129"/>
                <a:gd name="T65" fmla="*/ 95 h 471"/>
                <a:gd name="T66" fmla="*/ 526 w 1129"/>
                <a:gd name="T67" fmla="*/ 157 h 471"/>
                <a:gd name="T68" fmla="*/ 492 w 1129"/>
                <a:gd name="T69" fmla="*/ 133 h 471"/>
                <a:gd name="T70" fmla="*/ 458 w 1129"/>
                <a:gd name="T71" fmla="*/ 152 h 471"/>
                <a:gd name="T72" fmla="*/ 395 w 1129"/>
                <a:gd name="T73" fmla="*/ 146 h 471"/>
                <a:gd name="T74" fmla="*/ 431 w 1129"/>
                <a:gd name="T75" fmla="*/ 241 h 471"/>
                <a:gd name="T76" fmla="*/ 363 w 1129"/>
                <a:gd name="T77" fmla="*/ 266 h 471"/>
                <a:gd name="T78" fmla="*/ 315 w 1129"/>
                <a:gd name="T79" fmla="*/ 277 h 471"/>
                <a:gd name="T80" fmla="*/ 279 w 1129"/>
                <a:gd name="T81" fmla="*/ 252 h 471"/>
                <a:gd name="T82" fmla="*/ 277 w 1129"/>
                <a:gd name="T83" fmla="*/ 296 h 471"/>
                <a:gd name="T84" fmla="*/ 209 w 1129"/>
                <a:gd name="T85" fmla="*/ 256 h 471"/>
                <a:gd name="T86" fmla="*/ 192 w 1129"/>
                <a:gd name="T87" fmla="*/ 387 h 471"/>
                <a:gd name="T88" fmla="*/ 144 w 1129"/>
                <a:gd name="T89" fmla="*/ 266 h 471"/>
                <a:gd name="T90" fmla="*/ 89 w 1129"/>
                <a:gd name="T91" fmla="*/ 304 h 471"/>
                <a:gd name="T92" fmla="*/ 0 w 1129"/>
                <a:gd name="T93" fmla="*/ 239 h 471"/>
                <a:gd name="T94" fmla="*/ 9 w 1129"/>
                <a:gd name="T95" fmla="*/ 287 h 47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129"/>
                <a:gd name="T145" fmla="*/ 0 h 471"/>
                <a:gd name="T146" fmla="*/ 1129 w 1129"/>
                <a:gd name="T147" fmla="*/ 471 h 471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129" h="471">
                  <a:moveTo>
                    <a:pt x="9" y="287"/>
                  </a:moveTo>
                  <a:lnTo>
                    <a:pt x="42" y="406"/>
                  </a:lnTo>
                  <a:lnTo>
                    <a:pt x="93" y="355"/>
                  </a:lnTo>
                  <a:lnTo>
                    <a:pt x="108" y="433"/>
                  </a:lnTo>
                  <a:lnTo>
                    <a:pt x="148" y="408"/>
                  </a:lnTo>
                  <a:lnTo>
                    <a:pt x="190" y="463"/>
                  </a:lnTo>
                  <a:lnTo>
                    <a:pt x="222" y="471"/>
                  </a:lnTo>
                  <a:lnTo>
                    <a:pt x="222" y="422"/>
                  </a:lnTo>
                  <a:lnTo>
                    <a:pt x="264" y="389"/>
                  </a:lnTo>
                  <a:lnTo>
                    <a:pt x="275" y="336"/>
                  </a:lnTo>
                  <a:lnTo>
                    <a:pt x="323" y="380"/>
                  </a:lnTo>
                  <a:lnTo>
                    <a:pt x="359" y="325"/>
                  </a:lnTo>
                  <a:lnTo>
                    <a:pt x="407" y="344"/>
                  </a:lnTo>
                  <a:lnTo>
                    <a:pt x="443" y="325"/>
                  </a:lnTo>
                  <a:lnTo>
                    <a:pt x="471" y="326"/>
                  </a:lnTo>
                  <a:lnTo>
                    <a:pt x="507" y="287"/>
                  </a:lnTo>
                  <a:lnTo>
                    <a:pt x="525" y="302"/>
                  </a:lnTo>
                  <a:lnTo>
                    <a:pt x="561" y="258"/>
                  </a:lnTo>
                  <a:lnTo>
                    <a:pt x="572" y="275"/>
                  </a:lnTo>
                  <a:lnTo>
                    <a:pt x="627" y="195"/>
                  </a:lnTo>
                  <a:lnTo>
                    <a:pt x="684" y="180"/>
                  </a:lnTo>
                  <a:lnTo>
                    <a:pt x="671" y="266"/>
                  </a:lnTo>
                  <a:lnTo>
                    <a:pt x="671" y="313"/>
                  </a:lnTo>
                  <a:lnTo>
                    <a:pt x="722" y="195"/>
                  </a:lnTo>
                  <a:lnTo>
                    <a:pt x="758" y="203"/>
                  </a:lnTo>
                  <a:lnTo>
                    <a:pt x="802" y="133"/>
                  </a:lnTo>
                  <a:lnTo>
                    <a:pt x="831" y="131"/>
                  </a:lnTo>
                  <a:lnTo>
                    <a:pt x="821" y="155"/>
                  </a:lnTo>
                  <a:lnTo>
                    <a:pt x="848" y="178"/>
                  </a:lnTo>
                  <a:lnTo>
                    <a:pt x="851" y="207"/>
                  </a:lnTo>
                  <a:lnTo>
                    <a:pt x="931" y="197"/>
                  </a:lnTo>
                  <a:lnTo>
                    <a:pt x="964" y="226"/>
                  </a:lnTo>
                  <a:lnTo>
                    <a:pt x="958" y="298"/>
                  </a:lnTo>
                  <a:lnTo>
                    <a:pt x="1009" y="220"/>
                  </a:lnTo>
                  <a:lnTo>
                    <a:pt x="1034" y="184"/>
                  </a:lnTo>
                  <a:lnTo>
                    <a:pt x="1066" y="231"/>
                  </a:lnTo>
                  <a:lnTo>
                    <a:pt x="1045" y="311"/>
                  </a:lnTo>
                  <a:lnTo>
                    <a:pt x="1064" y="311"/>
                  </a:lnTo>
                  <a:lnTo>
                    <a:pt x="1074" y="397"/>
                  </a:lnTo>
                  <a:lnTo>
                    <a:pt x="1106" y="275"/>
                  </a:lnTo>
                  <a:lnTo>
                    <a:pt x="1129" y="195"/>
                  </a:lnTo>
                  <a:lnTo>
                    <a:pt x="1129" y="131"/>
                  </a:lnTo>
                  <a:lnTo>
                    <a:pt x="1112" y="112"/>
                  </a:lnTo>
                  <a:lnTo>
                    <a:pt x="1121" y="11"/>
                  </a:lnTo>
                  <a:lnTo>
                    <a:pt x="1080" y="60"/>
                  </a:lnTo>
                  <a:lnTo>
                    <a:pt x="1032" y="0"/>
                  </a:lnTo>
                  <a:lnTo>
                    <a:pt x="1032" y="95"/>
                  </a:lnTo>
                  <a:lnTo>
                    <a:pt x="996" y="87"/>
                  </a:lnTo>
                  <a:lnTo>
                    <a:pt x="1017" y="155"/>
                  </a:lnTo>
                  <a:lnTo>
                    <a:pt x="998" y="184"/>
                  </a:lnTo>
                  <a:lnTo>
                    <a:pt x="962" y="184"/>
                  </a:lnTo>
                  <a:lnTo>
                    <a:pt x="962" y="110"/>
                  </a:lnTo>
                  <a:lnTo>
                    <a:pt x="928" y="133"/>
                  </a:lnTo>
                  <a:lnTo>
                    <a:pt x="926" y="58"/>
                  </a:lnTo>
                  <a:lnTo>
                    <a:pt x="880" y="74"/>
                  </a:lnTo>
                  <a:lnTo>
                    <a:pt x="869" y="22"/>
                  </a:lnTo>
                  <a:lnTo>
                    <a:pt x="844" y="60"/>
                  </a:lnTo>
                  <a:lnTo>
                    <a:pt x="756" y="70"/>
                  </a:lnTo>
                  <a:lnTo>
                    <a:pt x="737" y="178"/>
                  </a:lnTo>
                  <a:lnTo>
                    <a:pt x="696" y="133"/>
                  </a:lnTo>
                  <a:lnTo>
                    <a:pt x="639" y="159"/>
                  </a:lnTo>
                  <a:lnTo>
                    <a:pt x="593" y="193"/>
                  </a:lnTo>
                  <a:lnTo>
                    <a:pt x="555" y="241"/>
                  </a:lnTo>
                  <a:lnTo>
                    <a:pt x="538" y="174"/>
                  </a:lnTo>
                  <a:lnTo>
                    <a:pt x="576" y="157"/>
                  </a:lnTo>
                  <a:lnTo>
                    <a:pt x="542" y="95"/>
                  </a:lnTo>
                  <a:lnTo>
                    <a:pt x="509" y="74"/>
                  </a:lnTo>
                  <a:lnTo>
                    <a:pt x="526" y="157"/>
                  </a:lnTo>
                  <a:lnTo>
                    <a:pt x="500" y="193"/>
                  </a:lnTo>
                  <a:lnTo>
                    <a:pt x="492" y="133"/>
                  </a:lnTo>
                  <a:lnTo>
                    <a:pt x="458" y="96"/>
                  </a:lnTo>
                  <a:lnTo>
                    <a:pt x="458" y="152"/>
                  </a:lnTo>
                  <a:lnTo>
                    <a:pt x="437" y="180"/>
                  </a:lnTo>
                  <a:lnTo>
                    <a:pt x="395" y="146"/>
                  </a:lnTo>
                  <a:lnTo>
                    <a:pt x="397" y="193"/>
                  </a:lnTo>
                  <a:lnTo>
                    <a:pt x="431" y="241"/>
                  </a:lnTo>
                  <a:lnTo>
                    <a:pt x="431" y="277"/>
                  </a:lnTo>
                  <a:lnTo>
                    <a:pt x="363" y="266"/>
                  </a:lnTo>
                  <a:lnTo>
                    <a:pt x="372" y="302"/>
                  </a:lnTo>
                  <a:lnTo>
                    <a:pt x="315" y="277"/>
                  </a:lnTo>
                  <a:lnTo>
                    <a:pt x="315" y="307"/>
                  </a:lnTo>
                  <a:lnTo>
                    <a:pt x="279" y="252"/>
                  </a:lnTo>
                  <a:lnTo>
                    <a:pt x="247" y="239"/>
                  </a:lnTo>
                  <a:lnTo>
                    <a:pt x="277" y="296"/>
                  </a:lnTo>
                  <a:lnTo>
                    <a:pt x="255" y="294"/>
                  </a:lnTo>
                  <a:lnTo>
                    <a:pt x="209" y="256"/>
                  </a:lnTo>
                  <a:lnTo>
                    <a:pt x="213" y="315"/>
                  </a:lnTo>
                  <a:lnTo>
                    <a:pt x="192" y="387"/>
                  </a:lnTo>
                  <a:lnTo>
                    <a:pt x="175" y="315"/>
                  </a:lnTo>
                  <a:lnTo>
                    <a:pt x="144" y="266"/>
                  </a:lnTo>
                  <a:lnTo>
                    <a:pt x="137" y="340"/>
                  </a:lnTo>
                  <a:lnTo>
                    <a:pt x="89" y="304"/>
                  </a:lnTo>
                  <a:lnTo>
                    <a:pt x="53" y="345"/>
                  </a:lnTo>
                  <a:lnTo>
                    <a:pt x="0" y="239"/>
                  </a:lnTo>
                  <a:lnTo>
                    <a:pt x="9" y="28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5" name="Freeform 180"/>
            <p:cNvSpPr>
              <a:spLocks/>
            </p:cNvSpPr>
            <p:nvPr/>
          </p:nvSpPr>
          <p:spPr bwMode="auto">
            <a:xfrm>
              <a:off x="2057" y="2334"/>
              <a:ext cx="391" cy="360"/>
            </a:xfrm>
            <a:custGeom>
              <a:avLst/>
              <a:gdLst>
                <a:gd name="T0" fmla="*/ 55 w 781"/>
                <a:gd name="T1" fmla="*/ 283 h 720"/>
                <a:gd name="T2" fmla="*/ 24 w 781"/>
                <a:gd name="T3" fmla="*/ 323 h 720"/>
                <a:gd name="T4" fmla="*/ 0 w 781"/>
                <a:gd name="T5" fmla="*/ 431 h 720"/>
                <a:gd name="T6" fmla="*/ 32 w 781"/>
                <a:gd name="T7" fmla="*/ 458 h 720"/>
                <a:gd name="T8" fmla="*/ 22 w 781"/>
                <a:gd name="T9" fmla="*/ 618 h 720"/>
                <a:gd name="T10" fmla="*/ 81 w 781"/>
                <a:gd name="T11" fmla="*/ 612 h 720"/>
                <a:gd name="T12" fmla="*/ 138 w 781"/>
                <a:gd name="T13" fmla="*/ 610 h 720"/>
                <a:gd name="T14" fmla="*/ 62 w 781"/>
                <a:gd name="T15" fmla="*/ 713 h 720"/>
                <a:gd name="T16" fmla="*/ 192 w 781"/>
                <a:gd name="T17" fmla="*/ 629 h 720"/>
                <a:gd name="T18" fmla="*/ 235 w 781"/>
                <a:gd name="T19" fmla="*/ 720 h 720"/>
                <a:gd name="T20" fmla="*/ 273 w 781"/>
                <a:gd name="T21" fmla="*/ 707 h 720"/>
                <a:gd name="T22" fmla="*/ 351 w 781"/>
                <a:gd name="T23" fmla="*/ 661 h 720"/>
                <a:gd name="T24" fmla="*/ 391 w 781"/>
                <a:gd name="T25" fmla="*/ 587 h 720"/>
                <a:gd name="T26" fmla="*/ 393 w 781"/>
                <a:gd name="T27" fmla="*/ 551 h 720"/>
                <a:gd name="T28" fmla="*/ 405 w 781"/>
                <a:gd name="T29" fmla="*/ 445 h 720"/>
                <a:gd name="T30" fmla="*/ 450 w 781"/>
                <a:gd name="T31" fmla="*/ 431 h 720"/>
                <a:gd name="T32" fmla="*/ 494 w 781"/>
                <a:gd name="T33" fmla="*/ 469 h 720"/>
                <a:gd name="T34" fmla="*/ 572 w 781"/>
                <a:gd name="T35" fmla="*/ 464 h 720"/>
                <a:gd name="T36" fmla="*/ 676 w 781"/>
                <a:gd name="T37" fmla="*/ 448 h 720"/>
                <a:gd name="T38" fmla="*/ 699 w 781"/>
                <a:gd name="T39" fmla="*/ 494 h 720"/>
                <a:gd name="T40" fmla="*/ 747 w 781"/>
                <a:gd name="T41" fmla="*/ 469 h 720"/>
                <a:gd name="T42" fmla="*/ 752 w 781"/>
                <a:gd name="T43" fmla="*/ 416 h 720"/>
                <a:gd name="T44" fmla="*/ 665 w 781"/>
                <a:gd name="T45" fmla="*/ 412 h 720"/>
                <a:gd name="T46" fmla="*/ 587 w 781"/>
                <a:gd name="T47" fmla="*/ 424 h 720"/>
                <a:gd name="T48" fmla="*/ 541 w 781"/>
                <a:gd name="T49" fmla="*/ 412 h 720"/>
                <a:gd name="T50" fmla="*/ 465 w 781"/>
                <a:gd name="T51" fmla="*/ 435 h 720"/>
                <a:gd name="T52" fmla="*/ 456 w 781"/>
                <a:gd name="T53" fmla="*/ 395 h 720"/>
                <a:gd name="T54" fmla="*/ 355 w 781"/>
                <a:gd name="T55" fmla="*/ 365 h 720"/>
                <a:gd name="T56" fmla="*/ 321 w 781"/>
                <a:gd name="T57" fmla="*/ 426 h 720"/>
                <a:gd name="T58" fmla="*/ 319 w 781"/>
                <a:gd name="T59" fmla="*/ 521 h 720"/>
                <a:gd name="T60" fmla="*/ 306 w 781"/>
                <a:gd name="T61" fmla="*/ 597 h 720"/>
                <a:gd name="T62" fmla="*/ 271 w 781"/>
                <a:gd name="T63" fmla="*/ 608 h 720"/>
                <a:gd name="T64" fmla="*/ 216 w 781"/>
                <a:gd name="T65" fmla="*/ 597 h 720"/>
                <a:gd name="T66" fmla="*/ 304 w 781"/>
                <a:gd name="T67" fmla="*/ 534 h 720"/>
                <a:gd name="T68" fmla="*/ 277 w 781"/>
                <a:gd name="T69" fmla="*/ 485 h 720"/>
                <a:gd name="T70" fmla="*/ 218 w 781"/>
                <a:gd name="T71" fmla="*/ 515 h 720"/>
                <a:gd name="T72" fmla="*/ 175 w 781"/>
                <a:gd name="T73" fmla="*/ 443 h 720"/>
                <a:gd name="T74" fmla="*/ 95 w 781"/>
                <a:gd name="T75" fmla="*/ 526 h 720"/>
                <a:gd name="T76" fmla="*/ 59 w 781"/>
                <a:gd name="T77" fmla="*/ 488 h 720"/>
                <a:gd name="T78" fmla="*/ 161 w 781"/>
                <a:gd name="T79" fmla="*/ 386 h 720"/>
                <a:gd name="T80" fmla="*/ 26 w 781"/>
                <a:gd name="T81" fmla="*/ 393 h 720"/>
                <a:gd name="T82" fmla="*/ 156 w 781"/>
                <a:gd name="T83" fmla="*/ 323 h 720"/>
                <a:gd name="T84" fmla="*/ 294 w 781"/>
                <a:gd name="T85" fmla="*/ 321 h 720"/>
                <a:gd name="T86" fmla="*/ 175 w 781"/>
                <a:gd name="T87" fmla="*/ 306 h 720"/>
                <a:gd name="T88" fmla="*/ 152 w 781"/>
                <a:gd name="T89" fmla="*/ 255 h 720"/>
                <a:gd name="T90" fmla="*/ 171 w 781"/>
                <a:gd name="T91" fmla="*/ 228 h 720"/>
                <a:gd name="T92" fmla="*/ 323 w 781"/>
                <a:gd name="T93" fmla="*/ 220 h 720"/>
                <a:gd name="T94" fmla="*/ 306 w 781"/>
                <a:gd name="T95" fmla="*/ 156 h 720"/>
                <a:gd name="T96" fmla="*/ 422 w 781"/>
                <a:gd name="T97" fmla="*/ 139 h 720"/>
                <a:gd name="T98" fmla="*/ 488 w 781"/>
                <a:gd name="T99" fmla="*/ 131 h 720"/>
                <a:gd name="T100" fmla="*/ 654 w 781"/>
                <a:gd name="T101" fmla="*/ 184 h 720"/>
                <a:gd name="T102" fmla="*/ 663 w 781"/>
                <a:gd name="T103" fmla="*/ 66 h 720"/>
                <a:gd name="T104" fmla="*/ 597 w 781"/>
                <a:gd name="T105" fmla="*/ 63 h 720"/>
                <a:gd name="T106" fmla="*/ 688 w 781"/>
                <a:gd name="T107" fmla="*/ 45 h 720"/>
                <a:gd name="T108" fmla="*/ 619 w 781"/>
                <a:gd name="T109" fmla="*/ 11 h 720"/>
                <a:gd name="T110" fmla="*/ 528 w 781"/>
                <a:gd name="T111" fmla="*/ 64 h 720"/>
                <a:gd name="T112" fmla="*/ 475 w 781"/>
                <a:gd name="T113" fmla="*/ 61 h 720"/>
                <a:gd name="T114" fmla="*/ 397 w 781"/>
                <a:gd name="T115" fmla="*/ 91 h 720"/>
                <a:gd name="T116" fmla="*/ 395 w 781"/>
                <a:gd name="T117" fmla="*/ 137 h 720"/>
                <a:gd name="T118" fmla="*/ 235 w 781"/>
                <a:gd name="T119" fmla="*/ 190 h 720"/>
                <a:gd name="T120" fmla="*/ 116 w 781"/>
                <a:gd name="T121" fmla="*/ 239 h 7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1"/>
                <a:gd name="T184" fmla="*/ 0 h 720"/>
                <a:gd name="T185" fmla="*/ 781 w 781"/>
                <a:gd name="T186" fmla="*/ 720 h 7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1" h="720">
                  <a:moveTo>
                    <a:pt x="116" y="239"/>
                  </a:moveTo>
                  <a:lnTo>
                    <a:pt x="55" y="283"/>
                  </a:lnTo>
                  <a:lnTo>
                    <a:pt x="81" y="300"/>
                  </a:lnTo>
                  <a:lnTo>
                    <a:pt x="24" y="323"/>
                  </a:lnTo>
                  <a:lnTo>
                    <a:pt x="0" y="405"/>
                  </a:lnTo>
                  <a:lnTo>
                    <a:pt x="0" y="431"/>
                  </a:lnTo>
                  <a:lnTo>
                    <a:pt x="79" y="407"/>
                  </a:lnTo>
                  <a:lnTo>
                    <a:pt x="32" y="458"/>
                  </a:lnTo>
                  <a:lnTo>
                    <a:pt x="7" y="526"/>
                  </a:lnTo>
                  <a:lnTo>
                    <a:pt x="22" y="618"/>
                  </a:lnTo>
                  <a:lnTo>
                    <a:pt x="53" y="572"/>
                  </a:lnTo>
                  <a:lnTo>
                    <a:pt x="81" y="612"/>
                  </a:lnTo>
                  <a:lnTo>
                    <a:pt x="137" y="559"/>
                  </a:lnTo>
                  <a:lnTo>
                    <a:pt x="138" y="610"/>
                  </a:lnTo>
                  <a:lnTo>
                    <a:pt x="81" y="678"/>
                  </a:lnTo>
                  <a:lnTo>
                    <a:pt x="62" y="713"/>
                  </a:lnTo>
                  <a:lnTo>
                    <a:pt x="144" y="690"/>
                  </a:lnTo>
                  <a:lnTo>
                    <a:pt x="192" y="629"/>
                  </a:lnTo>
                  <a:lnTo>
                    <a:pt x="197" y="684"/>
                  </a:lnTo>
                  <a:lnTo>
                    <a:pt x="235" y="720"/>
                  </a:lnTo>
                  <a:lnTo>
                    <a:pt x="237" y="646"/>
                  </a:lnTo>
                  <a:lnTo>
                    <a:pt x="273" y="707"/>
                  </a:lnTo>
                  <a:lnTo>
                    <a:pt x="294" y="619"/>
                  </a:lnTo>
                  <a:lnTo>
                    <a:pt x="351" y="661"/>
                  </a:lnTo>
                  <a:lnTo>
                    <a:pt x="391" y="656"/>
                  </a:lnTo>
                  <a:lnTo>
                    <a:pt x="391" y="587"/>
                  </a:lnTo>
                  <a:lnTo>
                    <a:pt x="365" y="517"/>
                  </a:lnTo>
                  <a:lnTo>
                    <a:pt x="393" y="551"/>
                  </a:lnTo>
                  <a:lnTo>
                    <a:pt x="376" y="448"/>
                  </a:lnTo>
                  <a:lnTo>
                    <a:pt x="405" y="445"/>
                  </a:lnTo>
                  <a:lnTo>
                    <a:pt x="412" y="393"/>
                  </a:lnTo>
                  <a:lnTo>
                    <a:pt x="450" y="431"/>
                  </a:lnTo>
                  <a:lnTo>
                    <a:pt x="414" y="494"/>
                  </a:lnTo>
                  <a:lnTo>
                    <a:pt x="494" y="469"/>
                  </a:lnTo>
                  <a:lnTo>
                    <a:pt x="498" y="526"/>
                  </a:lnTo>
                  <a:lnTo>
                    <a:pt x="572" y="464"/>
                  </a:lnTo>
                  <a:lnTo>
                    <a:pt x="625" y="505"/>
                  </a:lnTo>
                  <a:lnTo>
                    <a:pt x="676" y="448"/>
                  </a:lnTo>
                  <a:lnTo>
                    <a:pt x="716" y="433"/>
                  </a:lnTo>
                  <a:lnTo>
                    <a:pt x="699" y="494"/>
                  </a:lnTo>
                  <a:lnTo>
                    <a:pt x="752" y="545"/>
                  </a:lnTo>
                  <a:lnTo>
                    <a:pt x="747" y="469"/>
                  </a:lnTo>
                  <a:lnTo>
                    <a:pt x="781" y="441"/>
                  </a:lnTo>
                  <a:lnTo>
                    <a:pt x="752" y="416"/>
                  </a:lnTo>
                  <a:lnTo>
                    <a:pt x="768" y="338"/>
                  </a:lnTo>
                  <a:lnTo>
                    <a:pt x="665" y="412"/>
                  </a:lnTo>
                  <a:lnTo>
                    <a:pt x="623" y="460"/>
                  </a:lnTo>
                  <a:lnTo>
                    <a:pt x="587" y="424"/>
                  </a:lnTo>
                  <a:lnTo>
                    <a:pt x="540" y="454"/>
                  </a:lnTo>
                  <a:lnTo>
                    <a:pt x="541" y="412"/>
                  </a:lnTo>
                  <a:lnTo>
                    <a:pt x="496" y="435"/>
                  </a:lnTo>
                  <a:lnTo>
                    <a:pt x="465" y="435"/>
                  </a:lnTo>
                  <a:lnTo>
                    <a:pt x="505" y="393"/>
                  </a:lnTo>
                  <a:lnTo>
                    <a:pt x="456" y="395"/>
                  </a:lnTo>
                  <a:lnTo>
                    <a:pt x="441" y="338"/>
                  </a:lnTo>
                  <a:lnTo>
                    <a:pt x="355" y="365"/>
                  </a:lnTo>
                  <a:lnTo>
                    <a:pt x="387" y="403"/>
                  </a:lnTo>
                  <a:lnTo>
                    <a:pt x="321" y="426"/>
                  </a:lnTo>
                  <a:lnTo>
                    <a:pt x="346" y="479"/>
                  </a:lnTo>
                  <a:lnTo>
                    <a:pt x="319" y="521"/>
                  </a:lnTo>
                  <a:lnTo>
                    <a:pt x="359" y="616"/>
                  </a:lnTo>
                  <a:lnTo>
                    <a:pt x="306" y="597"/>
                  </a:lnTo>
                  <a:lnTo>
                    <a:pt x="273" y="551"/>
                  </a:lnTo>
                  <a:lnTo>
                    <a:pt x="271" y="608"/>
                  </a:lnTo>
                  <a:lnTo>
                    <a:pt x="264" y="644"/>
                  </a:lnTo>
                  <a:lnTo>
                    <a:pt x="216" y="597"/>
                  </a:lnTo>
                  <a:lnTo>
                    <a:pt x="264" y="517"/>
                  </a:lnTo>
                  <a:lnTo>
                    <a:pt x="304" y="534"/>
                  </a:lnTo>
                  <a:lnTo>
                    <a:pt x="300" y="467"/>
                  </a:lnTo>
                  <a:lnTo>
                    <a:pt x="277" y="485"/>
                  </a:lnTo>
                  <a:lnTo>
                    <a:pt x="258" y="445"/>
                  </a:lnTo>
                  <a:lnTo>
                    <a:pt x="218" y="515"/>
                  </a:lnTo>
                  <a:lnTo>
                    <a:pt x="176" y="504"/>
                  </a:lnTo>
                  <a:lnTo>
                    <a:pt x="175" y="443"/>
                  </a:lnTo>
                  <a:lnTo>
                    <a:pt x="138" y="509"/>
                  </a:lnTo>
                  <a:lnTo>
                    <a:pt x="95" y="526"/>
                  </a:lnTo>
                  <a:lnTo>
                    <a:pt x="91" y="475"/>
                  </a:lnTo>
                  <a:lnTo>
                    <a:pt x="59" y="488"/>
                  </a:lnTo>
                  <a:lnTo>
                    <a:pt x="99" y="418"/>
                  </a:lnTo>
                  <a:lnTo>
                    <a:pt x="161" y="386"/>
                  </a:lnTo>
                  <a:lnTo>
                    <a:pt x="108" y="378"/>
                  </a:lnTo>
                  <a:lnTo>
                    <a:pt x="26" y="393"/>
                  </a:lnTo>
                  <a:lnTo>
                    <a:pt x="53" y="342"/>
                  </a:lnTo>
                  <a:lnTo>
                    <a:pt x="156" y="323"/>
                  </a:lnTo>
                  <a:lnTo>
                    <a:pt x="220" y="344"/>
                  </a:lnTo>
                  <a:lnTo>
                    <a:pt x="294" y="321"/>
                  </a:lnTo>
                  <a:lnTo>
                    <a:pt x="175" y="270"/>
                  </a:lnTo>
                  <a:lnTo>
                    <a:pt x="175" y="306"/>
                  </a:lnTo>
                  <a:lnTo>
                    <a:pt x="95" y="275"/>
                  </a:lnTo>
                  <a:lnTo>
                    <a:pt x="152" y="255"/>
                  </a:lnTo>
                  <a:lnTo>
                    <a:pt x="216" y="256"/>
                  </a:lnTo>
                  <a:lnTo>
                    <a:pt x="171" y="228"/>
                  </a:lnTo>
                  <a:lnTo>
                    <a:pt x="247" y="218"/>
                  </a:lnTo>
                  <a:lnTo>
                    <a:pt x="323" y="220"/>
                  </a:lnTo>
                  <a:lnTo>
                    <a:pt x="291" y="186"/>
                  </a:lnTo>
                  <a:lnTo>
                    <a:pt x="306" y="156"/>
                  </a:lnTo>
                  <a:lnTo>
                    <a:pt x="425" y="159"/>
                  </a:lnTo>
                  <a:lnTo>
                    <a:pt x="422" y="139"/>
                  </a:lnTo>
                  <a:lnTo>
                    <a:pt x="496" y="154"/>
                  </a:lnTo>
                  <a:lnTo>
                    <a:pt x="488" y="131"/>
                  </a:lnTo>
                  <a:lnTo>
                    <a:pt x="562" y="154"/>
                  </a:lnTo>
                  <a:lnTo>
                    <a:pt x="654" y="184"/>
                  </a:lnTo>
                  <a:lnTo>
                    <a:pt x="655" y="108"/>
                  </a:lnTo>
                  <a:lnTo>
                    <a:pt x="663" y="66"/>
                  </a:lnTo>
                  <a:lnTo>
                    <a:pt x="587" y="125"/>
                  </a:lnTo>
                  <a:lnTo>
                    <a:pt x="597" y="63"/>
                  </a:lnTo>
                  <a:lnTo>
                    <a:pt x="635" y="45"/>
                  </a:lnTo>
                  <a:lnTo>
                    <a:pt x="688" y="45"/>
                  </a:lnTo>
                  <a:lnTo>
                    <a:pt x="722" y="0"/>
                  </a:lnTo>
                  <a:lnTo>
                    <a:pt x="619" y="11"/>
                  </a:lnTo>
                  <a:lnTo>
                    <a:pt x="581" y="9"/>
                  </a:lnTo>
                  <a:lnTo>
                    <a:pt x="528" y="64"/>
                  </a:lnTo>
                  <a:lnTo>
                    <a:pt x="524" y="118"/>
                  </a:lnTo>
                  <a:lnTo>
                    <a:pt x="475" y="61"/>
                  </a:lnTo>
                  <a:lnTo>
                    <a:pt x="441" y="116"/>
                  </a:lnTo>
                  <a:lnTo>
                    <a:pt x="397" y="91"/>
                  </a:lnTo>
                  <a:lnTo>
                    <a:pt x="348" y="99"/>
                  </a:lnTo>
                  <a:lnTo>
                    <a:pt x="395" y="137"/>
                  </a:lnTo>
                  <a:lnTo>
                    <a:pt x="302" y="129"/>
                  </a:lnTo>
                  <a:lnTo>
                    <a:pt x="235" y="190"/>
                  </a:lnTo>
                  <a:lnTo>
                    <a:pt x="95" y="211"/>
                  </a:lnTo>
                  <a:lnTo>
                    <a:pt x="116" y="2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6" name="Freeform 181"/>
            <p:cNvSpPr>
              <a:spLocks/>
            </p:cNvSpPr>
            <p:nvPr/>
          </p:nvSpPr>
          <p:spPr bwMode="auto">
            <a:xfrm>
              <a:off x="2423" y="2361"/>
              <a:ext cx="222" cy="268"/>
            </a:xfrm>
            <a:custGeom>
              <a:avLst/>
              <a:gdLst>
                <a:gd name="T0" fmla="*/ 17 w 442"/>
                <a:gd name="T1" fmla="*/ 331 h 536"/>
                <a:gd name="T2" fmla="*/ 55 w 442"/>
                <a:gd name="T3" fmla="*/ 359 h 536"/>
                <a:gd name="T4" fmla="*/ 91 w 442"/>
                <a:gd name="T5" fmla="*/ 350 h 536"/>
                <a:gd name="T6" fmla="*/ 91 w 442"/>
                <a:gd name="T7" fmla="*/ 405 h 536"/>
                <a:gd name="T8" fmla="*/ 133 w 442"/>
                <a:gd name="T9" fmla="*/ 373 h 536"/>
                <a:gd name="T10" fmla="*/ 127 w 442"/>
                <a:gd name="T11" fmla="*/ 443 h 536"/>
                <a:gd name="T12" fmla="*/ 68 w 442"/>
                <a:gd name="T13" fmla="*/ 452 h 536"/>
                <a:gd name="T14" fmla="*/ 36 w 442"/>
                <a:gd name="T15" fmla="*/ 481 h 536"/>
                <a:gd name="T16" fmla="*/ 0 w 442"/>
                <a:gd name="T17" fmla="*/ 411 h 536"/>
                <a:gd name="T18" fmla="*/ 26 w 442"/>
                <a:gd name="T19" fmla="*/ 536 h 536"/>
                <a:gd name="T20" fmla="*/ 76 w 442"/>
                <a:gd name="T21" fmla="*/ 473 h 536"/>
                <a:gd name="T22" fmla="*/ 136 w 442"/>
                <a:gd name="T23" fmla="*/ 477 h 536"/>
                <a:gd name="T24" fmla="*/ 159 w 442"/>
                <a:gd name="T25" fmla="*/ 433 h 536"/>
                <a:gd name="T26" fmla="*/ 174 w 442"/>
                <a:gd name="T27" fmla="*/ 462 h 536"/>
                <a:gd name="T28" fmla="*/ 203 w 442"/>
                <a:gd name="T29" fmla="*/ 390 h 536"/>
                <a:gd name="T30" fmla="*/ 197 w 442"/>
                <a:gd name="T31" fmla="*/ 306 h 536"/>
                <a:gd name="T32" fmla="*/ 233 w 442"/>
                <a:gd name="T33" fmla="*/ 321 h 536"/>
                <a:gd name="T34" fmla="*/ 254 w 442"/>
                <a:gd name="T35" fmla="*/ 276 h 536"/>
                <a:gd name="T36" fmla="*/ 302 w 442"/>
                <a:gd name="T37" fmla="*/ 222 h 536"/>
                <a:gd name="T38" fmla="*/ 271 w 442"/>
                <a:gd name="T39" fmla="*/ 175 h 536"/>
                <a:gd name="T40" fmla="*/ 313 w 442"/>
                <a:gd name="T41" fmla="*/ 137 h 536"/>
                <a:gd name="T42" fmla="*/ 319 w 442"/>
                <a:gd name="T43" fmla="*/ 76 h 536"/>
                <a:gd name="T44" fmla="*/ 366 w 442"/>
                <a:gd name="T45" fmla="*/ 97 h 536"/>
                <a:gd name="T46" fmla="*/ 420 w 442"/>
                <a:gd name="T47" fmla="*/ 106 h 536"/>
                <a:gd name="T48" fmla="*/ 442 w 442"/>
                <a:gd name="T49" fmla="*/ 133 h 536"/>
                <a:gd name="T50" fmla="*/ 431 w 442"/>
                <a:gd name="T51" fmla="*/ 82 h 536"/>
                <a:gd name="T52" fmla="*/ 346 w 442"/>
                <a:gd name="T53" fmla="*/ 55 h 536"/>
                <a:gd name="T54" fmla="*/ 283 w 442"/>
                <a:gd name="T55" fmla="*/ 0 h 536"/>
                <a:gd name="T56" fmla="*/ 283 w 442"/>
                <a:gd name="T57" fmla="*/ 59 h 536"/>
                <a:gd name="T58" fmla="*/ 209 w 442"/>
                <a:gd name="T59" fmla="*/ 131 h 536"/>
                <a:gd name="T60" fmla="*/ 264 w 442"/>
                <a:gd name="T61" fmla="*/ 122 h 536"/>
                <a:gd name="T62" fmla="*/ 201 w 442"/>
                <a:gd name="T63" fmla="*/ 192 h 536"/>
                <a:gd name="T64" fmla="*/ 252 w 442"/>
                <a:gd name="T65" fmla="*/ 202 h 536"/>
                <a:gd name="T66" fmla="*/ 224 w 442"/>
                <a:gd name="T67" fmla="*/ 236 h 536"/>
                <a:gd name="T68" fmla="*/ 209 w 442"/>
                <a:gd name="T69" fmla="*/ 278 h 536"/>
                <a:gd name="T70" fmla="*/ 173 w 442"/>
                <a:gd name="T71" fmla="*/ 222 h 536"/>
                <a:gd name="T72" fmla="*/ 129 w 442"/>
                <a:gd name="T73" fmla="*/ 289 h 536"/>
                <a:gd name="T74" fmla="*/ 95 w 442"/>
                <a:gd name="T75" fmla="*/ 298 h 536"/>
                <a:gd name="T76" fmla="*/ 136 w 442"/>
                <a:gd name="T77" fmla="*/ 192 h 536"/>
                <a:gd name="T78" fmla="*/ 96 w 442"/>
                <a:gd name="T79" fmla="*/ 222 h 536"/>
                <a:gd name="T80" fmla="*/ 77 w 442"/>
                <a:gd name="T81" fmla="*/ 270 h 536"/>
                <a:gd name="T82" fmla="*/ 66 w 442"/>
                <a:gd name="T83" fmla="*/ 226 h 536"/>
                <a:gd name="T84" fmla="*/ 30 w 442"/>
                <a:gd name="T85" fmla="*/ 272 h 536"/>
                <a:gd name="T86" fmla="*/ 17 w 442"/>
                <a:gd name="T87" fmla="*/ 331 h 536"/>
                <a:gd name="T88" fmla="*/ 17 w 442"/>
                <a:gd name="T89" fmla="*/ 331 h 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42"/>
                <a:gd name="T136" fmla="*/ 0 h 536"/>
                <a:gd name="T137" fmla="*/ 442 w 442"/>
                <a:gd name="T138" fmla="*/ 536 h 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42" h="536">
                  <a:moveTo>
                    <a:pt x="17" y="331"/>
                  </a:moveTo>
                  <a:lnTo>
                    <a:pt x="55" y="359"/>
                  </a:lnTo>
                  <a:lnTo>
                    <a:pt x="91" y="350"/>
                  </a:lnTo>
                  <a:lnTo>
                    <a:pt x="91" y="405"/>
                  </a:lnTo>
                  <a:lnTo>
                    <a:pt x="133" y="373"/>
                  </a:lnTo>
                  <a:lnTo>
                    <a:pt x="127" y="443"/>
                  </a:lnTo>
                  <a:lnTo>
                    <a:pt x="68" y="452"/>
                  </a:lnTo>
                  <a:lnTo>
                    <a:pt x="36" y="481"/>
                  </a:lnTo>
                  <a:lnTo>
                    <a:pt x="0" y="411"/>
                  </a:lnTo>
                  <a:lnTo>
                    <a:pt x="26" y="536"/>
                  </a:lnTo>
                  <a:lnTo>
                    <a:pt x="76" y="473"/>
                  </a:lnTo>
                  <a:lnTo>
                    <a:pt x="136" y="477"/>
                  </a:lnTo>
                  <a:lnTo>
                    <a:pt x="159" y="433"/>
                  </a:lnTo>
                  <a:lnTo>
                    <a:pt x="174" y="462"/>
                  </a:lnTo>
                  <a:lnTo>
                    <a:pt x="203" y="390"/>
                  </a:lnTo>
                  <a:lnTo>
                    <a:pt x="197" y="306"/>
                  </a:lnTo>
                  <a:lnTo>
                    <a:pt x="233" y="321"/>
                  </a:lnTo>
                  <a:lnTo>
                    <a:pt x="254" y="276"/>
                  </a:lnTo>
                  <a:lnTo>
                    <a:pt x="302" y="222"/>
                  </a:lnTo>
                  <a:lnTo>
                    <a:pt x="271" y="175"/>
                  </a:lnTo>
                  <a:lnTo>
                    <a:pt x="313" y="137"/>
                  </a:lnTo>
                  <a:lnTo>
                    <a:pt x="319" y="76"/>
                  </a:lnTo>
                  <a:lnTo>
                    <a:pt x="366" y="97"/>
                  </a:lnTo>
                  <a:lnTo>
                    <a:pt x="420" y="106"/>
                  </a:lnTo>
                  <a:lnTo>
                    <a:pt x="442" y="133"/>
                  </a:lnTo>
                  <a:lnTo>
                    <a:pt x="431" y="82"/>
                  </a:lnTo>
                  <a:lnTo>
                    <a:pt x="346" y="55"/>
                  </a:lnTo>
                  <a:lnTo>
                    <a:pt x="283" y="0"/>
                  </a:lnTo>
                  <a:lnTo>
                    <a:pt x="283" y="59"/>
                  </a:lnTo>
                  <a:lnTo>
                    <a:pt x="209" y="131"/>
                  </a:lnTo>
                  <a:lnTo>
                    <a:pt x="264" y="122"/>
                  </a:lnTo>
                  <a:lnTo>
                    <a:pt x="201" y="192"/>
                  </a:lnTo>
                  <a:lnTo>
                    <a:pt x="252" y="202"/>
                  </a:lnTo>
                  <a:lnTo>
                    <a:pt x="224" y="236"/>
                  </a:lnTo>
                  <a:lnTo>
                    <a:pt x="209" y="278"/>
                  </a:lnTo>
                  <a:lnTo>
                    <a:pt x="173" y="222"/>
                  </a:lnTo>
                  <a:lnTo>
                    <a:pt x="129" y="289"/>
                  </a:lnTo>
                  <a:lnTo>
                    <a:pt x="95" y="298"/>
                  </a:lnTo>
                  <a:lnTo>
                    <a:pt x="136" y="192"/>
                  </a:lnTo>
                  <a:lnTo>
                    <a:pt x="96" y="222"/>
                  </a:lnTo>
                  <a:lnTo>
                    <a:pt x="77" y="270"/>
                  </a:lnTo>
                  <a:lnTo>
                    <a:pt x="66" y="226"/>
                  </a:lnTo>
                  <a:lnTo>
                    <a:pt x="30" y="272"/>
                  </a:lnTo>
                  <a:lnTo>
                    <a:pt x="17" y="3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7" name="Freeform 182"/>
            <p:cNvSpPr>
              <a:spLocks/>
            </p:cNvSpPr>
            <p:nvPr/>
          </p:nvSpPr>
          <p:spPr bwMode="auto">
            <a:xfrm>
              <a:off x="2593" y="2280"/>
              <a:ext cx="73" cy="108"/>
            </a:xfrm>
            <a:custGeom>
              <a:avLst/>
              <a:gdLst>
                <a:gd name="T0" fmla="*/ 0 w 144"/>
                <a:gd name="T1" fmla="*/ 118 h 217"/>
                <a:gd name="T2" fmla="*/ 47 w 144"/>
                <a:gd name="T3" fmla="*/ 154 h 217"/>
                <a:gd name="T4" fmla="*/ 51 w 144"/>
                <a:gd name="T5" fmla="*/ 217 h 217"/>
                <a:gd name="T6" fmla="*/ 82 w 144"/>
                <a:gd name="T7" fmla="*/ 170 h 217"/>
                <a:gd name="T8" fmla="*/ 101 w 144"/>
                <a:gd name="T9" fmla="*/ 175 h 217"/>
                <a:gd name="T10" fmla="*/ 118 w 144"/>
                <a:gd name="T11" fmla="*/ 120 h 217"/>
                <a:gd name="T12" fmla="*/ 144 w 144"/>
                <a:gd name="T13" fmla="*/ 118 h 217"/>
                <a:gd name="T14" fmla="*/ 108 w 144"/>
                <a:gd name="T15" fmla="*/ 65 h 217"/>
                <a:gd name="T16" fmla="*/ 108 w 144"/>
                <a:gd name="T17" fmla="*/ 0 h 217"/>
                <a:gd name="T18" fmla="*/ 74 w 144"/>
                <a:gd name="T19" fmla="*/ 50 h 217"/>
                <a:gd name="T20" fmla="*/ 19 w 144"/>
                <a:gd name="T21" fmla="*/ 80 h 217"/>
                <a:gd name="T22" fmla="*/ 72 w 144"/>
                <a:gd name="T23" fmla="*/ 94 h 217"/>
                <a:gd name="T24" fmla="*/ 0 w 144"/>
                <a:gd name="T25" fmla="*/ 118 h 217"/>
                <a:gd name="T26" fmla="*/ 0 w 144"/>
                <a:gd name="T27" fmla="*/ 118 h 21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4"/>
                <a:gd name="T43" fmla="*/ 0 h 217"/>
                <a:gd name="T44" fmla="*/ 144 w 144"/>
                <a:gd name="T45" fmla="*/ 217 h 21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4" h="217">
                  <a:moveTo>
                    <a:pt x="0" y="118"/>
                  </a:moveTo>
                  <a:lnTo>
                    <a:pt x="47" y="154"/>
                  </a:lnTo>
                  <a:lnTo>
                    <a:pt x="51" y="217"/>
                  </a:lnTo>
                  <a:lnTo>
                    <a:pt x="82" y="170"/>
                  </a:lnTo>
                  <a:lnTo>
                    <a:pt x="101" y="175"/>
                  </a:lnTo>
                  <a:lnTo>
                    <a:pt x="118" y="120"/>
                  </a:lnTo>
                  <a:lnTo>
                    <a:pt x="144" y="118"/>
                  </a:lnTo>
                  <a:lnTo>
                    <a:pt x="108" y="65"/>
                  </a:lnTo>
                  <a:lnTo>
                    <a:pt x="108" y="0"/>
                  </a:lnTo>
                  <a:lnTo>
                    <a:pt x="74" y="50"/>
                  </a:lnTo>
                  <a:lnTo>
                    <a:pt x="19" y="80"/>
                  </a:lnTo>
                  <a:lnTo>
                    <a:pt x="72" y="94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8" name="Freeform 183"/>
            <p:cNvSpPr>
              <a:spLocks/>
            </p:cNvSpPr>
            <p:nvPr/>
          </p:nvSpPr>
          <p:spPr bwMode="auto">
            <a:xfrm>
              <a:off x="2596" y="2246"/>
              <a:ext cx="161" cy="267"/>
            </a:xfrm>
            <a:custGeom>
              <a:avLst/>
              <a:gdLst>
                <a:gd name="T0" fmla="*/ 152 w 321"/>
                <a:gd name="T1" fmla="*/ 226 h 534"/>
                <a:gd name="T2" fmla="*/ 172 w 321"/>
                <a:gd name="T3" fmla="*/ 198 h 534"/>
                <a:gd name="T4" fmla="*/ 182 w 321"/>
                <a:gd name="T5" fmla="*/ 105 h 534"/>
                <a:gd name="T6" fmla="*/ 205 w 321"/>
                <a:gd name="T7" fmla="*/ 141 h 534"/>
                <a:gd name="T8" fmla="*/ 254 w 321"/>
                <a:gd name="T9" fmla="*/ 48 h 534"/>
                <a:gd name="T10" fmla="*/ 315 w 321"/>
                <a:gd name="T11" fmla="*/ 0 h 534"/>
                <a:gd name="T12" fmla="*/ 252 w 321"/>
                <a:gd name="T13" fmla="*/ 114 h 534"/>
                <a:gd name="T14" fmla="*/ 203 w 321"/>
                <a:gd name="T15" fmla="*/ 198 h 534"/>
                <a:gd name="T16" fmla="*/ 203 w 321"/>
                <a:gd name="T17" fmla="*/ 298 h 534"/>
                <a:gd name="T18" fmla="*/ 231 w 321"/>
                <a:gd name="T19" fmla="*/ 217 h 534"/>
                <a:gd name="T20" fmla="*/ 264 w 321"/>
                <a:gd name="T21" fmla="*/ 238 h 534"/>
                <a:gd name="T22" fmla="*/ 277 w 321"/>
                <a:gd name="T23" fmla="*/ 179 h 534"/>
                <a:gd name="T24" fmla="*/ 321 w 321"/>
                <a:gd name="T25" fmla="*/ 86 h 534"/>
                <a:gd name="T26" fmla="*/ 321 w 321"/>
                <a:gd name="T27" fmla="*/ 272 h 534"/>
                <a:gd name="T28" fmla="*/ 306 w 321"/>
                <a:gd name="T29" fmla="*/ 335 h 534"/>
                <a:gd name="T30" fmla="*/ 269 w 321"/>
                <a:gd name="T31" fmla="*/ 378 h 534"/>
                <a:gd name="T32" fmla="*/ 231 w 321"/>
                <a:gd name="T33" fmla="*/ 344 h 534"/>
                <a:gd name="T34" fmla="*/ 228 w 321"/>
                <a:gd name="T35" fmla="*/ 392 h 534"/>
                <a:gd name="T36" fmla="*/ 249 w 321"/>
                <a:gd name="T37" fmla="*/ 462 h 534"/>
                <a:gd name="T38" fmla="*/ 287 w 321"/>
                <a:gd name="T39" fmla="*/ 477 h 534"/>
                <a:gd name="T40" fmla="*/ 302 w 321"/>
                <a:gd name="T41" fmla="*/ 498 h 534"/>
                <a:gd name="T42" fmla="*/ 277 w 321"/>
                <a:gd name="T43" fmla="*/ 515 h 534"/>
                <a:gd name="T44" fmla="*/ 254 w 321"/>
                <a:gd name="T45" fmla="*/ 534 h 534"/>
                <a:gd name="T46" fmla="*/ 222 w 321"/>
                <a:gd name="T47" fmla="*/ 489 h 534"/>
                <a:gd name="T48" fmla="*/ 167 w 321"/>
                <a:gd name="T49" fmla="*/ 483 h 534"/>
                <a:gd name="T50" fmla="*/ 195 w 321"/>
                <a:gd name="T51" fmla="*/ 405 h 534"/>
                <a:gd name="T52" fmla="*/ 131 w 321"/>
                <a:gd name="T53" fmla="*/ 422 h 534"/>
                <a:gd name="T54" fmla="*/ 100 w 321"/>
                <a:gd name="T55" fmla="*/ 433 h 534"/>
                <a:gd name="T56" fmla="*/ 51 w 321"/>
                <a:gd name="T57" fmla="*/ 416 h 534"/>
                <a:gd name="T58" fmla="*/ 0 w 321"/>
                <a:gd name="T59" fmla="*/ 352 h 534"/>
                <a:gd name="T60" fmla="*/ 70 w 321"/>
                <a:gd name="T61" fmla="*/ 369 h 534"/>
                <a:gd name="T62" fmla="*/ 70 w 321"/>
                <a:gd name="T63" fmla="*/ 321 h 534"/>
                <a:gd name="T64" fmla="*/ 119 w 321"/>
                <a:gd name="T65" fmla="*/ 357 h 534"/>
                <a:gd name="T66" fmla="*/ 106 w 321"/>
                <a:gd name="T67" fmla="*/ 279 h 534"/>
                <a:gd name="T68" fmla="*/ 157 w 321"/>
                <a:gd name="T69" fmla="*/ 321 h 534"/>
                <a:gd name="T70" fmla="*/ 153 w 321"/>
                <a:gd name="T71" fmla="*/ 251 h 534"/>
                <a:gd name="T72" fmla="*/ 152 w 321"/>
                <a:gd name="T73" fmla="*/ 226 h 534"/>
                <a:gd name="T74" fmla="*/ 152 w 321"/>
                <a:gd name="T75" fmla="*/ 226 h 5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21"/>
                <a:gd name="T115" fmla="*/ 0 h 534"/>
                <a:gd name="T116" fmla="*/ 321 w 321"/>
                <a:gd name="T117" fmla="*/ 534 h 5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21" h="534">
                  <a:moveTo>
                    <a:pt x="152" y="226"/>
                  </a:moveTo>
                  <a:lnTo>
                    <a:pt x="172" y="198"/>
                  </a:lnTo>
                  <a:lnTo>
                    <a:pt x="182" y="105"/>
                  </a:lnTo>
                  <a:lnTo>
                    <a:pt x="205" y="141"/>
                  </a:lnTo>
                  <a:lnTo>
                    <a:pt x="254" y="48"/>
                  </a:lnTo>
                  <a:lnTo>
                    <a:pt x="315" y="0"/>
                  </a:lnTo>
                  <a:lnTo>
                    <a:pt x="252" y="114"/>
                  </a:lnTo>
                  <a:lnTo>
                    <a:pt x="203" y="198"/>
                  </a:lnTo>
                  <a:lnTo>
                    <a:pt x="203" y="298"/>
                  </a:lnTo>
                  <a:lnTo>
                    <a:pt x="231" y="217"/>
                  </a:lnTo>
                  <a:lnTo>
                    <a:pt x="264" y="238"/>
                  </a:lnTo>
                  <a:lnTo>
                    <a:pt x="277" y="179"/>
                  </a:lnTo>
                  <a:lnTo>
                    <a:pt x="321" y="86"/>
                  </a:lnTo>
                  <a:lnTo>
                    <a:pt x="321" y="272"/>
                  </a:lnTo>
                  <a:lnTo>
                    <a:pt x="306" y="335"/>
                  </a:lnTo>
                  <a:lnTo>
                    <a:pt x="269" y="378"/>
                  </a:lnTo>
                  <a:lnTo>
                    <a:pt x="231" y="344"/>
                  </a:lnTo>
                  <a:lnTo>
                    <a:pt x="228" y="392"/>
                  </a:lnTo>
                  <a:lnTo>
                    <a:pt x="249" y="462"/>
                  </a:lnTo>
                  <a:lnTo>
                    <a:pt x="287" y="477"/>
                  </a:lnTo>
                  <a:lnTo>
                    <a:pt x="302" y="498"/>
                  </a:lnTo>
                  <a:lnTo>
                    <a:pt x="277" y="515"/>
                  </a:lnTo>
                  <a:lnTo>
                    <a:pt x="254" y="534"/>
                  </a:lnTo>
                  <a:lnTo>
                    <a:pt x="222" y="489"/>
                  </a:lnTo>
                  <a:lnTo>
                    <a:pt x="167" y="483"/>
                  </a:lnTo>
                  <a:lnTo>
                    <a:pt x="195" y="405"/>
                  </a:lnTo>
                  <a:lnTo>
                    <a:pt x="131" y="422"/>
                  </a:lnTo>
                  <a:lnTo>
                    <a:pt x="100" y="433"/>
                  </a:lnTo>
                  <a:lnTo>
                    <a:pt x="51" y="416"/>
                  </a:lnTo>
                  <a:lnTo>
                    <a:pt x="0" y="352"/>
                  </a:lnTo>
                  <a:lnTo>
                    <a:pt x="70" y="369"/>
                  </a:lnTo>
                  <a:lnTo>
                    <a:pt x="70" y="321"/>
                  </a:lnTo>
                  <a:lnTo>
                    <a:pt x="119" y="357"/>
                  </a:lnTo>
                  <a:lnTo>
                    <a:pt x="106" y="279"/>
                  </a:lnTo>
                  <a:lnTo>
                    <a:pt x="157" y="321"/>
                  </a:lnTo>
                  <a:lnTo>
                    <a:pt x="153" y="251"/>
                  </a:lnTo>
                  <a:lnTo>
                    <a:pt x="152" y="2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29" name="Freeform 184"/>
            <p:cNvSpPr>
              <a:spLocks/>
            </p:cNvSpPr>
            <p:nvPr/>
          </p:nvSpPr>
          <p:spPr bwMode="auto">
            <a:xfrm>
              <a:off x="2302" y="2413"/>
              <a:ext cx="416" cy="516"/>
            </a:xfrm>
            <a:custGeom>
              <a:avLst/>
              <a:gdLst>
                <a:gd name="T0" fmla="*/ 544 w 833"/>
                <a:gd name="T1" fmla="*/ 110 h 1032"/>
                <a:gd name="T2" fmla="*/ 551 w 833"/>
                <a:gd name="T3" fmla="*/ 163 h 1032"/>
                <a:gd name="T4" fmla="*/ 515 w 833"/>
                <a:gd name="T5" fmla="*/ 207 h 1032"/>
                <a:gd name="T6" fmla="*/ 563 w 833"/>
                <a:gd name="T7" fmla="*/ 319 h 1032"/>
                <a:gd name="T8" fmla="*/ 705 w 833"/>
                <a:gd name="T9" fmla="*/ 382 h 1032"/>
                <a:gd name="T10" fmla="*/ 590 w 833"/>
                <a:gd name="T11" fmla="*/ 378 h 1032"/>
                <a:gd name="T12" fmla="*/ 477 w 833"/>
                <a:gd name="T13" fmla="*/ 349 h 1032"/>
                <a:gd name="T14" fmla="*/ 424 w 833"/>
                <a:gd name="T15" fmla="*/ 435 h 1032"/>
                <a:gd name="T16" fmla="*/ 388 w 833"/>
                <a:gd name="T17" fmla="*/ 488 h 1032"/>
                <a:gd name="T18" fmla="*/ 255 w 833"/>
                <a:gd name="T19" fmla="*/ 505 h 1032"/>
                <a:gd name="T20" fmla="*/ 238 w 833"/>
                <a:gd name="T21" fmla="*/ 539 h 1032"/>
                <a:gd name="T22" fmla="*/ 55 w 833"/>
                <a:gd name="T23" fmla="*/ 608 h 1032"/>
                <a:gd name="T24" fmla="*/ 131 w 833"/>
                <a:gd name="T25" fmla="*/ 680 h 1032"/>
                <a:gd name="T26" fmla="*/ 0 w 833"/>
                <a:gd name="T27" fmla="*/ 771 h 1032"/>
                <a:gd name="T28" fmla="*/ 61 w 833"/>
                <a:gd name="T29" fmla="*/ 870 h 1032"/>
                <a:gd name="T30" fmla="*/ 177 w 833"/>
                <a:gd name="T31" fmla="*/ 847 h 1032"/>
                <a:gd name="T32" fmla="*/ 84 w 833"/>
                <a:gd name="T33" fmla="*/ 1015 h 1032"/>
                <a:gd name="T34" fmla="*/ 177 w 833"/>
                <a:gd name="T35" fmla="*/ 959 h 1032"/>
                <a:gd name="T36" fmla="*/ 295 w 833"/>
                <a:gd name="T37" fmla="*/ 1020 h 1032"/>
                <a:gd name="T38" fmla="*/ 331 w 833"/>
                <a:gd name="T39" fmla="*/ 978 h 1032"/>
                <a:gd name="T40" fmla="*/ 417 w 833"/>
                <a:gd name="T41" fmla="*/ 1032 h 1032"/>
                <a:gd name="T42" fmla="*/ 506 w 833"/>
                <a:gd name="T43" fmla="*/ 929 h 1032"/>
                <a:gd name="T44" fmla="*/ 424 w 833"/>
                <a:gd name="T45" fmla="*/ 866 h 1032"/>
                <a:gd name="T46" fmla="*/ 447 w 833"/>
                <a:gd name="T47" fmla="*/ 838 h 1032"/>
                <a:gd name="T48" fmla="*/ 557 w 833"/>
                <a:gd name="T49" fmla="*/ 866 h 1032"/>
                <a:gd name="T50" fmla="*/ 506 w 833"/>
                <a:gd name="T51" fmla="*/ 785 h 1032"/>
                <a:gd name="T52" fmla="*/ 570 w 833"/>
                <a:gd name="T53" fmla="*/ 775 h 1032"/>
                <a:gd name="T54" fmla="*/ 626 w 833"/>
                <a:gd name="T55" fmla="*/ 716 h 1032"/>
                <a:gd name="T56" fmla="*/ 584 w 833"/>
                <a:gd name="T57" fmla="*/ 581 h 1032"/>
                <a:gd name="T58" fmla="*/ 551 w 833"/>
                <a:gd name="T59" fmla="*/ 570 h 1032"/>
                <a:gd name="T60" fmla="*/ 489 w 833"/>
                <a:gd name="T61" fmla="*/ 650 h 1032"/>
                <a:gd name="T62" fmla="*/ 460 w 833"/>
                <a:gd name="T63" fmla="*/ 745 h 1032"/>
                <a:gd name="T64" fmla="*/ 436 w 833"/>
                <a:gd name="T65" fmla="*/ 691 h 1032"/>
                <a:gd name="T66" fmla="*/ 302 w 833"/>
                <a:gd name="T67" fmla="*/ 720 h 1032"/>
                <a:gd name="T68" fmla="*/ 344 w 833"/>
                <a:gd name="T69" fmla="*/ 817 h 1032"/>
                <a:gd name="T70" fmla="*/ 373 w 833"/>
                <a:gd name="T71" fmla="*/ 885 h 1032"/>
                <a:gd name="T72" fmla="*/ 304 w 833"/>
                <a:gd name="T73" fmla="*/ 908 h 1032"/>
                <a:gd name="T74" fmla="*/ 251 w 833"/>
                <a:gd name="T75" fmla="*/ 864 h 1032"/>
                <a:gd name="T76" fmla="*/ 213 w 833"/>
                <a:gd name="T77" fmla="*/ 800 h 1032"/>
                <a:gd name="T78" fmla="*/ 173 w 833"/>
                <a:gd name="T79" fmla="*/ 771 h 1032"/>
                <a:gd name="T80" fmla="*/ 86 w 833"/>
                <a:gd name="T81" fmla="*/ 745 h 1032"/>
                <a:gd name="T82" fmla="*/ 107 w 833"/>
                <a:gd name="T83" fmla="*/ 710 h 1032"/>
                <a:gd name="T84" fmla="*/ 213 w 833"/>
                <a:gd name="T85" fmla="*/ 615 h 1032"/>
                <a:gd name="T86" fmla="*/ 179 w 833"/>
                <a:gd name="T87" fmla="*/ 564 h 1032"/>
                <a:gd name="T88" fmla="*/ 329 w 833"/>
                <a:gd name="T89" fmla="*/ 534 h 1032"/>
                <a:gd name="T90" fmla="*/ 348 w 833"/>
                <a:gd name="T91" fmla="*/ 501 h 1032"/>
                <a:gd name="T92" fmla="*/ 436 w 833"/>
                <a:gd name="T93" fmla="*/ 498 h 1032"/>
                <a:gd name="T94" fmla="*/ 517 w 833"/>
                <a:gd name="T95" fmla="*/ 461 h 1032"/>
                <a:gd name="T96" fmla="*/ 527 w 833"/>
                <a:gd name="T97" fmla="*/ 416 h 1032"/>
                <a:gd name="T98" fmla="*/ 525 w 833"/>
                <a:gd name="T99" fmla="*/ 368 h 1032"/>
                <a:gd name="T100" fmla="*/ 601 w 833"/>
                <a:gd name="T101" fmla="*/ 406 h 1032"/>
                <a:gd name="T102" fmla="*/ 709 w 833"/>
                <a:gd name="T103" fmla="*/ 420 h 1032"/>
                <a:gd name="T104" fmla="*/ 802 w 833"/>
                <a:gd name="T105" fmla="*/ 294 h 1032"/>
                <a:gd name="T106" fmla="*/ 787 w 833"/>
                <a:gd name="T107" fmla="*/ 264 h 1032"/>
                <a:gd name="T108" fmla="*/ 690 w 833"/>
                <a:gd name="T109" fmla="*/ 321 h 1032"/>
                <a:gd name="T110" fmla="*/ 626 w 833"/>
                <a:gd name="T111" fmla="*/ 250 h 1032"/>
                <a:gd name="T112" fmla="*/ 654 w 833"/>
                <a:gd name="T113" fmla="*/ 228 h 1032"/>
                <a:gd name="T114" fmla="*/ 734 w 833"/>
                <a:gd name="T115" fmla="*/ 197 h 1032"/>
                <a:gd name="T116" fmla="*/ 666 w 833"/>
                <a:gd name="T117" fmla="*/ 131 h 1032"/>
                <a:gd name="T118" fmla="*/ 595 w 833"/>
                <a:gd name="T119" fmla="*/ 0 h 103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833"/>
                <a:gd name="T181" fmla="*/ 0 h 1032"/>
                <a:gd name="T182" fmla="*/ 833 w 833"/>
                <a:gd name="T183" fmla="*/ 1032 h 103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833" h="1032">
                  <a:moveTo>
                    <a:pt x="595" y="0"/>
                  </a:moveTo>
                  <a:lnTo>
                    <a:pt x="544" y="110"/>
                  </a:lnTo>
                  <a:lnTo>
                    <a:pt x="591" y="97"/>
                  </a:lnTo>
                  <a:lnTo>
                    <a:pt x="551" y="163"/>
                  </a:lnTo>
                  <a:lnTo>
                    <a:pt x="591" y="163"/>
                  </a:lnTo>
                  <a:lnTo>
                    <a:pt x="515" y="207"/>
                  </a:lnTo>
                  <a:lnTo>
                    <a:pt x="572" y="283"/>
                  </a:lnTo>
                  <a:lnTo>
                    <a:pt x="563" y="319"/>
                  </a:lnTo>
                  <a:lnTo>
                    <a:pt x="628" y="321"/>
                  </a:lnTo>
                  <a:lnTo>
                    <a:pt x="705" y="382"/>
                  </a:lnTo>
                  <a:lnTo>
                    <a:pt x="639" y="387"/>
                  </a:lnTo>
                  <a:lnTo>
                    <a:pt x="590" y="378"/>
                  </a:lnTo>
                  <a:lnTo>
                    <a:pt x="565" y="347"/>
                  </a:lnTo>
                  <a:lnTo>
                    <a:pt x="477" y="349"/>
                  </a:lnTo>
                  <a:lnTo>
                    <a:pt x="510" y="393"/>
                  </a:lnTo>
                  <a:lnTo>
                    <a:pt x="424" y="435"/>
                  </a:lnTo>
                  <a:lnTo>
                    <a:pt x="470" y="469"/>
                  </a:lnTo>
                  <a:lnTo>
                    <a:pt x="388" y="488"/>
                  </a:lnTo>
                  <a:lnTo>
                    <a:pt x="314" y="477"/>
                  </a:lnTo>
                  <a:lnTo>
                    <a:pt x="255" y="505"/>
                  </a:lnTo>
                  <a:lnTo>
                    <a:pt x="278" y="534"/>
                  </a:lnTo>
                  <a:lnTo>
                    <a:pt x="238" y="539"/>
                  </a:lnTo>
                  <a:lnTo>
                    <a:pt x="126" y="541"/>
                  </a:lnTo>
                  <a:lnTo>
                    <a:pt x="55" y="608"/>
                  </a:lnTo>
                  <a:lnTo>
                    <a:pt x="167" y="619"/>
                  </a:lnTo>
                  <a:lnTo>
                    <a:pt x="131" y="680"/>
                  </a:lnTo>
                  <a:lnTo>
                    <a:pt x="57" y="709"/>
                  </a:lnTo>
                  <a:lnTo>
                    <a:pt x="0" y="771"/>
                  </a:lnTo>
                  <a:lnTo>
                    <a:pt x="55" y="775"/>
                  </a:lnTo>
                  <a:lnTo>
                    <a:pt x="61" y="870"/>
                  </a:lnTo>
                  <a:lnTo>
                    <a:pt x="128" y="836"/>
                  </a:lnTo>
                  <a:lnTo>
                    <a:pt x="177" y="847"/>
                  </a:lnTo>
                  <a:lnTo>
                    <a:pt x="103" y="921"/>
                  </a:lnTo>
                  <a:lnTo>
                    <a:pt x="84" y="1015"/>
                  </a:lnTo>
                  <a:lnTo>
                    <a:pt x="129" y="1003"/>
                  </a:lnTo>
                  <a:lnTo>
                    <a:pt x="177" y="959"/>
                  </a:lnTo>
                  <a:lnTo>
                    <a:pt x="228" y="944"/>
                  </a:lnTo>
                  <a:lnTo>
                    <a:pt x="295" y="1020"/>
                  </a:lnTo>
                  <a:lnTo>
                    <a:pt x="316" y="996"/>
                  </a:lnTo>
                  <a:lnTo>
                    <a:pt x="331" y="978"/>
                  </a:lnTo>
                  <a:lnTo>
                    <a:pt x="399" y="1018"/>
                  </a:lnTo>
                  <a:lnTo>
                    <a:pt x="417" y="1032"/>
                  </a:lnTo>
                  <a:lnTo>
                    <a:pt x="445" y="963"/>
                  </a:lnTo>
                  <a:lnTo>
                    <a:pt x="506" y="929"/>
                  </a:lnTo>
                  <a:lnTo>
                    <a:pt x="455" y="882"/>
                  </a:lnTo>
                  <a:lnTo>
                    <a:pt x="424" y="866"/>
                  </a:lnTo>
                  <a:lnTo>
                    <a:pt x="403" y="811"/>
                  </a:lnTo>
                  <a:lnTo>
                    <a:pt x="447" y="838"/>
                  </a:lnTo>
                  <a:lnTo>
                    <a:pt x="489" y="872"/>
                  </a:lnTo>
                  <a:lnTo>
                    <a:pt x="557" y="866"/>
                  </a:lnTo>
                  <a:lnTo>
                    <a:pt x="498" y="821"/>
                  </a:lnTo>
                  <a:lnTo>
                    <a:pt x="506" y="785"/>
                  </a:lnTo>
                  <a:lnTo>
                    <a:pt x="529" y="745"/>
                  </a:lnTo>
                  <a:lnTo>
                    <a:pt x="570" y="775"/>
                  </a:lnTo>
                  <a:lnTo>
                    <a:pt x="605" y="815"/>
                  </a:lnTo>
                  <a:lnTo>
                    <a:pt x="626" y="716"/>
                  </a:lnTo>
                  <a:lnTo>
                    <a:pt x="595" y="663"/>
                  </a:lnTo>
                  <a:lnTo>
                    <a:pt x="584" y="581"/>
                  </a:lnTo>
                  <a:lnTo>
                    <a:pt x="529" y="640"/>
                  </a:lnTo>
                  <a:lnTo>
                    <a:pt x="551" y="570"/>
                  </a:lnTo>
                  <a:lnTo>
                    <a:pt x="506" y="604"/>
                  </a:lnTo>
                  <a:lnTo>
                    <a:pt x="489" y="650"/>
                  </a:lnTo>
                  <a:lnTo>
                    <a:pt x="502" y="699"/>
                  </a:lnTo>
                  <a:lnTo>
                    <a:pt x="460" y="745"/>
                  </a:lnTo>
                  <a:lnTo>
                    <a:pt x="422" y="750"/>
                  </a:lnTo>
                  <a:lnTo>
                    <a:pt x="436" y="691"/>
                  </a:lnTo>
                  <a:lnTo>
                    <a:pt x="396" y="739"/>
                  </a:lnTo>
                  <a:lnTo>
                    <a:pt x="302" y="720"/>
                  </a:lnTo>
                  <a:lnTo>
                    <a:pt x="339" y="771"/>
                  </a:lnTo>
                  <a:lnTo>
                    <a:pt x="344" y="817"/>
                  </a:lnTo>
                  <a:lnTo>
                    <a:pt x="377" y="840"/>
                  </a:lnTo>
                  <a:lnTo>
                    <a:pt x="373" y="885"/>
                  </a:lnTo>
                  <a:lnTo>
                    <a:pt x="325" y="872"/>
                  </a:lnTo>
                  <a:lnTo>
                    <a:pt x="304" y="908"/>
                  </a:lnTo>
                  <a:lnTo>
                    <a:pt x="219" y="908"/>
                  </a:lnTo>
                  <a:lnTo>
                    <a:pt x="251" y="864"/>
                  </a:lnTo>
                  <a:lnTo>
                    <a:pt x="209" y="866"/>
                  </a:lnTo>
                  <a:lnTo>
                    <a:pt x="213" y="800"/>
                  </a:lnTo>
                  <a:lnTo>
                    <a:pt x="186" y="806"/>
                  </a:lnTo>
                  <a:lnTo>
                    <a:pt x="173" y="771"/>
                  </a:lnTo>
                  <a:lnTo>
                    <a:pt x="112" y="811"/>
                  </a:lnTo>
                  <a:lnTo>
                    <a:pt x="86" y="745"/>
                  </a:lnTo>
                  <a:lnTo>
                    <a:pt x="38" y="745"/>
                  </a:lnTo>
                  <a:lnTo>
                    <a:pt x="107" y="710"/>
                  </a:lnTo>
                  <a:lnTo>
                    <a:pt x="158" y="697"/>
                  </a:lnTo>
                  <a:lnTo>
                    <a:pt x="213" y="615"/>
                  </a:lnTo>
                  <a:lnTo>
                    <a:pt x="122" y="579"/>
                  </a:lnTo>
                  <a:lnTo>
                    <a:pt x="179" y="564"/>
                  </a:lnTo>
                  <a:lnTo>
                    <a:pt x="302" y="562"/>
                  </a:lnTo>
                  <a:lnTo>
                    <a:pt x="329" y="534"/>
                  </a:lnTo>
                  <a:lnTo>
                    <a:pt x="293" y="511"/>
                  </a:lnTo>
                  <a:lnTo>
                    <a:pt x="348" y="501"/>
                  </a:lnTo>
                  <a:lnTo>
                    <a:pt x="390" y="522"/>
                  </a:lnTo>
                  <a:lnTo>
                    <a:pt x="436" y="498"/>
                  </a:lnTo>
                  <a:lnTo>
                    <a:pt x="491" y="492"/>
                  </a:lnTo>
                  <a:lnTo>
                    <a:pt x="517" y="461"/>
                  </a:lnTo>
                  <a:lnTo>
                    <a:pt x="470" y="439"/>
                  </a:lnTo>
                  <a:lnTo>
                    <a:pt x="527" y="416"/>
                  </a:lnTo>
                  <a:lnTo>
                    <a:pt x="557" y="416"/>
                  </a:lnTo>
                  <a:lnTo>
                    <a:pt x="525" y="368"/>
                  </a:lnTo>
                  <a:lnTo>
                    <a:pt x="555" y="378"/>
                  </a:lnTo>
                  <a:lnTo>
                    <a:pt x="601" y="406"/>
                  </a:lnTo>
                  <a:lnTo>
                    <a:pt x="648" y="412"/>
                  </a:lnTo>
                  <a:lnTo>
                    <a:pt x="709" y="420"/>
                  </a:lnTo>
                  <a:lnTo>
                    <a:pt x="738" y="384"/>
                  </a:lnTo>
                  <a:lnTo>
                    <a:pt x="802" y="294"/>
                  </a:lnTo>
                  <a:lnTo>
                    <a:pt x="833" y="264"/>
                  </a:lnTo>
                  <a:lnTo>
                    <a:pt x="787" y="264"/>
                  </a:lnTo>
                  <a:lnTo>
                    <a:pt x="738" y="321"/>
                  </a:lnTo>
                  <a:lnTo>
                    <a:pt x="690" y="321"/>
                  </a:lnTo>
                  <a:lnTo>
                    <a:pt x="696" y="275"/>
                  </a:lnTo>
                  <a:lnTo>
                    <a:pt x="626" y="250"/>
                  </a:lnTo>
                  <a:lnTo>
                    <a:pt x="591" y="216"/>
                  </a:lnTo>
                  <a:lnTo>
                    <a:pt x="654" y="228"/>
                  </a:lnTo>
                  <a:lnTo>
                    <a:pt x="666" y="192"/>
                  </a:lnTo>
                  <a:lnTo>
                    <a:pt x="734" y="197"/>
                  </a:lnTo>
                  <a:lnTo>
                    <a:pt x="749" y="163"/>
                  </a:lnTo>
                  <a:lnTo>
                    <a:pt x="666" y="131"/>
                  </a:lnTo>
                  <a:lnTo>
                    <a:pt x="666" y="38"/>
                  </a:lnTo>
                  <a:lnTo>
                    <a:pt x="59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0" name="Freeform 185"/>
            <p:cNvSpPr>
              <a:spLocks/>
            </p:cNvSpPr>
            <p:nvPr/>
          </p:nvSpPr>
          <p:spPr bwMode="auto">
            <a:xfrm>
              <a:off x="2593" y="2264"/>
              <a:ext cx="387" cy="544"/>
            </a:xfrm>
            <a:custGeom>
              <a:avLst/>
              <a:gdLst>
                <a:gd name="T0" fmla="*/ 55 w 774"/>
                <a:gd name="T1" fmla="*/ 979 h 1089"/>
                <a:gd name="T2" fmla="*/ 106 w 774"/>
                <a:gd name="T3" fmla="*/ 924 h 1089"/>
                <a:gd name="T4" fmla="*/ 165 w 774"/>
                <a:gd name="T5" fmla="*/ 903 h 1089"/>
                <a:gd name="T6" fmla="*/ 239 w 774"/>
                <a:gd name="T7" fmla="*/ 863 h 1089"/>
                <a:gd name="T8" fmla="*/ 241 w 774"/>
                <a:gd name="T9" fmla="*/ 779 h 1089"/>
                <a:gd name="T10" fmla="*/ 277 w 774"/>
                <a:gd name="T11" fmla="*/ 778 h 1089"/>
                <a:gd name="T12" fmla="*/ 332 w 774"/>
                <a:gd name="T13" fmla="*/ 804 h 1089"/>
                <a:gd name="T14" fmla="*/ 348 w 774"/>
                <a:gd name="T15" fmla="*/ 861 h 1089"/>
                <a:gd name="T16" fmla="*/ 433 w 774"/>
                <a:gd name="T17" fmla="*/ 840 h 1089"/>
                <a:gd name="T18" fmla="*/ 437 w 774"/>
                <a:gd name="T19" fmla="*/ 774 h 1089"/>
                <a:gd name="T20" fmla="*/ 340 w 774"/>
                <a:gd name="T21" fmla="*/ 667 h 1089"/>
                <a:gd name="T22" fmla="*/ 403 w 774"/>
                <a:gd name="T23" fmla="*/ 580 h 1089"/>
                <a:gd name="T24" fmla="*/ 433 w 774"/>
                <a:gd name="T25" fmla="*/ 559 h 1089"/>
                <a:gd name="T26" fmla="*/ 454 w 774"/>
                <a:gd name="T27" fmla="*/ 529 h 1089"/>
                <a:gd name="T28" fmla="*/ 433 w 774"/>
                <a:gd name="T29" fmla="*/ 451 h 1089"/>
                <a:gd name="T30" fmla="*/ 380 w 774"/>
                <a:gd name="T31" fmla="*/ 352 h 1089"/>
                <a:gd name="T32" fmla="*/ 416 w 774"/>
                <a:gd name="T33" fmla="*/ 323 h 1089"/>
                <a:gd name="T34" fmla="*/ 498 w 774"/>
                <a:gd name="T35" fmla="*/ 289 h 1089"/>
                <a:gd name="T36" fmla="*/ 477 w 774"/>
                <a:gd name="T37" fmla="*/ 204 h 1089"/>
                <a:gd name="T38" fmla="*/ 511 w 774"/>
                <a:gd name="T39" fmla="*/ 179 h 1089"/>
                <a:gd name="T40" fmla="*/ 547 w 774"/>
                <a:gd name="T41" fmla="*/ 148 h 1089"/>
                <a:gd name="T42" fmla="*/ 620 w 774"/>
                <a:gd name="T43" fmla="*/ 82 h 1089"/>
                <a:gd name="T44" fmla="*/ 754 w 774"/>
                <a:gd name="T45" fmla="*/ 50 h 1089"/>
                <a:gd name="T46" fmla="*/ 774 w 774"/>
                <a:gd name="T47" fmla="*/ 110 h 1089"/>
                <a:gd name="T48" fmla="*/ 694 w 774"/>
                <a:gd name="T49" fmla="*/ 215 h 1089"/>
                <a:gd name="T50" fmla="*/ 608 w 774"/>
                <a:gd name="T51" fmla="*/ 287 h 1089"/>
                <a:gd name="T52" fmla="*/ 627 w 774"/>
                <a:gd name="T53" fmla="*/ 300 h 1089"/>
                <a:gd name="T54" fmla="*/ 656 w 774"/>
                <a:gd name="T55" fmla="*/ 323 h 1089"/>
                <a:gd name="T56" fmla="*/ 677 w 774"/>
                <a:gd name="T57" fmla="*/ 337 h 1089"/>
                <a:gd name="T58" fmla="*/ 711 w 774"/>
                <a:gd name="T59" fmla="*/ 378 h 1089"/>
                <a:gd name="T60" fmla="*/ 734 w 774"/>
                <a:gd name="T61" fmla="*/ 426 h 1089"/>
                <a:gd name="T62" fmla="*/ 656 w 774"/>
                <a:gd name="T63" fmla="*/ 409 h 1089"/>
                <a:gd name="T64" fmla="*/ 602 w 774"/>
                <a:gd name="T65" fmla="*/ 481 h 1089"/>
                <a:gd name="T66" fmla="*/ 570 w 774"/>
                <a:gd name="T67" fmla="*/ 428 h 1089"/>
                <a:gd name="T68" fmla="*/ 498 w 774"/>
                <a:gd name="T69" fmla="*/ 424 h 1089"/>
                <a:gd name="T70" fmla="*/ 526 w 774"/>
                <a:gd name="T71" fmla="*/ 641 h 1089"/>
                <a:gd name="T72" fmla="*/ 479 w 774"/>
                <a:gd name="T73" fmla="*/ 645 h 1089"/>
                <a:gd name="T74" fmla="*/ 399 w 774"/>
                <a:gd name="T75" fmla="*/ 620 h 1089"/>
                <a:gd name="T76" fmla="*/ 462 w 774"/>
                <a:gd name="T77" fmla="*/ 684 h 1089"/>
                <a:gd name="T78" fmla="*/ 486 w 774"/>
                <a:gd name="T79" fmla="*/ 802 h 1089"/>
                <a:gd name="T80" fmla="*/ 534 w 774"/>
                <a:gd name="T81" fmla="*/ 880 h 1089"/>
                <a:gd name="T82" fmla="*/ 416 w 774"/>
                <a:gd name="T83" fmla="*/ 916 h 1089"/>
                <a:gd name="T84" fmla="*/ 521 w 774"/>
                <a:gd name="T85" fmla="*/ 935 h 1089"/>
                <a:gd name="T86" fmla="*/ 469 w 774"/>
                <a:gd name="T87" fmla="*/ 1068 h 1089"/>
                <a:gd name="T88" fmla="*/ 399 w 774"/>
                <a:gd name="T89" fmla="*/ 1028 h 1089"/>
                <a:gd name="T90" fmla="*/ 331 w 774"/>
                <a:gd name="T91" fmla="*/ 1042 h 1089"/>
                <a:gd name="T92" fmla="*/ 249 w 774"/>
                <a:gd name="T93" fmla="*/ 1032 h 1089"/>
                <a:gd name="T94" fmla="*/ 154 w 774"/>
                <a:gd name="T95" fmla="*/ 1074 h 1089"/>
                <a:gd name="T96" fmla="*/ 101 w 774"/>
                <a:gd name="T97" fmla="*/ 1017 h 1089"/>
                <a:gd name="T98" fmla="*/ 0 w 774"/>
                <a:gd name="T99" fmla="*/ 977 h 10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74"/>
                <a:gd name="T151" fmla="*/ 0 h 1089"/>
                <a:gd name="T152" fmla="*/ 774 w 774"/>
                <a:gd name="T153" fmla="*/ 1089 h 108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74" h="1089">
                  <a:moveTo>
                    <a:pt x="0" y="977"/>
                  </a:moveTo>
                  <a:lnTo>
                    <a:pt x="55" y="979"/>
                  </a:lnTo>
                  <a:lnTo>
                    <a:pt x="80" y="926"/>
                  </a:lnTo>
                  <a:lnTo>
                    <a:pt x="106" y="924"/>
                  </a:lnTo>
                  <a:lnTo>
                    <a:pt x="139" y="871"/>
                  </a:lnTo>
                  <a:lnTo>
                    <a:pt x="165" y="903"/>
                  </a:lnTo>
                  <a:lnTo>
                    <a:pt x="239" y="924"/>
                  </a:lnTo>
                  <a:lnTo>
                    <a:pt x="239" y="863"/>
                  </a:lnTo>
                  <a:lnTo>
                    <a:pt x="289" y="821"/>
                  </a:lnTo>
                  <a:lnTo>
                    <a:pt x="241" y="779"/>
                  </a:lnTo>
                  <a:lnTo>
                    <a:pt x="234" y="722"/>
                  </a:lnTo>
                  <a:lnTo>
                    <a:pt x="277" y="778"/>
                  </a:lnTo>
                  <a:lnTo>
                    <a:pt x="285" y="743"/>
                  </a:lnTo>
                  <a:lnTo>
                    <a:pt x="332" y="804"/>
                  </a:lnTo>
                  <a:lnTo>
                    <a:pt x="367" y="806"/>
                  </a:lnTo>
                  <a:lnTo>
                    <a:pt x="348" y="861"/>
                  </a:lnTo>
                  <a:lnTo>
                    <a:pt x="395" y="840"/>
                  </a:lnTo>
                  <a:lnTo>
                    <a:pt x="433" y="840"/>
                  </a:lnTo>
                  <a:lnTo>
                    <a:pt x="412" y="797"/>
                  </a:lnTo>
                  <a:lnTo>
                    <a:pt x="437" y="774"/>
                  </a:lnTo>
                  <a:lnTo>
                    <a:pt x="372" y="711"/>
                  </a:lnTo>
                  <a:lnTo>
                    <a:pt x="340" y="667"/>
                  </a:lnTo>
                  <a:lnTo>
                    <a:pt x="357" y="612"/>
                  </a:lnTo>
                  <a:lnTo>
                    <a:pt x="403" y="580"/>
                  </a:lnTo>
                  <a:lnTo>
                    <a:pt x="443" y="601"/>
                  </a:lnTo>
                  <a:lnTo>
                    <a:pt x="433" y="559"/>
                  </a:lnTo>
                  <a:lnTo>
                    <a:pt x="403" y="529"/>
                  </a:lnTo>
                  <a:lnTo>
                    <a:pt x="454" y="529"/>
                  </a:lnTo>
                  <a:lnTo>
                    <a:pt x="422" y="483"/>
                  </a:lnTo>
                  <a:lnTo>
                    <a:pt x="433" y="451"/>
                  </a:lnTo>
                  <a:lnTo>
                    <a:pt x="376" y="388"/>
                  </a:lnTo>
                  <a:lnTo>
                    <a:pt x="380" y="352"/>
                  </a:lnTo>
                  <a:lnTo>
                    <a:pt x="350" y="297"/>
                  </a:lnTo>
                  <a:lnTo>
                    <a:pt x="416" y="323"/>
                  </a:lnTo>
                  <a:lnTo>
                    <a:pt x="441" y="262"/>
                  </a:lnTo>
                  <a:lnTo>
                    <a:pt x="498" y="289"/>
                  </a:lnTo>
                  <a:lnTo>
                    <a:pt x="483" y="251"/>
                  </a:lnTo>
                  <a:lnTo>
                    <a:pt x="477" y="204"/>
                  </a:lnTo>
                  <a:lnTo>
                    <a:pt x="536" y="223"/>
                  </a:lnTo>
                  <a:lnTo>
                    <a:pt x="511" y="179"/>
                  </a:lnTo>
                  <a:lnTo>
                    <a:pt x="555" y="186"/>
                  </a:lnTo>
                  <a:lnTo>
                    <a:pt x="547" y="148"/>
                  </a:lnTo>
                  <a:lnTo>
                    <a:pt x="616" y="145"/>
                  </a:lnTo>
                  <a:lnTo>
                    <a:pt x="620" y="82"/>
                  </a:lnTo>
                  <a:lnTo>
                    <a:pt x="751" y="0"/>
                  </a:lnTo>
                  <a:lnTo>
                    <a:pt x="754" y="50"/>
                  </a:lnTo>
                  <a:lnTo>
                    <a:pt x="739" y="105"/>
                  </a:lnTo>
                  <a:lnTo>
                    <a:pt x="774" y="110"/>
                  </a:lnTo>
                  <a:lnTo>
                    <a:pt x="737" y="181"/>
                  </a:lnTo>
                  <a:lnTo>
                    <a:pt x="694" y="215"/>
                  </a:lnTo>
                  <a:lnTo>
                    <a:pt x="665" y="230"/>
                  </a:lnTo>
                  <a:lnTo>
                    <a:pt x="608" y="287"/>
                  </a:lnTo>
                  <a:lnTo>
                    <a:pt x="606" y="314"/>
                  </a:lnTo>
                  <a:lnTo>
                    <a:pt x="627" y="300"/>
                  </a:lnTo>
                  <a:lnTo>
                    <a:pt x="709" y="276"/>
                  </a:lnTo>
                  <a:lnTo>
                    <a:pt x="656" y="323"/>
                  </a:lnTo>
                  <a:lnTo>
                    <a:pt x="635" y="371"/>
                  </a:lnTo>
                  <a:lnTo>
                    <a:pt x="677" y="337"/>
                  </a:lnTo>
                  <a:lnTo>
                    <a:pt x="711" y="337"/>
                  </a:lnTo>
                  <a:lnTo>
                    <a:pt x="711" y="378"/>
                  </a:lnTo>
                  <a:lnTo>
                    <a:pt x="760" y="378"/>
                  </a:lnTo>
                  <a:lnTo>
                    <a:pt x="734" y="426"/>
                  </a:lnTo>
                  <a:lnTo>
                    <a:pt x="688" y="399"/>
                  </a:lnTo>
                  <a:lnTo>
                    <a:pt x="656" y="409"/>
                  </a:lnTo>
                  <a:lnTo>
                    <a:pt x="639" y="451"/>
                  </a:lnTo>
                  <a:lnTo>
                    <a:pt x="602" y="481"/>
                  </a:lnTo>
                  <a:lnTo>
                    <a:pt x="593" y="388"/>
                  </a:lnTo>
                  <a:lnTo>
                    <a:pt x="570" y="428"/>
                  </a:lnTo>
                  <a:lnTo>
                    <a:pt x="561" y="557"/>
                  </a:lnTo>
                  <a:lnTo>
                    <a:pt x="498" y="424"/>
                  </a:lnTo>
                  <a:lnTo>
                    <a:pt x="500" y="511"/>
                  </a:lnTo>
                  <a:lnTo>
                    <a:pt x="526" y="641"/>
                  </a:lnTo>
                  <a:lnTo>
                    <a:pt x="479" y="595"/>
                  </a:lnTo>
                  <a:lnTo>
                    <a:pt x="479" y="645"/>
                  </a:lnTo>
                  <a:lnTo>
                    <a:pt x="437" y="635"/>
                  </a:lnTo>
                  <a:lnTo>
                    <a:pt x="399" y="620"/>
                  </a:lnTo>
                  <a:lnTo>
                    <a:pt x="369" y="656"/>
                  </a:lnTo>
                  <a:lnTo>
                    <a:pt x="462" y="684"/>
                  </a:lnTo>
                  <a:lnTo>
                    <a:pt x="426" y="705"/>
                  </a:lnTo>
                  <a:lnTo>
                    <a:pt x="486" y="802"/>
                  </a:lnTo>
                  <a:lnTo>
                    <a:pt x="448" y="810"/>
                  </a:lnTo>
                  <a:lnTo>
                    <a:pt x="534" y="880"/>
                  </a:lnTo>
                  <a:lnTo>
                    <a:pt x="471" y="867"/>
                  </a:lnTo>
                  <a:lnTo>
                    <a:pt x="416" y="916"/>
                  </a:lnTo>
                  <a:lnTo>
                    <a:pt x="483" y="909"/>
                  </a:lnTo>
                  <a:lnTo>
                    <a:pt x="521" y="935"/>
                  </a:lnTo>
                  <a:lnTo>
                    <a:pt x="488" y="970"/>
                  </a:lnTo>
                  <a:lnTo>
                    <a:pt x="469" y="1068"/>
                  </a:lnTo>
                  <a:lnTo>
                    <a:pt x="426" y="985"/>
                  </a:lnTo>
                  <a:lnTo>
                    <a:pt x="399" y="1028"/>
                  </a:lnTo>
                  <a:lnTo>
                    <a:pt x="378" y="1084"/>
                  </a:lnTo>
                  <a:lnTo>
                    <a:pt x="331" y="1042"/>
                  </a:lnTo>
                  <a:lnTo>
                    <a:pt x="283" y="1089"/>
                  </a:lnTo>
                  <a:lnTo>
                    <a:pt x="249" y="1032"/>
                  </a:lnTo>
                  <a:lnTo>
                    <a:pt x="194" y="1028"/>
                  </a:lnTo>
                  <a:lnTo>
                    <a:pt x="154" y="1074"/>
                  </a:lnTo>
                  <a:lnTo>
                    <a:pt x="125" y="1084"/>
                  </a:lnTo>
                  <a:lnTo>
                    <a:pt x="101" y="1017"/>
                  </a:lnTo>
                  <a:lnTo>
                    <a:pt x="30" y="1036"/>
                  </a:lnTo>
                  <a:lnTo>
                    <a:pt x="0" y="97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1" name="Freeform 186"/>
            <p:cNvSpPr>
              <a:spLocks/>
            </p:cNvSpPr>
            <p:nvPr/>
          </p:nvSpPr>
          <p:spPr bwMode="auto">
            <a:xfrm>
              <a:off x="2783" y="2450"/>
              <a:ext cx="269" cy="372"/>
            </a:xfrm>
            <a:custGeom>
              <a:avLst/>
              <a:gdLst>
                <a:gd name="T0" fmla="*/ 31 w 538"/>
                <a:gd name="T1" fmla="*/ 300 h 745"/>
                <a:gd name="T2" fmla="*/ 99 w 538"/>
                <a:gd name="T3" fmla="*/ 294 h 745"/>
                <a:gd name="T4" fmla="*/ 137 w 538"/>
                <a:gd name="T5" fmla="*/ 292 h 745"/>
                <a:gd name="T6" fmla="*/ 124 w 538"/>
                <a:gd name="T7" fmla="*/ 209 h 745"/>
                <a:gd name="T8" fmla="*/ 110 w 538"/>
                <a:gd name="T9" fmla="*/ 106 h 745"/>
                <a:gd name="T10" fmla="*/ 160 w 538"/>
                <a:gd name="T11" fmla="*/ 228 h 745"/>
                <a:gd name="T12" fmla="*/ 167 w 538"/>
                <a:gd name="T13" fmla="*/ 106 h 745"/>
                <a:gd name="T14" fmla="*/ 215 w 538"/>
                <a:gd name="T15" fmla="*/ 102 h 745"/>
                <a:gd name="T16" fmla="*/ 207 w 538"/>
                <a:gd name="T17" fmla="*/ 135 h 745"/>
                <a:gd name="T18" fmla="*/ 249 w 538"/>
                <a:gd name="T19" fmla="*/ 138 h 745"/>
                <a:gd name="T20" fmla="*/ 266 w 538"/>
                <a:gd name="T21" fmla="*/ 175 h 745"/>
                <a:gd name="T22" fmla="*/ 287 w 538"/>
                <a:gd name="T23" fmla="*/ 137 h 745"/>
                <a:gd name="T24" fmla="*/ 308 w 538"/>
                <a:gd name="T25" fmla="*/ 148 h 745"/>
                <a:gd name="T26" fmla="*/ 308 w 538"/>
                <a:gd name="T27" fmla="*/ 97 h 745"/>
                <a:gd name="T28" fmla="*/ 323 w 538"/>
                <a:gd name="T29" fmla="*/ 70 h 745"/>
                <a:gd name="T30" fmla="*/ 304 w 538"/>
                <a:gd name="T31" fmla="*/ 0 h 745"/>
                <a:gd name="T32" fmla="*/ 359 w 538"/>
                <a:gd name="T33" fmla="*/ 43 h 745"/>
                <a:gd name="T34" fmla="*/ 352 w 538"/>
                <a:gd name="T35" fmla="*/ 74 h 745"/>
                <a:gd name="T36" fmla="*/ 392 w 538"/>
                <a:gd name="T37" fmla="*/ 68 h 745"/>
                <a:gd name="T38" fmla="*/ 424 w 538"/>
                <a:gd name="T39" fmla="*/ 7 h 745"/>
                <a:gd name="T40" fmla="*/ 399 w 538"/>
                <a:gd name="T41" fmla="*/ 100 h 745"/>
                <a:gd name="T42" fmla="*/ 352 w 538"/>
                <a:gd name="T43" fmla="*/ 184 h 745"/>
                <a:gd name="T44" fmla="*/ 325 w 538"/>
                <a:gd name="T45" fmla="*/ 235 h 745"/>
                <a:gd name="T46" fmla="*/ 333 w 538"/>
                <a:gd name="T47" fmla="*/ 292 h 745"/>
                <a:gd name="T48" fmla="*/ 361 w 538"/>
                <a:gd name="T49" fmla="*/ 427 h 745"/>
                <a:gd name="T50" fmla="*/ 291 w 538"/>
                <a:gd name="T51" fmla="*/ 283 h 745"/>
                <a:gd name="T52" fmla="*/ 289 w 538"/>
                <a:gd name="T53" fmla="*/ 321 h 745"/>
                <a:gd name="T54" fmla="*/ 215 w 538"/>
                <a:gd name="T55" fmla="*/ 203 h 745"/>
                <a:gd name="T56" fmla="*/ 196 w 538"/>
                <a:gd name="T57" fmla="*/ 216 h 745"/>
                <a:gd name="T58" fmla="*/ 223 w 538"/>
                <a:gd name="T59" fmla="*/ 291 h 745"/>
                <a:gd name="T60" fmla="*/ 327 w 538"/>
                <a:gd name="T61" fmla="*/ 420 h 745"/>
                <a:gd name="T62" fmla="*/ 221 w 538"/>
                <a:gd name="T63" fmla="*/ 332 h 745"/>
                <a:gd name="T64" fmla="*/ 318 w 538"/>
                <a:gd name="T65" fmla="*/ 465 h 745"/>
                <a:gd name="T66" fmla="*/ 473 w 538"/>
                <a:gd name="T67" fmla="*/ 642 h 745"/>
                <a:gd name="T68" fmla="*/ 538 w 538"/>
                <a:gd name="T69" fmla="*/ 745 h 745"/>
                <a:gd name="T70" fmla="*/ 228 w 538"/>
                <a:gd name="T71" fmla="*/ 406 h 745"/>
                <a:gd name="T72" fmla="*/ 179 w 538"/>
                <a:gd name="T73" fmla="*/ 355 h 745"/>
                <a:gd name="T74" fmla="*/ 95 w 538"/>
                <a:gd name="T75" fmla="*/ 355 h 745"/>
                <a:gd name="T76" fmla="*/ 29 w 538"/>
                <a:gd name="T77" fmla="*/ 336 h 745"/>
                <a:gd name="T78" fmla="*/ 50 w 538"/>
                <a:gd name="T79" fmla="*/ 319 h 745"/>
                <a:gd name="T80" fmla="*/ 143 w 538"/>
                <a:gd name="T81" fmla="*/ 336 h 745"/>
                <a:gd name="T82" fmla="*/ 167 w 538"/>
                <a:gd name="T83" fmla="*/ 330 h 745"/>
                <a:gd name="T84" fmla="*/ 169 w 538"/>
                <a:gd name="T85" fmla="*/ 300 h 745"/>
                <a:gd name="T86" fmla="*/ 131 w 538"/>
                <a:gd name="T87" fmla="*/ 310 h 745"/>
                <a:gd name="T88" fmla="*/ 0 w 538"/>
                <a:gd name="T89" fmla="*/ 317 h 745"/>
                <a:gd name="T90" fmla="*/ 31 w 538"/>
                <a:gd name="T91" fmla="*/ 300 h 745"/>
                <a:gd name="T92" fmla="*/ 31 w 538"/>
                <a:gd name="T93" fmla="*/ 300 h 74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38"/>
                <a:gd name="T142" fmla="*/ 0 h 745"/>
                <a:gd name="T143" fmla="*/ 538 w 538"/>
                <a:gd name="T144" fmla="*/ 745 h 74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38" h="745">
                  <a:moveTo>
                    <a:pt x="31" y="300"/>
                  </a:moveTo>
                  <a:lnTo>
                    <a:pt x="99" y="294"/>
                  </a:lnTo>
                  <a:lnTo>
                    <a:pt x="137" y="292"/>
                  </a:lnTo>
                  <a:lnTo>
                    <a:pt x="124" y="209"/>
                  </a:lnTo>
                  <a:lnTo>
                    <a:pt x="110" y="106"/>
                  </a:lnTo>
                  <a:lnTo>
                    <a:pt x="160" y="228"/>
                  </a:lnTo>
                  <a:lnTo>
                    <a:pt x="167" y="106"/>
                  </a:lnTo>
                  <a:lnTo>
                    <a:pt x="215" y="102"/>
                  </a:lnTo>
                  <a:lnTo>
                    <a:pt x="207" y="135"/>
                  </a:lnTo>
                  <a:lnTo>
                    <a:pt x="249" y="138"/>
                  </a:lnTo>
                  <a:lnTo>
                    <a:pt x="266" y="175"/>
                  </a:lnTo>
                  <a:lnTo>
                    <a:pt x="287" y="137"/>
                  </a:lnTo>
                  <a:lnTo>
                    <a:pt x="308" y="148"/>
                  </a:lnTo>
                  <a:lnTo>
                    <a:pt x="308" y="97"/>
                  </a:lnTo>
                  <a:lnTo>
                    <a:pt x="323" y="70"/>
                  </a:lnTo>
                  <a:lnTo>
                    <a:pt x="304" y="0"/>
                  </a:lnTo>
                  <a:lnTo>
                    <a:pt x="359" y="43"/>
                  </a:lnTo>
                  <a:lnTo>
                    <a:pt x="352" y="74"/>
                  </a:lnTo>
                  <a:lnTo>
                    <a:pt x="392" y="68"/>
                  </a:lnTo>
                  <a:lnTo>
                    <a:pt x="424" y="7"/>
                  </a:lnTo>
                  <a:lnTo>
                    <a:pt x="399" y="100"/>
                  </a:lnTo>
                  <a:lnTo>
                    <a:pt x="352" y="184"/>
                  </a:lnTo>
                  <a:lnTo>
                    <a:pt x="325" y="235"/>
                  </a:lnTo>
                  <a:lnTo>
                    <a:pt x="333" y="292"/>
                  </a:lnTo>
                  <a:lnTo>
                    <a:pt x="361" y="427"/>
                  </a:lnTo>
                  <a:lnTo>
                    <a:pt x="291" y="283"/>
                  </a:lnTo>
                  <a:lnTo>
                    <a:pt x="289" y="321"/>
                  </a:lnTo>
                  <a:lnTo>
                    <a:pt x="215" y="203"/>
                  </a:lnTo>
                  <a:lnTo>
                    <a:pt x="196" y="216"/>
                  </a:lnTo>
                  <a:lnTo>
                    <a:pt x="223" y="291"/>
                  </a:lnTo>
                  <a:lnTo>
                    <a:pt x="327" y="420"/>
                  </a:lnTo>
                  <a:lnTo>
                    <a:pt x="221" y="332"/>
                  </a:lnTo>
                  <a:lnTo>
                    <a:pt x="318" y="465"/>
                  </a:lnTo>
                  <a:lnTo>
                    <a:pt x="473" y="642"/>
                  </a:lnTo>
                  <a:lnTo>
                    <a:pt x="538" y="745"/>
                  </a:lnTo>
                  <a:lnTo>
                    <a:pt x="228" y="406"/>
                  </a:lnTo>
                  <a:lnTo>
                    <a:pt x="179" y="355"/>
                  </a:lnTo>
                  <a:lnTo>
                    <a:pt x="95" y="355"/>
                  </a:lnTo>
                  <a:lnTo>
                    <a:pt x="29" y="336"/>
                  </a:lnTo>
                  <a:lnTo>
                    <a:pt x="50" y="319"/>
                  </a:lnTo>
                  <a:lnTo>
                    <a:pt x="143" y="336"/>
                  </a:lnTo>
                  <a:lnTo>
                    <a:pt x="167" y="330"/>
                  </a:lnTo>
                  <a:lnTo>
                    <a:pt x="169" y="300"/>
                  </a:lnTo>
                  <a:lnTo>
                    <a:pt x="131" y="310"/>
                  </a:lnTo>
                  <a:lnTo>
                    <a:pt x="0" y="317"/>
                  </a:lnTo>
                  <a:lnTo>
                    <a:pt x="31" y="30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2" name="Freeform 187"/>
            <p:cNvSpPr>
              <a:spLocks/>
            </p:cNvSpPr>
            <p:nvPr/>
          </p:nvSpPr>
          <p:spPr bwMode="auto">
            <a:xfrm>
              <a:off x="2959" y="2388"/>
              <a:ext cx="215" cy="380"/>
            </a:xfrm>
            <a:custGeom>
              <a:avLst/>
              <a:gdLst>
                <a:gd name="T0" fmla="*/ 22 w 429"/>
                <a:gd name="T1" fmla="*/ 202 h 760"/>
                <a:gd name="T2" fmla="*/ 61 w 429"/>
                <a:gd name="T3" fmla="*/ 141 h 760"/>
                <a:gd name="T4" fmla="*/ 34 w 429"/>
                <a:gd name="T5" fmla="*/ 89 h 760"/>
                <a:gd name="T6" fmla="*/ 64 w 429"/>
                <a:gd name="T7" fmla="*/ 65 h 760"/>
                <a:gd name="T8" fmla="*/ 59 w 429"/>
                <a:gd name="T9" fmla="*/ 0 h 760"/>
                <a:gd name="T10" fmla="*/ 110 w 429"/>
                <a:gd name="T11" fmla="*/ 46 h 760"/>
                <a:gd name="T12" fmla="*/ 135 w 429"/>
                <a:gd name="T13" fmla="*/ 93 h 760"/>
                <a:gd name="T14" fmla="*/ 93 w 429"/>
                <a:gd name="T15" fmla="*/ 88 h 760"/>
                <a:gd name="T16" fmla="*/ 104 w 429"/>
                <a:gd name="T17" fmla="*/ 116 h 760"/>
                <a:gd name="T18" fmla="*/ 85 w 429"/>
                <a:gd name="T19" fmla="*/ 181 h 760"/>
                <a:gd name="T20" fmla="*/ 135 w 429"/>
                <a:gd name="T21" fmla="*/ 154 h 760"/>
                <a:gd name="T22" fmla="*/ 140 w 429"/>
                <a:gd name="T23" fmla="*/ 116 h 760"/>
                <a:gd name="T24" fmla="*/ 173 w 429"/>
                <a:gd name="T25" fmla="*/ 137 h 760"/>
                <a:gd name="T26" fmla="*/ 173 w 429"/>
                <a:gd name="T27" fmla="*/ 190 h 760"/>
                <a:gd name="T28" fmla="*/ 201 w 429"/>
                <a:gd name="T29" fmla="*/ 204 h 760"/>
                <a:gd name="T30" fmla="*/ 260 w 429"/>
                <a:gd name="T31" fmla="*/ 181 h 760"/>
                <a:gd name="T32" fmla="*/ 234 w 429"/>
                <a:gd name="T33" fmla="*/ 120 h 760"/>
                <a:gd name="T34" fmla="*/ 260 w 429"/>
                <a:gd name="T35" fmla="*/ 59 h 760"/>
                <a:gd name="T36" fmla="*/ 283 w 429"/>
                <a:gd name="T37" fmla="*/ 76 h 760"/>
                <a:gd name="T38" fmla="*/ 310 w 429"/>
                <a:gd name="T39" fmla="*/ 38 h 760"/>
                <a:gd name="T40" fmla="*/ 342 w 429"/>
                <a:gd name="T41" fmla="*/ 59 h 760"/>
                <a:gd name="T42" fmla="*/ 370 w 429"/>
                <a:gd name="T43" fmla="*/ 29 h 760"/>
                <a:gd name="T44" fmla="*/ 414 w 429"/>
                <a:gd name="T45" fmla="*/ 59 h 760"/>
                <a:gd name="T46" fmla="*/ 414 w 429"/>
                <a:gd name="T47" fmla="*/ 88 h 760"/>
                <a:gd name="T48" fmla="*/ 429 w 429"/>
                <a:gd name="T49" fmla="*/ 131 h 760"/>
                <a:gd name="T50" fmla="*/ 386 w 429"/>
                <a:gd name="T51" fmla="*/ 97 h 760"/>
                <a:gd name="T52" fmla="*/ 365 w 429"/>
                <a:gd name="T53" fmla="*/ 78 h 760"/>
                <a:gd name="T54" fmla="*/ 317 w 429"/>
                <a:gd name="T55" fmla="*/ 93 h 760"/>
                <a:gd name="T56" fmla="*/ 300 w 429"/>
                <a:gd name="T57" fmla="*/ 143 h 760"/>
                <a:gd name="T58" fmla="*/ 268 w 429"/>
                <a:gd name="T59" fmla="*/ 126 h 760"/>
                <a:gd name="T60" fmla="*/ 279 w 429"/>
                <a:gd name="T61" fmla="*/ 164 h 760"/>
                <a:gd name="T62" fmla="*/ 311 w 429"/>
                <a:gd name="T63" fmla="*/ 175 h 760"/>
                <a:gd name="T64" fmla="*/ 353 w 429"/>
                <a:gd name="T65" fmla="*/ 135 h 760"/>
                <a:gd name="T66" fmla="*/ 403 w 429"/>
                <a:gd name="T67" fmla="*/ 148 h 760"/>
                <a:gd name="T68" fmla="*/ 344 w 429"/>
                <a:gd name="T69" fmla="*/ 181 h 760"/>
                <a:gd name="T70" fmla="*/ 304 w 429"/>
                <a:gd name="T71" fmla="*/ 207 h 760"/>
                <a:gd name="T72" fmla="*/ 195 w 429"/>
                <a:gd name="T73" fmla="*/ 228 h 760"/>
                <a:gd name="T74" fmla="*/ 175 w 429"/>
                <a:gd name="T75" fmla="*/ 249 h 760"/>
                <a:gd name="T76" fmla="*/ 116 w 429"/>
                <a:gd name="T77" fmla="*/ 249 h 760"/>
                <a:gd name="T78" fmla="*/ 81 w 429"/>
                <a:gd name="T79" fmla="*/ 304 h 760"/>
                <a:gd name="T80" fmla="*/ 53 w 429"/>
                <a:gd name="T81" fmla="*/ 318 h 760"/>
                <a:gd name="T82" fmla="*/ 47 w 429"/>
                <a:gd name="T83" fmla="*/ 413 h 760"/>
                <a:gd name="T84" fmla="*/ 59 w 429"/>
                <a:gd name="T85" fmla="*/ 479 h 760"/>
                <a:gd name="T86" fmla="*/ 129 w 429"/>
                <a:gd name="T87" fmla="*/ 561 h 760"/>
                <a:gd name="T88" fmla="*/ 251 w 429"/>
                <a:gd name="T89" fmla="*/ 675 h 760"/>
                <a:gd name="T90" fmla="*/ 317 w 429"/>
                <a:gd name="T91" fmla="*/ 760 h 760"/>
                <a:gd name="T92" fmla="*/ 137 w 429"/>
                <a:gd name="T93" fmla="*/ 605 h 760"/>
                <a:gd name="T94" fmla="*/ 49 w 429"/>
                <a:gd name="T95" fmla="*/ 513 h 760"/>
                <a:gd name="T96" fmla="*/ 11 w 429"/>
                <a:gd name="T97" fmla="*/ 456 h 760"/>
                <a:gd name="T98" fmla="*/ 0 w 429"/>
                <a:gd name="T99" fmla="*/ 371 h 760"/>
                <a:gd name="T100" fmla="*/ 0 w 429"/>
                <a:gd name="T101" fmla="*/ 274 h 760"/>
                <a:gd name="T102" fmla="*/ 17 w 429"/>
                <a:gd name="T103" fmla="*/ 312 h 760"/>
                <a:gd name="T104" fmla="*/ 53 w 429"/>
                <a:gd name="T105" fmla="*/ 266 h 760"/>
                <a:gd name="T106" fmla="*/ 104 w 429"/>
                <a:gd name="T107" fmla="*/ 224 h 760"/>
                <a:gd name="T108" fmla="*/ 78 w 429"/>
                <a:gd name="T109" fmla="*/ 211 h 760"/>
                <a:gd name="T110" fmla="*/ 21 w 429"/>
                <a:gd name="T111" fmla="*/ 249 h 760"/>
                <a:gd name="T112" fmla="*/ 22 w 429"/>
                <a:gd name="T113" fmla="*/ 202 h 760"/>
                <a:gd name="T114" fmla="*/ 22 w 429"/>
                <a:gd name="T115" fmla="*/ 202 h 7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429"/>
                <a:gd name="T175" fmla="*/ 0 h 760"/>
                <a:gd name="T176" fmla="*/ 429 w 429"/>
                <a:gd name="T177" fmla="*/ 760 h 7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429" h="760">
                  <a:moveTo>
                    <a:pt x="22" y="202"/>
                  </a:moveTo>
                  <a:lnTo>
                    <a:pt x="61" y="141"/>
                  </a:lnTo>
                  <a:lnTo>
                    <a:pt x="34" y="89"/>
                  </a:lnTo>
                  <a:lnTo>
                    <a:pt x="64" y="65"/>
                  </a:lnTo>
                  <a:lnTo>
                    <a:pt x="59" y="0"/>
                  </a:lnTo>
                  <a:lnTo>
                    <a:pt x="110" y="46"/>
                  </a:lnTo>
                  <a:lnTo>
                    <a:pt x="135" y="93"/>
                  </a:lnTo>
                  <a:lnTo>
                    <a:pt x="93" y="88"/>
                  </a:lnTo>
                  <a:lnTo>
                    <a:pt x="104" y="116"/>
                  </a:lnTo>
                  <a:lnTo>
                    <a:pt x="85" y="181"/>
                  </a:lnTo>
                  <a:lnTo>
                    <a:pt x="135" y="154"/>
                  </a:lnTo>
                  <a:lnTo>
                    <a:pt x="140" y="116"/>
                  </a:lnTo>
                  <a:lnTo>
                    <a:pt x="173" y="137"/>
                  </a:lnTo>
                  <a:lnTo>
                    <a:pt x="173" y="190"/>
                  </a:lnTo>
                  <a:lnTo>
                    <a:pt x="201" y="204"/>
                  </a:lnTo>
                  <a:lnTo>
                    <a:pt x="260" y="181"/>
                  </a:lnTo>
                  <a:lnTo>
                    <a:pt x="234" y="120"/>
                  </a:lnTo>
                  <a:lnTo>
                    <a:pt x="260" y="59"/>
                  </a:lnTo>
                  <a:lnTo>
                    <a:pt x="283" y="76"/>
                  </a:lnTo>
                  <a:lnTo>
                    <a:pt x="310" y="38"/>
                  </a:lnTo>
                  <a:lnTo>
                    <a:pt x="342" y="59"/>
                  </a:lnTo>
                  <a:lnTo>
                    <a:pt x="370" y="29"/>
                  </a:lnTo>
                  <a:lnTo>
                    <a:pt x="414" y="59"/>
                  </a:lnTo>
                  <a:lnTo>
                    <a:pt x="414" y="88"/>
                  </a:lnTo>
                  <a:lnTo>
                    <a:pt x="429" y="131"/>
                  </a:lnTo>
                  <a:lnTo>
                    <a:pt x="386" y="97"/>
                  </a:lnTo>
                  <a:lnTo>
                    <a:pt x="365" y="78"/>
                  </a:lnTo>
                  <a:lnTo>
                    <a:pt x="317" y="93"/>
                  </a:lnTo>
                  <a:lnTo>
                    <a:pt x="300" y="143"/>
                  </a:lnTo>
                  <a:lnTo>
                    <a:pt x="268" y="126"/>
                  </a:lnTo>
                  <a:lnTo>
                    <a:pt x="279" y="164"/>
                  </a:lnTo>
                  <a:lnTo>
                    <a:pt x="311" y="175"/>
                  </a:lnTo>
                  <a:lnTo>
                    <a:pt x="353" y="135"/>
                  </a:lnTo>
                  <a:lnTo>
                    <a:pt x="403" y="148"/>
                  </a:lnTo>
                  <a:lnTo>
                    <a:pt x="344" y="181"/>
                  </a:lnTo>
                  <a:lnTo>
                    <a:pt x="304" y="207"/>
                  </a:lnTo>
                  <a:lnTo>
                    <a:pt x="195" y="228"/>
                  </a:lnTo>
                  <a:lnTo>
                    <a:pt x="175" y="249"/>
                  </a:lnTo>
                  <a:lnTo>
                    <a:pt x="116" y="249"/>
                  </a:lnTo>
                  <a:lnTo>
                    <a:pt x="81" y="304"/>
                  </a:lnTo>
                  <a:lnTo>
                    <a:pt x="53" y="318"/>
                  </a:lnTo>
                  <a:lnTo>
                    <a:pt x="47" y="413"/>
                  </a:lnTo>
                  <a:lnTo>
                    <a:pt x="59" y="479"/>
                  </a:lnTo>
                  <a:lnTo>
                    <a:pt x="129" y="561"/>
                  </a:lnTo>
                  <a:lnTo>
                    <a:pt x="251" y="675"/>
                  </a:lnTo>
                  <a:lnTo>
                    <a:pt x="317" y="760"/>
                  </a:lnTo>
                  <a:lnTo>
                    <a:pt x="137" y="605"/>
                  </a:lnTo>
                  <a:lnTo>
                    <a:pt x="49" y="513"/>
                  </a:lnTo>
                  <a:lnTo>
                    <a:pt x="11" y="456"/>
                  </a:lnTo>
                  <a:lnTo>
                    <a:pt x="0" y="371"/>
                  </a:lnTo>
                  <a:lnTo>
                    <a:pt x="0" y="274"/>
                  </a:lnTo>
                  <a:lnTo>
                    <a:pt x="17" y="312"/>
                  </a:lnTo>
                  <a:lnTo>
                    <a:pt x="53" y="266"/>
                  </a:lnTo>
                  <a:lnTo>
                    <a:pt x="104" y="224"/>
                  </a:lnTo>
                  <a:lnTo>
                    <a:pt x="78" y="211"/>
                  </a:lnTo>
                  <a:lnTo>
                    <a:pt x="21" y="249"/>
                  </a:lnTo>
                  <a:lnTo>
                    <a:pt x="22" y="2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3" name="Freeform 188"/>
            <p:cNvSpPr>
              <a:spLocks/>
            </p:cNvSpPr>
            <p:nvPr/>
          </p:nvSpPr>
          <p:spPr bwMode="auto">
            <a:xfrm>
              <a:off x="2878" y="2606"/>
              <a:ext cx="207" cy="282"/>
            </a:xfrm>
            <a:custGeom>
              <a:avLst/>
              <a:gdLst>
                <a:gd name="T0" fmla="*/ 147 w 415"/>
                <a:gd name="T1" fmla="*/ 27 h 565"/>
                <a:gd name="T2" fmla="*/ 196 w 415"/>
                <a:gd name="T3" fmla="*/ 143 h 565"/>
                <a:gd name="T4" fmla="*/ 266 w 415"/>
                <a:gd name="T5" fmla="*/ 229 h 565"/>
                <a:gd name="T6" fmla="*/ 299 w 415"/>
                <a:gd name="T7" fmla="*/ 295 h 565"/>
                <a:gd name="T8" fmla="*/ 354 w 415"/>
                <a:gd name="T9" fmla="*/ 360 h 565"/>
                <a:gd name="T10" fmla="*/ 388 w 415"/>
                <a:gd name="T11" fmla="*/ 409 h 565"/>
                <a:gd name="T12" fmla="*/ 415 w 415"/>
                <a:gd name="T13" fmla="*/ 470 h 565"/>
                <a:gd name="T14" fmla="*/ 405 w 415"/>
                <a:gd name="T15" fmla="*/ 565 h 565"/>
                <a:gd name="T16" fmla="*/ 380 w 415"/>
                <a:gd name="T17" fmla="*/ 451 h 565"/>
                <a:gd name="T18" fmla="*/ 318 w 415"/>
                <a:gd name="T19" fmla="*/ 354 h 565"/>
                <a:gd name="T20" fmla="*/ 274 w 415"/>
                <a:gd name="T21" fmla="*/ 289 h 565"/>
                <a:gd name="T22" fmla="*/ 234 w 415"/>
                <a:gd name="T23" fmla="*/ 225 h 565"/>
                <a:gd name="T24" fmla="*/ 154 w 415"/>
                <a:gd name="T25" fmla="*/ 149 h 565"/>
                <a:gd name="T26" fmla="*/ 0 w 415"/>
                <a:gd name="T27" fmla="*/ 0 h 565"/>
                <a:gd name="T28" fmla="*/ 91 w 415"/>
                <a:gd name="T29" fmla="*/ 54 h 565"/>
                <a:gd name="T30" fmla="*/ 158 w 415"/>
                <a:gd name="T31" fmla="*/ 120 h 565"/>
                <a:gd name="T32" fmla="*/ 147 w 415"/>
                <a:gd name="T33" fmla="*/ 27 h 565"/>
                <a:gd name="T34" fmla="*/ 147 w 415"/>
                <a:gd name="T35" fmla="*/ 27 h 56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15"/>
                <a:gd name="T55" fmla="*/ 0 h 565"/>
                <a:gd name="T56" fmla="*/ 415 w 415"/>
                <a:gd name="T57" fmla="*/ 565 h 56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15" h="565">
                  <a:moveTo>
                    <a:pt x="147" y="27"/>
                  </a:moveTo>
                  <a:lnTo>
                    <a:pt x="196" y="143"/>
                  </a:lnTo>
                  <a:lnTo>
                    <a:pt x="266" y="229"/>
                  </a:lnTo>
                  <a:lnTo>
                    <a:pt x="299" y="295"/>
                  </a:lnTo>
                  <a:lnTo>
                    <a:pt x="354" y="360"/>
                  </a:lnTo>
                  <a:lnTo>
                    <a:pt x="388" y="409"/>
                  </a:lnTo>
                  <a:lnTo>
                    <a:pt x="415" y="470"/>
                  </a:lnTo>
                  <a:lnTo>
                    <a:pt x="405" y="565"/>
                  </a:lnTo>
                  <a:lnTo>
                    <a:pt x="380" y="451"/>
                  </a:lnTo>
                  <a:lnTo>
                    <a:pt x="318" y="354"/>
                  </a:lnTo>
                  <a:lnTo>
                    <a:pt x="274" y="289"/>
                  </a:lnTo>
                  <a:lnTo>
                    <a:pt x="234" y="225"/>
                  </a:lnTo>
                  <a:lnTo>
                    <a:pt x="154" y="149"/>
                  </a:lnTo>
                  <a:lnTo>
                    <a:pt x="0" y="0"/>
                  </a:lnTo>
                  <a:lnTo>
                    <a:pt x="91" y="54"/>
                  </a:lnTo>
                  <a:lnTo>
                    <a:pt x="158" y="120"/>
                  </a:lnTo>
                  <a:lnTo>
                    <a:pt x="147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4" name="Freeform 189"/>
            <p:cNvSpPr>
              <a:spLocks/>
            </p:cNvSpPr>
            <p:nvPr/>
          </p:nvSpPr>
          <p:spPr bwMode="auto">
            <a:xfrm>
              <a:off x="2993" y="2304"/>
              <a:ext cx="465" cy="379"/>
            </a:xfrm>
            <a:custGeom>
              <a:avLst/>
              <a:gdLst>
                <a:gd name="T0" fmla="*/ 76 w 932"/>
                <a:gd name="T1" fmla="*/ 488 h 756"/>
                <a:gd name="T2" fmla="*/ 101 w 932"/>
                <a:gd name="T3" fmla="*/ 418 h 756"/>
                <a:gd name="T4" fmla="*/ 162 w 932"/>
                <a:gd name="T5" fmla="*/ 409 h 756"/>
                <a:gd name="T6" fmla="*/ 255 w 932"/>
                <a:gd name="T7" fmla="*/ 374 h 756"/>
                <a:gd name="T8" fmla="*/ 327 w 932"/>
                <a:gd name="T9" fmla="*/ 331 h 756"/>
                <a:gd name="T10" fmla="*/ 333 w 932"/>
                <a:gd name="T11" fmla="*/ 298 h 756"/>
                <a:gd name="T12" fmla="*/ 369 w 932"/>
                <a:gd name="T13" fmla="*/ 249 h 756"/>
                <a:gd name="T14" fmla="*/ 386 w 932"/>
                <a:gd name="T15" fmla="*/ 211 h 756"/>
                <a:gd name="T16" fmla="*/ 439 w 932"/>
                <a:gd name="T17" fmla="*/ 194 h 756"/>
                <a:gd name="T18" fmla="*/ 456 w 932"/>
                <a:gd name="T19" fmla="*/ 270 h 756"/>
                <a:gd name="T20" fmla="*/ 436 w 932"/>
                <a:gd name="T21" fmla="*/ 333 h 756"/>
                <a:gd name="T22" fmla="*/ 546 w 932"/>
                <a:gd name="T23" fmla="*/ 353 h 756"/>
                <a:gd name="T24" fmla="*/ 597 w 932"/>
                <a:gd name="T25" fmla="*/ 321 h 756"/>
                <a:gd name="T26" fmla="*/ 648 w 932"/>
                <a:gd name="T27" fmla="*/ 256 h 756"/>
                <a:gd name="T28" fmla="*/ 571 w 932"/>
                <a:gd name="T29" fmla="*/ 169 h 756"/>
                <a:gd name="T30" fmla="*/ 561 w 932"/>
                <a:gd name="T31" fmla="*/ 123 h 756"/>
                <a:gd name="T32" fmla="*/ 468 w 932"/>
                <a:gd name="T33" fmla="*/ 61 h 756"/>
                <a:gd name="T34" fmla="*/ 534 w 932"/>
                <a:gd name="T35" fmla="*/ 0 h 756"/>
                <a:gd name="T36" fmla="*/ 628 w 932"/>
                <a:gd name="T37" fmla="*/ 103 h 756"/>
                <a:gd name="T38" fmla="*/ 698 w 932"/>
                <a:gd name="T39" fmla="*/ 175 h 756"/>
                <a:gd name="T40" fmla="*/ 833 w 932"/>
                <a:gd name="T41" fmla="*/ 179 h 756"/>
                <a:gd name="T42" fmla="*/ 882 w 932"/>
                <a:gd name="T43" fmla="*/ 245 h 756"/>
                <a:gd name="T44" fmla="*/ 804 w 932"/>
                <a:gd name="T45" fmla="*/ 340 h 756"/>
                <a:gd name="T46" fmla="*/ 763 w 932"/>
                <a:gd name="T47" fmla="*/ 429 h 756"/>
                <a:gd name="T48" fmla="*/ 724 w 932"/>
                <a:gd name="T49" fmla="*/ 340 h 756"/>
                <a:gd name="T50" fmla="*/ 778 w 932"/>
                <a:gd name="T51" fmla="*/ 239 h 756"/>
                <a:gd name="T52" fmla="*/ 652 w 932"/>
                <a:gd name="T53" fmla="*/ 196 h 756"/>
                <a:gd name="T54" fmla="*/ 686 w 932"/>
                <a:gd name="T55" fmla="*/ 255 h 756"/>
                <a:gd name="T56" fmla="*/ 628 w 932"/>
                <a:gd name="T57" fmla="*/ 281 h 756"/>
                <a:gd name="T58" fmla="*/ 584 w 932"/>
                <a:gd name="T59" fmla="*/ 340 h 756"/>
                <a:gd name="T60" fmla="*/ 500 w 932"/>
                <a:gd name="T61" fmla="*/ 359 h 756"/>
                <a:gd name="T62" fmla="*/ 462 w 932"/>
                <a:gd name="T63" fmla="*/ 409 h 756"/>
                <a:gd name="T64" fmla="*/ 418 w 932"/>
                <a:gd name="T65" fmla="*/ 369 h 756"/>
                <a:gd name="T66" fmla="*/ 398 w 932"/>
                <a:gd name="T67" fmla="*/ 452 h 756"/>
                <a:gd name="T68" fmla="*/ 295 w 932"/>
                <a:gd name="T69" fmla="*/ 441 h 756"/>
                <a:gd name="T70" fmla="*/ 358 w 932"/>
                <a:gd name="T71" fmla="*/ 456 h 756"/>
                <a:gd name="T72" fmla="*/ 380 w 932"/>
                <a:gd name="T73" fmla="*/ 500 h 756"/>
                <a:gd name="T74" fmla="*/ 337 w 932"/>
                <a:gd name="T75" fmla="*/ 555 h 756"/>
                <a:gd name="T76" fmla="*/ 363 w 932"/>
                <a:gd name="T77" fmla="*/ 591 h 756"/>
                <a:gd name="T78" fmla="*/ 430 w 932"/>
                <a:gd name="T79" fmla="*/ 635 h 756"/>
                <a:gd name="T80" fmla="*/ 407 w 932"/>
                <a:gd name="T81" fmla="*/ 716 h 756"/>
                <a:gd name="T82" fmla="*/ 327 w 932"/>
                <a:gd name="T83" fmla="*/ 690 h 756"/>
                <a:gd name="T84" fmla="*/ 272 w 932"/>
                <a:gd name="T85" fmla="*/ 707 h 756"/>
                <a:gd name="T86" fmla="*/ 207 w 932"/>
                <a:gd name="T87" fmla="*/ 701 h 756"/>
                <a:gd name="T88" fmla="*/ 266 w 932"/>
                <a:gd name="T89" fmla="*/ 591 h 756"/>
                <a:gd name="T90" fmla="*/ 196 w 932"/>
                <a:gd name="T91" fmla="*/ 620 h 756"/>
                <a:gd name="T92" fmla="*/ 147 w 932"/>
                <a:gd name="T93" fmla="*/ 582 h 756"/>
                <a:gd name="T94" fmla="*/ 109 w 932"/>
                <a:gd name="T95" fmla="*/ 637 h 756"/>
                <a:gd name="T96" fmla="*/ 65 w 932"/>
                <a:gd name="T97" fmla="*/ 599 h 756"/>
                <a:gd name="T98" fmla="*/ 36 w 932"/>
                <a:gd name="T99" fmla="*/ 549 h 7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32"/>
                <a:gd name="T151" fmla="*/ 0 h 756"/>
                <a:gd name="T152" fmla="*/ 932 w 932"/>
                <a:gd name="T153" fmla="*/ 756 h 7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32" h="756">
                  <a:moveTo>
                    <a:pt x="36" y="549"/>
                  </a:moveTo>
                  <a:lnTo>
                    <a:pt x="76" y="488"/>
                  </a:lnTo>
                  <a:lnTo>
                    <a:pt x="91" y="498"/>
                  </a:lnTo>
                  <a:lnTo>
                    <a:pt x="101" y="418"/>
                  </a:lnTo>
                  <a:lnTo>
                    <a:pt x="196" y="460"/>
                  </a:lnTo>
                  <a:lnTo>
                    <a:pt x="162" y="409"/>
                  </a:lnTo>
                  <a:lnTo>
                    <a:pt x="255" y="412"/>
                  </a:lnTo>
                  <a:lnTo>
                    <a:pt x="255" y="374"/>
                  </a:lnTo>
                  <a:lnTo>
                    <a:pt x="304" y="369"/>
                  </a:lnTo>
                  <a:lnTo>
                    <a:pt x="327" y="331"/>
                  </a:lnTo>
                  <a:lnTo>
                    <a:pt x="278" y="310"/>
                  </a:lnTo>
                  <a:lnTo>
                    <a:pt x="333" y="298"/>
                  </a:lnTo>
                  <a:lnTo>
                    <a:pt x="327" y="255"/>
                  </a:lnTo>
                  <a:lnTo>
                    <a:pt x="369" y="249"/>
                  </a:lnTo>
                  <a:lnTo>
                    <a:pt x="352" y="184"/>
                  </a:lnTo>
                  <a:lnTo>
                    <a:pt x="386" y="211"/>
                  </a:lnTo>
                  <a:lnTo>
                    <a:pt x="386" y="146"/>
                  </a:lnTo>
                  <a:lnTo>
                    <a:pt x="439" y="194"/>
                  </a:lnTo>
                  <a:lnTo>
                    <a:pt x="434" y="228"/>
                  </a:lnTo>
                  <a:lnTo>
                    <a:pt x="456" y="270"/>
                  </a:lnTo>
                  <a:lnTo>
                    <a:pt x="396" y="264"/>
                  </a:lnTo>
                  <a:lnTo>
                    <a:pt x="436" y="333"/>
                  </a:lnTo>
                  <a:lnTo>
                    <a:pt x="464" y="302"/>
                  </a:lnTo>
                  <a:lnTo>
                    <a:pt x="546" y="353"/>
                  </a:lnTo>
                  <a:lnTo>
                    <a:pt x="542" y="264"/>
                  </a:lnTo>
                  <a:lnTo>
                    <a:pt x="597" y="321"/>
                  </a:lnTo>
                  <a:lnTo>
                    <a:pt x="593" y="256"/>
                  </a:lnTo>
                  <a:lnTo>
                    <a:pt x="648" y="256"/>
                  </a:lnTo>
                  <a:lnTo>
                    <a:pt x="550" y="211"/>
                  </a:lnTo>
                  <a:lnTo>
                    <a:pt x="571" y="169"/>
                  </a:lnTo>
                  <a:lnTo>
                    <a:pt x="532" y="141"/>
                  </a:lnTo>
                  <a:lnTo>
                    <a:pt x="561" y="123"/>
                  </a:lnTo>
                  <a:lnTo>
                    <a:pt x="483" y="93"/>
                  </a:lnTo>
                  <a:lnTo>
                    <a:pt x="468" y="61"/>
                  </a:lnTo>
                  <a:lnTo>
                    <a:pt x="542" y="91"/>
                  </a:lnTo>
                  <a:lnTo>
                    <a:pt x="534" y="0"/>
                  </a:lnTo>
                  <a:lnTo>
                    <a:pt x="572" y="85"/>
                  </a:lnTo>
                  <a:lnTo>
                    <a:pt x="628" y="103"/>
                  </a:lnTo>
                  <a:lnTo>
                    <a:pt x="635" y="161"/>
                  </a:lnTo>
                  <a:lnTo>
                    <a:pt x="698" y="175"/>
                  </a:lnTo>
                  <a:lnTo>
                    <a:pt x="707" y="194"/>
                  </a:lnTo>
                  <a:lnTo>
                    <a:pt x="833" y="179"/>
                  </a:lnTo>
                  <a:lnTo>
                    <a:pt x="810" y="217"/>
                  </a:lnTo>
                  <a:lnTo>
                    <a:pt x="882" y="245"/>
                  </a:lnTo>
                  <a:lnTo>
                    <a:pt x="932" y="289"/>
                  </a:lnTo>
                  <a:lnTo>
                    <a:pt x="804" y="340"/>
                  </a:lnTo>
                  <a:lnTo>
                    <a:pt x="768" y="395"/>
                  </a:lnTo>
                  <a:lnTo>
                    <a:pt x="763" y="429"/>
                  </a:lnTo>
                  <a:lnTo>
                    <a:pt x="745" y="371"/>
                  </a:lnTo>
                  <a:lnTo>
                    <a:pt x="724" y="340"/>
                  </a:lnTo>
                  <a:lnTo>
                    <a:pt x="747" y="283"/>
                  </a:lnTo>
                  <a:lnTo>
                    <a:pt x="778" y="239"/>
                  </a:lnTo>
                  <a:lnTo>
                    <a:pt x="709" y="226"/>
                  </a:lnTo>
                  <a:lnTo>
                    <a:pt x="652" y="196"/>
                  </a:lnTo>
                  <a:lnTo>
                    <a:pt x="614" y="217"/>
                  </a:lnTo>
                  <a:lnTo>
                    <a:pt x="686" y="255"/>
                  </a:lnTo>
                  <a:lnTo>
                    <a:pt x="664" y="281"/>
                  </a:lnTo>
                  <a:lnTo>
                    <a:pt x="628" y="281"/>
                  </a:lnTo>
                  <a:lnTo>
                    <a:pt x="635" y="369"/>
                  </a:lnTo>
                  <a:lnTo>
                    <a:pt x="584" y="340"/>
                  </a:lnTo>
                  <a:lnTo>
                    <a:pt x="571" y="407"/>
                  </a:lnTo>
                  <a:lnTo>
                    <a:pt x="500" y="359"/>
                  </a:lnTo>
                  <a:lnTo>
                    <a:pt x="483" y="363"/>
                  </a:lnTo>
                  <a:lnTo>
                    <a:pt x="462" y="409"/>
                  </a:lnTo>
                  <a:lnTo>
                    <a:pt x="441" y="435"/>
                  </a:lnTo>
                  <a:lnTo>
                    <a:pt x="418" y="369"/>
                  </a:lnTo>
                  <a:lnTo>
                    <a:pt x="398" y="416"/>
                  </a:lnTo>
                  <a:lnTo>
                    <a:pt x="398" y="452"/>
                  </a:lnTo>
                  <a:lnTo>
                    <a:pt x="354" y="412"/>
                  </a:lnTo>
                  <a:lnTo>
                    <a:pt x="295" y="441"/>
                  </a:lnTo>
                  <a:lnTo>
                    <a:pt x="278" y="466"/>
                  </a:lnTo>
                  <a:lnTo>
                    <a:pt x="358" y="456"/>
                  </a:lnTo>
                  <a:lnTo>
                    <a:pt x="415" y="494"/>
                  </a:lnTo>
                  <a:lnTo>
                    <a:pt x="380" y="500"/>
                  </a:lnTo>
                  <a:lnTo>
                    <a:pt x="407" y="555"/>
                  </a:lnTo>
                  <a:lnTo>
                    <a:pt x="337" y="555"/>
                  </a:lnTo>
                  <a:lnTo>
                    <a:pt x="325" y="576"/>
                  </a:lnTo>
                  <a:lnTo>
                    <a:pt x="363" y="591"/>
                  </a:lnTo>
                  <a:lnTo>
                    <a:pt x="407" y="587"/>
                  </a:lnTo>
                  <a:lnTo>
                    <a:pt x="430" y="635"/>
                  </a:lnTo>
                  <a:lnTo>
                    <a:pt x="386" y="629"/>
                  </a:lnTo>
                  <a:lnTo>
                    <a:pt x="407" y="716"/>
                  </a:lnTo>
                  <a:lnTo>
                    <a:pt x="382" y="756"/>
                  </a:lnTo>
                  <a:lnTo>
                    <a:pt x="327" y="690"/>
                  </a:lnTo>
                  <a:lnTo>
                    <a:pt x="327" y="749"/>
                  </a:lnTo>
                  <a:lnTo>
                    <a:pt x="272" y="707"/>
                  </a:lnTo>
                  <a:lnTo>
                    <a:pt x="276" y="749"/>
                  </a:lnTo>
                  <a:lnTo>
                    <a:pt x="207" y="701"/>
                  </a:lnTo>
                  <a:lnTo>
                    <a:pt x="206" y="667"/>
                  </a:lnTo>
                  <a:lnTo>
                    <a:pt x="266" y="591"/>
                  </a:lnTo>
                  <a:lnTo>
                    <a:pt x="228" y="544"/>
                  </a:lnTo>
                  <a:lnTo>
                    <a:pt x="196" y="620"/>
                  </a:lnTo>
                  <a:lnTo>
                    <a:pt x="156" y="532"/>
                  </a:lnTo>
                  <a:lnTo>
                    <a:pt x="147" y="582"/>
                  </a:lnTo>
                  <a:lnTo>
                    <a:pt x="168" y="661"/>
                  </a:lnTo>
                  <a:lnTo>
                    <a:pt x="109" y="637"/>
                  </a:lnTo>
                  <a:lnTo>
                    <a:pt x="65" y="694"/>
                  </a:lnTo>
                  <a:lnTo>
                    <a:pt x="65" y="599"/>
                  </a:lnTo>
                  <a:lnTo>
                    <a:pt x="0" y="585"/>
                  </a:lnTo>
                  <a:lnTo>
                    <a:pt x="36" y="5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5" name="Freeform 190"/>
            <p:cNvSpPr>
              <a:spLocks/>
            </p:cNvSpPr>
            <p:nvPr/>
          </p:nvSpPr>
          <p:spPr bwMode="auto">
            <a:xfrm>
              <a:off x="3073" y="2274"/>
              <a:ext cx="115" cy="128"/>
            </a:xfrm>
            <a:custGeom>
              <a:avLst/>
              <a:gdLst>
                <a:gd name="T0" fmla="*/ 0 w 230"/>
                <a:gd name="T1" fmla="*/ 241 h 257"/>
                <a:gd name="T2" fmla="*/ 66 w 230"/>
                <a:gd name="T3" fmla="*/ 257 h 257"/>
                <a:gd name="T4" fmla="*/ 66 w 230"/>
                <a:gd name="T5" fmla="*/ 228 h 257"/>
                <a:gd name="T6" fmla="*/ 154 w 230"/>
                <a:gd name="T7" fmla="*/ 217 h 257"/>
                <a:gd name="T8" fmla="*/ 186 w 230"/>
                <a:gd name="T9" fmla="*/ 219 h 257"/>
                <a:gd name="T10" fmla="*/ 175 w 230"/>
                <a:gd name="T11" fmla="*/ 173 h 257"/>
                <a:gd name="T12" fmla="*/ 209 w 230"/>
                <a:gd name="T13" fmla="*/ 169 h 257"/>
                <a:gd name="T14" fmla="*/ 230 w 230"/>
                <a:gd name="T15" fmla="*/ 70 h 257"/>
                <a:gd name="T16" fmla="*/ 158 w 230"/>
                <a:gd name="T17" fmla="*/ 141 h 257"/>
                <a:gd name="T18" fmla="*/ 175 w 230"/>
                <a:gd name="T19" fmla="*/ 82 h 257"/>
                <a:gd name="T20" fmla="*/ 184 w 230"/>
                <a:gd name="T21" fmla="*/ 0 h 257"/>
                <a:gd name="T22" fmla="*/ 140 w 230"/>
                <a:gd name="T23" fmla="*/ 82 h 257"/>
                <a:gd name="T24" fmla="*/ 99 w 230"/>
                <a:gd name="T25" fmla="*/ 38 h 257"/>
                <a:gd name="T26" fmla="*/ 82 w 230"/>
                <a:gd name="T27" fmla="*/ 17 h 257"/>
                <a:gd name="T28" fmla="*/ 82 w 230"/>
                <a:gd name="T29" fmla="*/ 86 h 257"/>
                <a:gd name="T30" fmla="*/ 82 w 230"/>
                <a:gd name="T31" fmla="*/ 146 h 257"/>
                <a:gd name="T32" fmla="*/ 40 w 230"/>
                <a:gd name="T33" fmla="*/ 205 h 257"/>
                <a:gd name="T34" fmla="*/ 0 w 230"/>
                <a:gd name="T35" fmla="*/ 241 h 257"/>
                <a:gd name="T36" fmla="*/ 0 w 230"/>
                <a:gd name="T37" fmla="*/ 241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0"/>
                <a:gd name="T58" fmla="*/ 0 h 257"/>
                <a:gd name="T59" fmla="*/ 230 w 230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0" h="257">
                  <a:moveTo>
                    <a:pt x="0" y="241"/>
                  </a:moveTo>
                  <a:lnTo>
                    <a:pt x="66" y="257"/>
                  </a:lnTo>
                  <a:lnTo>
                    <a:pt x="66" y="228"/>
                  </a:lnTo>
                  <a:lnTo>
                    <a:pt x="154" y="217"/>
                  </a:lnTo>
                  <a:lnTo>
                    <a:pt x="186" y="219"/>
                  </a:lnTo>
                  <a:lnTo>
                    <a:pt x="175" y="173"/>
                  </a:lnTo>
                  <a:lnTo>
                    <a:pt x="209" y="169"/>
                  </a:lnTo>
                  <a:lnTo>
                    <a:pt x="230" y="70"/>
                  </a:lnTo>
                  <a:lnTo>
                    <a:pt x="158" y="141"/>
                  </a:lnTo>
                  <a:lnTo>
                    <a:pt x="175" y="82"/>
                  </a:lnTo>
                  <a:lnTo>
                    <a:pt x="184" y="0"/>
                  </a:lnTo>
                  <a:lnTo>
                    <a:pt x="140" y="82"/>
                  </a:lnTo>
                  <a:lnTo>
                    <a:pt x="99" y="38"/>
                  </a:lnTo>
                  <a:lnTo>
                    <a:pt x="82" y="17"/>
                  </a:lnTo>
                  <a:lnTo>
                    <a:pt x="82" y="86"/>
                  </a:lnTo>
                  <a:lnTo>
                    <a:pt x="82" y="146"/>
                  </a:lnTo>
                  <a:lnTo>
                    <a:pt x="40" y="205"/>
                  </a:lnTo>
                  <a:lnTo>
                    <a:pt x="0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6" name="Freeform 191"/>
            <p:cNvSpPr>
              <a:spLocks/>
            </p:cNvSpPr>
            <p:nvPr/>
          </p:nvSpPr>
          <p:spPr bwMode="auto">
            <a:xfrm>
              <a:off x="3019" y="2104"/>
              <a:ext cx="358" cy="209"/>
            </a:xfrm>
            <a:custGeom>
              <a:avLst/>
              <a:gdLst>
                <a:gd name="T0" fmla="*/ 92 w 715"/>
                <a:gd name="T1" fmla="*/ 418 h 418"/>
                <a:gd name="T2" fmla="*/ 175 w 715"/>
                <a:gd name="T3" fmla="*/ 369 h 418"/>
                <a:gd name="T4" fmla="*/ 251 w 715"/>
                <a:gd name="T5" fmla="*/ 253 h 418"/>
                <a:gd name="T6" fmla="*/ 261 w 715"/>
                <a:gd name="T7" fmla="*/ 197 h 418"/>
                <a:gd name="T8" fmla="*/ 307 w 715"/>
                <a:gd name="T9" fmla="*/ 173 h 418"/>
                <a:gd name="T10" fmla="*/ 318 w 715"/>
                <a:gd name="T11" fmla="*/ 114 h 418"/>
                <a:gd name="T12" fmla="*/ 381 w 715"/>
                <a:gd name="T13" fmla="*/ 146 h 418"/>
                <a:gd name="T14" fmla="*/ 345 w 715"/>
                <a:gd name="T15" fmla="*/ 205 h 418"/>
                <a:gd name="T16" fmla="*/ 485 w 715"/>
                <a:gd name="T17" fmla="*/ 222 h 418"/>
                <a:gd name="T18" fmla="*/ 350 w 715"/>
                <a:gd name="T19" fmla="*/ 232 h 418"/>
                <a:gd name="T20" fmla="*/ 400 w 715"/>
                <a:gd name="T21" fmla="*/ 296 h 418"/>
                <a:gd name="T22" fmla="*/ 381 w 715"/>
                <a:gd name="T23" fmla="*/ 348 h 418"/>
                <a:gd name="T24" fmla="*/ 481 w 715"/>
                <a:gd name="T25" fmla="*/ 329 h 418"/>
                <a:gd name="T26" fmla="*/ 531 w 715"/>
                <a:gd name="T27" fmla="*/ 319 h 418"/>
                <a:gd name="T28" fmla="*/ 573 w 715"/>
                <a:gd name="T29" fmla="*/ 281 h 418"/>
                <a:gd name="T30" fmla="*/ 632 w 715"/>
                <a:gd name="T31" fmla="*/ 270 h 418"/>
                <a:gd name="T32" fmla="*/ 645 w 715"/>
                <a:gd name="T33" fmla="*/ 236 h 418"/>
                <a:gd name="T34" fmla="*/ 500 w 715"/>
                <a:gd name="T35" fmla="*/ 291 h 418"/>
                <a:gd name="T36" fmla="*/ 400 w 715"/>
                <a:gd name="T37" fmla="*/ 247 h 418"/>
                <a:gd name="T38" fmla="*/ 497 w 715"/>
                <a:gd name="T39" fmla="*/ 241 h 418"/>
                <a:gd name="T40" fmla="*/ 457 w 715"/>
                <a:gd name="T41" fmla="*/ 182 h 418"/>
                <a:gd name="T42" fmla="*/ 432 w 715"/>
                <a:gd name="T43" fmla="*/ 80 h 418"/>
                <a:gd name="T44" fmla="*/ 365 w 715"/>
                <a:gd name="T45" fmla="*/ 85 h 418"/>
                <a:gd name="T46" fmla="*/ 301 w 715"/>
                <a:gd name="T47" fmla="*/ 85 h 418"/>
                <a:gd name="T48" fmla="*/ 242 w 715"/>
                <a:gd name="T49" fmla="*/ 68 h 418"/>
                <a:gd name="T50" fmla="*/ 170 w 715"/>
                <a:gd name="T51" fmla="*/ 47 h 418"/>
                <a:gd name="T52" fmla="*/ 86 w 715"/>
                <a:gd name="T53" fmla="*/ 106 h 418"/>
                <a:gd name="T54" fmla="*/ 0 w 715"/>
                <a:gd name="T55" fmla="*/ 205 h 418"/>
                <a:gd name="T56" fmla="*/ 86 w 715"/>
                <a:gd name="T57" fmla="*/ 222 h 418"/>
                <a:gd name="T58" fmla="*/ 149 w 715"/>
                <a:gd name="T59" fmla="*/ 121 h 418"/>
                <a:gd name="T60" fmla="*/ 179 w 715"/>
                <a:gd name="T61" fmla="*/ 135 h 418"/>
                <a:gd name="T62" fmla="*/ 116 w 715"/>
                <a:gd name="T63" fmla="*/ 222 h 418"/>
                <a:gd name="T64" fmla="*/ 67 w 715"/>
                <a:gd name="T65" fmla="*/ 249 h 418"/>
                <a:gd name="T66" fmla="*/ 18 w 715"/>
                <a:gd name="T67" fmla="*/ 380 h 418"/>
                <a:gd name="T68" fmla="*/ 92 w 715"/>
                <a:gd name="T69" fmla="*/ 355 h 4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15"/>
                <a:gd name="T106" fmla="*/ 0 h 418"/>
                <a:gd name="T107" fmla="*/ 715 w 715"/>
                <a:gd name="T108" fmla="*/ 418 h 4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15" h="418">
                  <a:moveTo>
                    <a:pt x="92" y="355"/>
                  </a:moveTo>
                  <a:lnTo>
                    <a:pt x="92" y="418"/>
                  </a:lnTo>
                  <a:lnTo>
                    <a:pt x="158" y="323"/>
                  </a:lnTo>
                  <a:lnTo>
                    <a:pt x="175" y="369"/>
                  </a:lnTo>
                  <a:lnTo>
                    <a:pt x="204" y="296"/>
                  </a:lnTo>
                  <a:lnTo>
                    <a:pt x="251" y="253"/>
                  </a:lnTo>
                  <a:lnTo>
                    <a:pt x="208" y="236"/>
                  </a:lnTo>
                  <a:lnTo>
                    <a:pt x="261" y="197"/>
                  </a:lnTo>
                  <a:lnTo>
                    <a:pt x="318" y="205"/>
                  </a:lnTo>
                  <a:lnTo>
                    <a:pt x="307" y="173"/>
                  </a:lnTo>
                  <a:lnTo>
                    <a:pt x="257" y="114"/>
                  </a:lnTo>
                  <a:lnTo>
                    <a:pt x="318" y="114"/>
                  </a:lnTo>
                  <a:lnTo>
                    <a:pt x="322" y="150"/>
                  </a:lnTo>
                  <a:lnTo>
                    <a:pt x="381" y="146"/>
                  </a:lnTo>
                  <a:lnTo>
                    <a:pt x="405" y="171"/>
                  </a:lnTo>
                  <a:lnTo>
                    <a:pt x="345" y="205"/>
                  </a:lnTo>
                  <a:lnTo>
                    <a:pt x="451" y="199"/>
                  </a:lnTo>
                  <a:lnTo>
                    <a:pt x="485" y="222"/>
                  </a:lnTo>
                  <a:lnTo>
                    <a:pt x="426" y="232"/>
                  </a:lnTo>
                  <a:lnTo>
                    <a:pt x="350" y="232"/>
                  </a:lnTo>
                  <a:lnTo>
                    <a:pt x="398" y="275"/>
                  </a:lnTo>
                  <a:lnTo>
                    <a:pt x="400" y="296"/>
                  </a:lnTo>
                  <a:lnTo>
                    <a:pt x="348" y="281"/>
                  </a:lnTo>
                  <a:lnTo>
                    <a:pt x="381" y="348"/>
                  </a:lnTo>
                  <a:lnTo>
                    <a:pt x="424" y="329"/>
                  </a:lnTo>
                  <a:lnTo>
                    <a:pt x="481" y="329"/>
                  </a:lnTo>
                  <a:lnTo>
                    <a:pt x="531" y="361"/>
                  </a:lnTo>
                  <a:lnTo>
                    <a:pt x="531" y="319"/>
                  </a:lnTo>
                  <a:lnTo>
                    <a:pt x="643" y="351"/>
                  </a:lnTo>
                  <a:lnTo>
                    <a:pt x="573" y="281"/>
                  </a:lnTo>
                  <a:lnTo>
                    <a:pt x="632" y="302"/>
                  </a:lnTo>
                  <a:lnTo>
                    <a:pt x="632" y="270"/>
                  </a:lnTo>
                  <a:lnTo>
                    <a:pt x="715" y="281"/>
                  </a:lnTo>
                  <a:lnTo>
                    <a:pt x="645" y="236"/>
                  </a:lnTo>
                  <a:lnTo>
                    <a:pt x="519" y="216"/>
                  </a:lnTo>
                  <a:lnTo>
                    <a:pt x="500" y="291"/>
                  </a:lnTo>
                  <a:lnTo>
                    <a:pt x="432" y="310"/>
                  </a:lnTo>
                  <a:lnTo>
                    <a:pt x="400" y="247"/>
                  </a:lnTo>
                  <a:lnTo>
                    <a:pt x="457" y="275"/>
                  </a:lnTo>
                  <a:lnTo>
                    <a:pt x="497" y="241"/>
                  </a:lnTo>
                  <a:lnTo>
                    <a:pt x="514" y="190"/>
                  </a:lnTo>
                  <a:lnTo>
                    <a:pt x="457" y="182"/>
                  </a:lnTo>
                  <a:lnTo>
                    <a:pt x="497" y="129"/>
                  </a:lnTo>
                  <a:lnTo>
                    <a:pt x="432" y="80"/>
                  </a:lnTo>
                  <a:lnTo>
                    <a:pt x="438" y="127"/>
                  </a:lnTo>
                  <a:lnTo>
                    <a:pt x="365" y="85"/>
                  </a:lnTo>
                  <a:lnTo>
                    <a:pt x="365" y="114"/>
                  </a:lnTo>
                  <a:lnTo>
                    <a:pt x="301" y="85"/>
                  </a:lnTo>
                  <a:lnTo>
                    <a:pt x="263" y="0"/>
                  </a:lnTo>
                  <a:lnTo>
                    <a:pt x="242" y="68"/>
                  </a:lnTo>
                  <a:lnTo>
                    <a:pt x="170" y="4"/>
                  </a:lnTo>
                  <a:lnTo>
                    <a:pt x="170" y="47"/>
                  </a:lnTo>
                  <a:lnTo>
                    <a:pt x="120" y="47"/>
                  </a:lnTo>
                  <a:lnTo>
                    <a:pt x="86" y="106"/>
                  </a:lnTo>
                  <a:lnTo>
                    <a:pt x="29" y="139"/>
                  </a:lnTo>
                  <a:lnTo>
                    <a:pt x="0" y="205"/>
                  </a:lnTo>
                  <a:lnTo>
                    <a:pt x="56" y="167"/>
                  </a:lnTo>
                  <a:lnTo>
                    <a:pt x="86" y="222"/>
                  </a:lnTo>
                  <a:lnTo>
                    <a:pt x="105" y="146"/>
                  </a:lnTo>
                  <a:lnTo>
                    <a:pt x="149" y="121"/>
                  </a:lnTo>
                  <a:lnTo>
                    <a:pt x="122" y="177"/>
                  </a:lnTo>
                  <a:lnTo>
                    <a:pt x="179" y="135"/>
                  </a:lnTo>
                  <a:lnTo>
                    <a:pt x="154" y="188"/>
                  </a:lnTo>
                  <a:lnTo>
                    <a:pt x="116" y="222"/>
                  </a:lnTo>
                  <a:lnTo>
                    <a:pt x="103" y="287"/>
                  </a:lnTo>
                  <a:lnTo>
                    <a:pt x="67" y="249"/>
                  </a:lnTo>
                  <a:lnTo>
                    <a:pt x="38" y="306"/>
                  </a:lnTo>
                  <a:lnTo>
                    <a:pt x="18" y="380"/>
                  </a:lnTo>
                  <a:lnTo>
                    <a:pt x="78" y="325"/>
                  </a:lnTo>
                  <a:lnTo>
                    <a:pt x="92" y="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7" name="Freeform 192"/>
            <p:cNvSpPr>
              <a:spLocks/>
            </p:cNvSpPr>
            <p:nvPr/>
          </p:nvSpPr>
          <p:spPr bwMode="auto">
            <a:xfrm>
              <a:off x="3243" y="2064"/>
              <a:ext cx="353" cy="186"/>
            </a:xfrm>
            <a:custGeom>
              <a:avLst/>
              <a:gdLst>
                <a:gd name="T0" fmla="*/ 17 w 707"/>
                <a:gd name="T1" fmla="*/ 188 h 373"/>
                <a:gd name="T2" fmla="*/ 50 w 707"/>
                <a:gd name="T3" fmla="*/ 171 h 373"/>
                <a:gd name="T4" fmla="*/ 76 w 707"/>
                <a:gd name="T5" fmla="*/ 116 h 373"/>
                <a:gd name="T6" fmla="*/ 82 w 707"/>
                <a:gd name="T7" fmla="*/ 163 h 373"/>
                <a:gd name="T8" fmla="*/ 114 w 707"/>
                <a:gd name="T9" fmla="*/ 99 h 373"/>
                <a:gd name="T10" fmla="*/ 109 w 707"/>
                <a:gd name="T11" fmla="*/ 182 h 373"/>
                <a:gd name="T12" fmla="*/ 141 w 707"/>
                <a:gd name="T13" fmla="*/ 209 h 373"/>
                <a:gd name="T14" fmla="*/ 181 w 707"/>
                <a:gd name="T15" fmla="*/ 165 h 373"/>
                <a:gd name="T16" fmla="*/ 185 w 707"/>
                <a:gd name="T17" fmla="*/ 251 h 373"/>
                <a:gd name="T18" fmla="*/ 215 w 707"/>
                <a:gd name="T19" fmla="*/ 270 h 373"/>
                <a:gd name="T20" fmla="*/ 251 w 707"/>
                <a:gd name="T21" fmla="*/ 186 h 373"/>
                <a:gd name="T22" fmla="*/ 295 w 707"/>
                <a:gd name="T23" fmla="*/ 258 h 373"/>
                <a:gd name="T24" fmla="*/ 310 w 707"/>
                <a:gd name="T25" fmla="*/ 215 h 373"/>
                <a:gd name="T26" fmla="*/ 342 w 707"/>
                <a:gd name="T27" fmla="*/ 253 h 373"/>
                <a:gd name="T28" fmla="*/ 382 w 707"/>
                <a:gd name="T29" fmla="*/ 258 h 373"/>
                <a:gd name="T30" fmla="*/ 415 w 707"/>
                <a:gd name="T31" fmla="*/ 302 h 373"/>
                <a:gd name="T32" fmla="*/ 420 w 707"/>
                <a:gd name="T33" fmla="*/ 262 h 373"/>
                <a:gd name="T34" fmla="*/ 394 w 707"/>
                <a:gd name="T35" fmla="*/ 188 h 373"/>
                <a:gd name="T36" fmla="*/ 447 w 707"/>
                <a:gd name="T37" fmla="*/ 224 h 373"/>
                <a:gd name="T38" fmla="*/ 487 w 707"/>
                <a:gd name="T39" fmla="*/ 209 h 373"/>
                <a:gd name="T40" fmla="*/ 523 w 707"/>
                <a:gd name="T41" fmla="*/ 84 h 373"/>
                <a:gd name="T42" fmla="*/ 557 w 707"/>
                <a:gd name="T43" fmla="*/ 122 h 373"/>
                <a:gd name="T44" fmla="*/ 580 w 707"/>
                <a:gd name="T45" fmla="*/ 30 h 373"/>
                <a:gd name="T46" fmla="*/ 595 w 707"/>
                <a:gd name="T47" fmla="*/ 0 h 373"/>
                <a:gd name="T48" fmla="*/ 601 w 707"/>
                <a:gd name="T49" fmla="*/ 78 h 373"/>
                <a:gd name="T50" fmla="*/ 675 w 707"/>
                <a:gd name="T51" fmla="*/ 44 h 373"/>
                <a:gd name="T52" fmla="*/ 707 w 707"/>
                <a:gd name="T53" fmla="*/ 51 h 373"/>
                <a:gd name="T54" fmla="*/ 681 w 707"/>
                <a:gd name="T55" fmla="*/ 114 h 373"/>
                <a:gd name="T56" fmla="*/ 677 w 707"/>
                <a:gd name="T57" fmla="*/ 171 h 373"/>
                <a:gd name="T58" fmla="*/ 529 w 707"/>
                <a:gd name="T59" fmla="*/ 215 h 373"/>
                <a:gd name="T60" fmla="*/ 512 w 707"/>
                <a:gd name="T61" fmla="*/ 241 h 373"/>
                <a:gd name="T62" fmla="*/ 449 w 707"/>
                <a:gd name="T63" fmla="*/ 258 h 373"/>
                <a:gd name="T64" fmla="*/ 462 w 707"/>
                <a:gd name="T65" fmla="*/ 289 h 373"/>
                <a:gd name="T66" fmla="*/ 487 w 707"/>
                <a:gd name="T67" fmla="*/ 302 h 373"/>
                <a:gd name="T68" fmla="*/ 479 w 707"/>
                <a:gd name="T69" fmla="*/ 344 h 373"/>
                <a:gd name="T70" fmla="*/ 443 w 707"/>
                <a:gd name="T71" fmla="*/ 321 h 373"/>
                <a:gd name="T72" fmla="*/ 405 w 707"/>
                <a:gd name="T73" fmla="*/ 359 h 373"/>
                <a:gd name="T74" fmla="*/ 375 w 707"/>
                <a:gd name="T75" fmla="*/ 316 h 373"/>
                <a:gd name="T76" fmla="*/ 344 w 707"/>
                <a:gd name="T77" fmla="*/ 323 h 373"/>
                <a:gd name="T78" fmla="*/ 304 w 707"/>
                <a:gd name="T79" fmla="*/ 352 h 373"/>
                <a:gd name="T80" fmla="*/ 263 w 707"/>
                <a:gd name="T81" fmla="*/ 277 h 373"/>
                <a:gd name="T82" fmla="*/ 230 w 707"/>
                <a:gd name="T83" fmla="*/ 296 h 373"/>
                <a:gd name="T84" fmla="*/ 158 w 707"/>
                <a:gd name="T85" fmla="*/ 277 h 373"/>
                <a:gd name="T86" fmla="*/ 88 w 707"/>
                <a:gd name="T87" fmla="*/ 283 h 373"/>
                <a:gd name="T88" fmla="*/ 65 w 707"/>
                <a:gd name="T89" fmla="*/ 373 h 373"/>
                <a:gd name="T90" fmla="*/ 0 w 707"/>
                <a:gd name="T91" fmla="*/ 344 h 373"/>
                <a:gd name="T92" fmla="*/ 53 w 707"/>
                <a:gd name="T93" fmla="*/ 274 h 373"/>
                <a:gd name="T94" fmla="*/ 99 w 707"/>
                <a:gd name="T95" fmla="*/ 253 h 373"/>
                <a:gd name="T96" fmla="*/ 78 w 707"/>
                <a:gd name="T97" fmla="*/ 213 h 373"/>
                <a:gd name="T98" fmla="*/ 29 w 707"/>
                <a:gd name="T99" fmla="*/ 220 h 373"/>
                <a:gd name="T100" fmla="*/ 17 w 707"/>
                <a:gd name="T101" fmla="*/ 188 h 373"/>
                <a:gd name="T102" fmla="*/ 17 w 707"/>
                <a:gd name="T103" fmla="*/ 188 h 37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07"/>
                <a:gd name="T157" fmla="*/ 0 h 373"/>
                <a:gd name="T158" fmla="*/ 707 w 707"/>
                <a:gd name="T159" fmla="*/ 373 h 37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07" h="373">
                  <a:moveTo>
                    <a:pt x="17" y="188"/>
                  </a:moveTo>
                  <a:lnTo>
                    <a:pt x="50" y="171"/>
                  </a:lnTo>
                  <a:lnTo>
                    <a:pt x="76" y="116"/>
                  </a:lnTo>
                  <a:lnTo>
                    <a:pt x="82" y="163"/>
                  </a:lnTo>
                  <a:lnTo>
                    <a:pt x="114" y="99"/>
                  </a:lnTo>
                  <a:lnTo>
                    <a:pt x="109" y="182"/>
                  </a:lnTo>
                  <a:lnTo>
                    <a:pt x="141" y="209"/>
                  </a:lnTo>
                  <a:lnTo>
                    <a:pt x="181" y="165"/>
                  </a:lnTo>
                  <a:lnTo>
                    <a:pt x="185" y="251"/>
                  </a:lnTo>
                  <a:lnTo>
                    <a:pt x="215" y="270"/>
                  </a:lnTo>
                  <a:lnTo>
                    <a:pt x="251" y="186"/>
                  </a:lnTo>
                  <a:lnTo>
                    <a:pt x="295" y="258"/>
                  </a:lnTo>
                  <a:lnTo>
                    <a:pt x="310" y="215"/>
                  </a:lnTo>
                  <a:lnTo>
                    <a:pt x="342" y="253"/>
                  </a:lnTo>
                  <a:lnTo>
                    <a:pt x="382" y="258"/>
                  </a:lnTo>
                  <a:lnTo>
                    <a:pt x="415" y="302"/>
                  </a:lnTo>
                  <a:lnTo>
                    <a:pt x="420" y="262"/>
                  </a:lnTo>
                  <a:lnTo>
                    <a:pt x="394" y="188"/>
                  </a:lnTo>
                  <a:lnTo>
                    <a:pt x="447" y="224"/>
                  </a:lnTo>
                  <a:lnTo>
                    <a:pt x="487" y="209"/>
                  </a:lnTo>
                  <a:lnTo>
                    <a:pt x="523" y="84"/>
                  </a:lnTo>
                  <a:lnTo>
                    <a:pt x="557" y="122"/>
                  </a:lnTo>
                  <a:lnTo>
                    <a:pt x="580" y="30"/>
                  </a:lnTo>
                  <a:lnTo>
                    <a:pt x="595" y="0"/>
                  </a:lnTo>
                  <a:lnTo>
                    <a:pt x="601" y="78"/>
                  </a:lnTo>
                  <a:lnTo>
                    <a:pt x="675" y="44"/>
                  </a:lnTo>
                  <a:lnTo>
                    <a:pt x="707" y="51"/>
                  </a:lnTo>
                  <a:lnTo>
                    <a:pt x="681" y="114"/>
                  </a:lnTo>
                  <a:lnTo>
                    <a:pt x="677" y="171"/>
                  </a:lnTo>
                  <a:lnTo>
                    <a:pt x="529" y="215"/>
                  </a:lnTo>
                  <a:lnTo>
                    <a:pt x="512" y="241"/>
                  </a:lnTo>
                  <a:lnTo>
                    <a:pt x="449" y="258"/>
                  </a:lnTo>
                  <a:lnTo>
                    <a:pt x="462" y="289"/>
                  </a:lnTo>
                  <a:lnTo>
                    <a:pt x="487" y="302"/>
                  </a:lnTo>
                  <a:lnTo>
                    <a:pt x="479" y="344"/>
                  </a:lnTo>
                  <a:lnTo>
                    <a:pt x="443" y="321"/>
                  </a:lnTo>
                  <a:lnTo>
                    <a:pt x="405" y="359"/>
                  </a:lnTo>
                  <a:lnTo>
                    <a:pt x="375" y="316"/>
                  </a:lnTo>
                  <a:lnTo>
                    <a:pt x="344" y="323"/>
                  </a:lnTo>
                  <a:lnTo>
                    <a:pt x="304" y="352"/>
                  </a:lnTo>
                  <a:lnTo>
                    <a:pt x="263" y="277"/>
                  </a:lnTo>
                  <a:lnTo>
                    <a:pt x="230" y="296"/>
                  </a:lnTo>
                  <a:lnTo>
                    <a:pt x="158" y="277"/>
                  </a:lnTo>
                  <a:lnTo>
                    <a:pt x="88" y="283"/>
                  </a:lnTo>
                  <a:lnTo>
                    <a:pt x="65" y="373"/>
                  </a:lnTo>
                  <a:lnTo>
                    <a:pt x="0" y="344"/>
                  </a:lnTo>
                  <a:lnTo>
                    <a:pt x="53" y="274"/>
                  </a:lnTo>
                  <a:lnTo>
                    <a:pt x="99" y="253"/>
                  </a:lnTo>
                  <a:lnTo>
                    <a:pt x="78" y="213"/>
                  </a:lnTo>
                  <a:lnTo>
                    <a:pt x="29" y="220"/>
                  </a:lnTo>
                  <a:lnTo>
                    <a:pt x="1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8" name="Freeform 193"/>
            <p:cNvSpPr>
              <a:spLocks/>
            </p:cNvSpPr>
            <p:nvPr/>
          </p:nvSpPr>
          <p:spPr bwMode="auto">
            <a:xfrm>
              <a:off x="3269" y="2271"/>
              <a:ext cx="361" cy="304"/>
            </a:xfrm>
            <a:custGeom>
              <a:avLst/>
              <a:gdLst>
                <a:gd name="T0" fmla="*/ 23 w 723"/>
                <a:gd name="T1" fmla="*/ 76 h 609"/>
                <a:gd name="T2" fmla="*/ 69 w 723"/>
                <a:gd name="T3" fmla="*/ 14 h 609"/>
                <a:gd name="T4" fmla="*/ 137 w 723"/>
                <a:gd name="T5" fmla="*/ 21 h 609"/>
                <a:gd name="T6" fmla="*/ 171 w 723"/>
                <a:gd name="T7" fmla="*/ 0 h 609"/>
                <a:gd name="T8" fmla="*/ 181 w 723"/>
                <a:gd name="T9" fmla="*/ 122 h 609"/>
                <a:gd name="T10" fmla="*/ 232 w 723"/>
                <a:gd name="T11" fmla="*/ 181 h 609"/>
                <a:gd name="T12" fmla="*/ 303 w 723"/>
                <a:gd name="T13" fmla="*/ 192 h 609"/>
                <a:gd name="T14" fmla="*/ 339 w 723"/>
                <a:gd name="T15" fmla="*/ 166 h 609"/>
                <a:gd name="T16" fmla="*/ 358 w 723"/>
                <a:gd name="T17" fmla="*/ 268 h 609"/>
                <a:gd name="T18" fmla="*/ 383 w 723"/>
                <a:gd name="T19" fmla="*/ 190 h 609"/>
                <a:gd name="T20" fmla="*/ 510 w 723"/>
                <a:gd name="T21" fmla="*/ 154 h 609"/>
                <a:gd name="T22" fmla="*/ 563 w 723"/>
                <a:gd name="T23" fmla="*/ 179 h 609"/>
                <a:gd name="T24" fmla="*/ 584 w 723"/>
                <a:gd name="T25" fmla="*/ 230 h 609"/>
                <a:gd name="T26" fmla="*/ 641 w 723"/>
                <a:gd name="T27" fmla="*/ 198 h 609"/>
                <a:gd name="T28" fmla="*/ 660 w 723"/>
                <a:gd name="T29" fmla="*/ 327 h 609"/>
                <a:gd name="T30" fmla="*/ 723 w 723"/>
                <a:gd name="T31" fmla="*/ 453 h 609"/>
                <a:gd name="T32" fmla="*/ 656 w 723"/>
                <a:gd name="T33" fmla="*/ 457 h 609"/>
                <a:gd name="T34" fmla="*/ 628 w 723"/>
                <a:gd name="T35" fmla="*/ 327 h 609"/>
                <a:gd name="T36" fmla="*/ 527 w 723"/>
                <a:gd name="T37" fmla="*/ 272 h 609"/>
                <a:gd name="T38" fmla="*/ 542 w 723"/>
                <a:gd name="T39" fmla="*/ 369 h 609"/>
                <a:gd name="T40" fmla="*/ 595 w 723"/>
                <a:gd name="T41" fmla="*/ 409 h 609"/>
                <a:gd name="T42" fmla="*/ 569 w 723"/>
                <a:gd name="T43" fmla="*/ 438 h 609"/>
                <a:gd name="T44" fmla="*/ 508 w 723"/>
                <a:gd name="T45" fmla="*/ 483 h 609"/>
                <a:gd name="T46" fmla="*/ 455 w 723"/>
                <a:gd name="T47" fmla="*/ 502 h 609"/>
                <a:gd name="T48" fmla="*/ 409 w 723"/>
                <a:gd name="T49" fmla="*/ 457 h 609"/>
                <a:gd name="T50" fmla="*/ 341 w 723"/>
                <a:gd name="T51" fmla="*/ 464 h 609"/>
                <a:gd name="T52" fmla="*/ 295 w 723"/>
                <a:gd name="T53" fmla="*/ 485 h 609"/>
                <a:gd name="T54" fmla="*/ 263 w 723"/>
                <a:gd name="T55" fmla="*/ 474 h 609"/>
                <a:gd name="T56" fmla="*/ 238 w 723"/>
                <a:gd name="T57" fmla="*/ 360 h 609"/>
                <a:gd name="T58" fmla="*/ 447 w 723"/>
                <a:gd name="T59" fmla="*/ 382 h 609"/>
                <a:gd name="T60" fmla="*/ 449 w 723"/>
                <a:gd name="T61" fmla="*/ 327 h 609"/>
                <a:gd name="T62" fmla="*/ 405 w 723"/>
                <a:gd name="T63" fmla="*/ 219 h 609"/>
                <a:gd name="T64" fmla="*/ 339 w 723"/>
                <a:gd name="T65" fmla="*/ 295 h 609"/>
                <a:gd name="T66" fmla="*/ 306 w 723"/>
                <a:gd name="T67" fmla="*/ 255 h 609"/>
                <a:gd name="T68" fmla="*/ 248 w 723"/>
                <a:gd name="T69" fmla="*/ 240 h 609"/>
                <a:gd name="T70" fmla="*/ 145 w 723"/>
                <a:gd name="T71" fmla="*/ 196 h 609"/>
                <a:gd name="T72" fmla="*/ 84 w 723"/>
                <a:gd name="T73" fmla="*/ 175 h 609"/>
                <a:gd name="T74" fmla="*/ 44 w 723"/>
                <a:gd name="T75" fmla="*/ 128 h 609"/>
                <a:gd name="T76" fmla="*/ 0 w 723"/>
                <a:gd name="T77" fmla="*/ 137 h 6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23"/>
                <a:gd name="T118" fmla="*/ 0 h 609"/>
                <a:gd name="T119" fmla="*/ 723 w 723"/>
                <a:gd name="T120" fmla="*/ 609 h 6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23" h="609">
                  <a:moveTo>
                    <a:pt x="0" y="137"/>
                  </a:moveTo>
                  <a:lnTo>
                    <a:pt x="23" y="76"/>
                  </a:lnTo>
                  <a:lnTo>
                    <a:pt x="52" y="61"/>
                  </a:lnTo>
                  <a:lnTo>
                    <a:pt x="69" y="14"/>
                  </a:lnTo>
                  <a:lnTo>
                    <a:pt x="116" y="114"/>
                  </a:lnTo>
                  <a:lnTo>
                    <a:pt x="137" y="21"/>
                  </a:lnTo>
                  <a:lnTo>
                    <a:pt x="156" y="88"/>
                  </a:lnTo>
                  <a:lnTo>
                    <a:pt x="171" y="0"/>
                  </a:lnTo>
                  <a:lnTo>
                    <a:pt x="208" y="78"/>
                  </a:lnTo>
                  <a:lnTo>
                    <a:pt x="181" y="122"/>
                  </a:lnTo>
                  <a:lnTo>
                    <a:pt x="225" y="147"/>
                  </a:lnTo>
                  <a:lnTo>
                    <a:pt x="232" y="181"/>
                  </a:lnTo>
                  <a:lnTo>
                    <a:pt x="276" y="141"/>
                  </a:lnTo>
                  <a:lnTo>
                    <a:pt x="303" y="192"/>
                  </a:lnTo>
                  <a:lnTo>
                    <a:pt x="318" y="135"/>
                  </a:lnTo>
                  <a:lnTo>
                    <a:pt x="339" y="166"/>
                  </a:lnTo>
                  <a:lnTo>
                    <a:pt x="358" y="206"/>
                  </a:lnTo>
                  <a:lnTo>
                    <a:pt x="358" y="268"/>
                  </a:lnTo>
                  <a:lnTo>
                    <a:pt x="383" y="295"/>
                  </a:lnTo>
                  <a:lnTo>
                    <a:pt x="383" y="190"/>
                  </a:lnTo>
                  <a:lnTo>
                    <a:pt x="453" y="208"/>
                  </a:lnTo>
                  <a:lnTo>
                    <a:pt x="510" y="154"/>
                  </a:lnTo>
                  <a:lnTo>
                    <a:pt x="514" y="208"/>
                  </a:lnTo>
                  <a:lnTo>
                    <a:pt x="563" y="179"/>
                  </a:lnTo>
                  <a:lnTo>
                    <a:pt x="607" y="126"/>
                  </a:lnTo>
                  <a:lnTo>
                    <a:pt x="584" y="230"/>
                  </a:lnTo>
                  <a:lnTo>
                    <a:pt x="595" y="299"/>
                  </a:lnTo>
                  <a:lnTo>
                    <a:pt x="641" y="198"/>
                  </a:lnTo>
                  <a:lnTo>
                    <a:pt x="668" y="284"/>
                  </a:lnTo>
                  <a:lnTo>
                    <a:pt x="660" y="327"/>
                  </a:lnTo>
                  <a:lnTo>
                    <a:pt x="709" y="381"/>
                  </a:lnTo>
                  <a:lnTo>
                    <a:pt x="723" y="453"/>
                  </a:lnTo>
                  <a:lnTo>
                    <a:pt x="685" y="411"/>
                  </a:lnTo>
                  <a:lnTo>
                    <a:pt x="656" y="457"/>
                  </a:lnTo>
                  <a:lnTo>
                    <a:pt x="628" y="356"/>
                  </a:lnTo>
                  <a:lnTo>
                    <a:pt x="628" y="327"/>
                  </a:lnTo>
                  <a:lnTo>
                    <a:pt x="569" y="342"/>
                  </a:lnTo>
                  <a:lnTo>
                    <a:pt x="527" y="272"/>
                  </a:lnTo>
                  <a:lnTo>
                    <a:pt x="498" y="327"/>
                  </a:lnTo>
                  <a:lnTo>
                    <a:pt x="542" y="369"/>
                  </a:lnTo>
                  <a:lnTo>
                    <a:pt x="540" y="394"/>
                  </a:lnTo>
                  <a:lnTo>
                    <a:pt x="595" y="409"/>
                  </a:lnTo>
                  <a:lnTo>
                    <a:pt x="647" y="483"/>
                  </a:lnTo>
                  <a:lnTo>
                    <a:pt x="569" y="438"/>
                  </a:lnTo>
                  <a:lnTo>
                    <a:pt x="565" y="496"/>
                  </a:lnTo>
                  <a:lnTo>
                    <a:pt x="508" y="483"/>
                  </a:lnTo>
                  <a:lnTo>
                    <a:pt x="485" y="609"/>
                  </a:lnTo>
                  <a:lnTo>
                    <a:pt x="455" y="502"/>
                  </a:lnTo>
                  <a:lnTo>
                    <a:pt x="415" y="546"/>
                  </a:lnTo>
                  <a:lnTo>
                    <a:pt x="409" y="457"/>
                  </a:lnTo>
                  <a:lnTo>
                    <a:pt x="350" y="426"/>
                  </a:lnTo>
                  <a:lnTo>
                    <a:pt x="341" y="464"/>
                  </a:lnTo>
                  <a:lnTo>
                    <a:pt x="362" y="538"/>
                  </a:lnTo>
                  <a:lnTo>
                    <a:pt x="295" y="485"/>
                  </a:lnTo>
                  <a:lnTo>
                    <a:pt x="295" y="529"/>
                  </a:lnTo>
                  <a:lnTo>
                    <a:pt x="263" y="474"/>
                  </a:lnTo>
                  <a:lnTo>
                    <a:pt x="265" y="424"/>
                  </a:lnTo>
                  <a:lnTo>
                    <a:pt x="238" y="360"/>
                  </a:lnTo>
                  <a:lnTo>
                    <a:pt x="335" y="342"/>
                  </a:lnTo>
                  <a:lnTo>
                    <a:pt x="447" y="382"/>
                  </a:lnTo>
                  <a:lnTo>
                    <a:pt x="422" y="323"/>
                  </a:lnTo>
                  <a:lnTo>
                    <a:pt x="449" y="327"/>
                  </a:lnTo>
                  <a:lnTo>
                    <a:pt x="455" y="263"/>
                  </a:lnTo>
                  <a:lnTo>
                    <a:pt x="405" y="219"/>
                  </a:lnTo>
                  <a:lnTo>
                    <a:pt x="394" y="323"/>
                  </a:lnTo>
                  <a:lnTo>
                    <a:pt x="339" y="295"/>
                  </a:lnTo>
                  <a:lnTo>
                    <a:pt x="333" y="236"/>
                  </a:lnTo>
                  <a:lnTo>
                    <a:pt x="306" y="255"/>
                  </a:lnTo>
                  <a:lnTo>
                    <a:pt x="268" y="208"/>
                  </a:lnTo>
                  <a:lnTo>
                    <a:pt x="248" y="240"/>
                  </a:lnTo>
                  <a:lnTo>
                    <a:pt x="200" y="179"/>
                  </a:lnTo>
                  <a:lnTo>
                    <a:pt x="145" y="196"/>
                  </a:lnTo>
                  <a:lnTo>
                    <a:pt x="101" y="137"/>
                  </a:lnTo>
                  <a:lnTo>
                    <a:pt x="84" y="175"/>
                  </a:lnTo>
                  <a:lnTo>
                    <a:pt x="63" y="82"/>
                  </a:lnTo>
                  <a:lnTo>
                    <a:pt x="44" y="128"/>
                  </a:lnTo>
                  <a:lnTo>
                    <a:pt x="40" y="192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39" name="Freeform 194"/>
            <p:cNvSpPr>
              <a:spLocks/>
            </p:cNvSpPr>
            <p:nvPr/>
          </p:nvSpPr>
          <p:spPr bwMode="auto">
            <a:xfrm>
              <a:off x="3455" y="2108"/>
              <a:ext cx="423" cy="294"/>
            </a:xfrm>
            <a:custGeom>
              <a:avLst/>
              <a:gdLst>
                <a:gd name="T0" fmla="*/ 36 w 844"/>
                <a:gd name="T1" fmla="*/ 289 h 590"/>
                <a:gd name="T2" fmla="*/ 125 w 844"/>
                <a:gd name="T3" fmla="*/ 312 h 590"/>
                <a:gd name="T4" fmla="*/ 141 w 844"/>
                <a:gd name="T5" fmla="*/ 253 h 590"/>
                <a:gd name="T6" fmla="*/ 200 w 844"/>
                <a:gd name="T7" fmla="*/ 261 h 590"/>
                <a:gd name="T8" fmla="*/ 230 w 844"/>
                <a:gd name="T9" fmla="*/ 261 h 590"/>
                <a:gd name="T10" fmla="*/ 274 w 844"/>
                <a:gd name="T11" fmla="*/ 230 h 590"/>
                <a:gd name="T12" fmla="*/ 281 w 844"/>
                <a:gd name="T13" fmla="*/ 289 h 590"/>
                <a:gd name="T14" fmla="*/ 316 w 844"/>
                <a:gd name="T15" fmla="*/ 377 h 590"/>
                <a:gd name="T16" fmla="*/ 374 w 844"/>
                <a:gd name="T17" fmla="*/ 362 h 590"/>
                <a:gd name="T18" fmla="*/ 437 w 844"/>
                <a:gd name="T19" fmla="*/ 379 h 590"/>
                <a:gd name="T20" fmla="*/ 413 w 844"/>
                <a:gd name="T21" fmla="*/ 459 h 590"/>
                <a:gd name="T22" fmla="*/ 525 w 844"/>
                <a:gd name="T23" fmla="*/ 459 h 590"/>
                <a:gd name="T24" fmla="*/ 576 w 844"/>
                <a:gd name="T25" fmla="*/ 493 h 590"/>
                <a:gd name="T26" fmla="*/ 637 w 844"/>
                <a:gd name="T27" fmla="*/ 590 h 590"/>
                <a:gd name="T28" fmla="*/ 720 w 844"/>
                <a:gd name="T29" fmla="*/ 563 h 590"/>
                <a:gd name="T30" fmla="*/ 844 w 844"/>
                <a:gd name="T31" fmla="*/ 464 h 590"/>
                <a:gd name="T32" fmla="*/ 762 w 844"/>
                <a:gd name="T33" fmla="*/ 419 h 590"/>
                <a:gd name="T34" fmla="*/ 701 w 844"/>
                <a:gd name="T35" fmla="*/ 432 h 590"/>
                <a:gd name="T36" fmla="*/ 637 w 844"/>
                <a:gd name="T37" fmla="*/ 449 h 590"/>
                <a:gd name="T38" fmla="*/ 572 w 844"/>
                <a:gd name="T39" fmla="*/ 426 h 590"/>
                <a:gd name="T40" fmla="*/ 500 w 844"/>
                <a:gd name="T41" fmla="*/ 415 h 590"/>
                <a:gd name="T42" fmla="*/ 479 w 844"/>
                <a:gd name="T43" fmla="*/ 291 h 590"/>
                <a:gd name="T44" fmla="*/ 447 w 844"/>
                <a:gd name="T45" fmla="*/ 219 h 590"/>
                <a:gd name="T46" fmla="*/ 382 w 844"/>
                <a:gd name="T47" fmla="*/ 253 h 590"/>
                <a:gd name="T48" fmla="*/ 403 w 844"/>
                <a:gd name="T49" fmla="*/ 116 h 590"/>
                <a:gd name="T50" fmla="*/ 331 w 844"/>
                <a:gd name="T51" fmla="*/ 137 h 590"/>
                <a:gd name="T52" fmla="*/ 310 w 844"/>
                <a:gd name="T53" fmla="*/ 105 h 590"/>
                <a:gd name="T54" fmla="*/ 300 w 844"/>
                <a:gd name="T55" fmla="*/ 0 h 590"/>
                <a:gd name="T56" fmla="*/ 74 w 844"/>
                <a:gd name="T57" fmla="*/ 128 h 590"/>
                <a:gd name="T58" fmla="*/ 116 w 844"/>
                <a:gd name="T59" fmla="*/ 170 h 590"/>
                <a:gd name="T60" fmla="*/ 158 w 844"/>
                <a:gd name="T61" fmla="*/ 202 h 590"/>
                <a:gd name="T62" fmla="*/ 99 w 844"/>
                <a:gd name="T63" fmla="*/ 251 h 590"/>
                <a:gd name="T64" fmla="*/ 0 w 844"/>
                <a:gd name="T65" fmla="*/ 225 h 59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844"/>
                <a:gd name="T100" fmla="*/ 0 h 590"/>
                <a:gd name="T101" fmla="*/ 844 w 844"/>
                <a:gd name="T102" fmla="*/ 590 h 59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844" h="590">
                  <a:moveTo>
                    <a:pt x="0" y="225"/>
                  </a:moveTo>
                  <a:lnTo>
                    <a:pt x="36" y="289"/>
                  </a:lnTo>
                  <a:lnTo>
                    <a:pt x="55" y="268"/>
                  </a:lnTo>
                  <a:lnTo>
                    <a:pt x="125" y="312"/>
                  </a:lnTo>
                  <a:lnTo>
                    <a:pt x="91" y="268"/>
                  </a:lnTo>
                  <a:lnTo>
                    <a:pt x="141" y="253"/>
                  </a:lnTo>
                  <a:lnTo>
                    <a:pt x="167" y="229"/>
                  </a:lnTo>
                  <a:lnTo>
                    <a:pt x="200" y="261"/>
                  </a:lnTo>
                  <a:lnTo>
                    <a:pt x="201" y="327"/>
                  </a:lnTo>
                  <a:lnTo>
                    <a:pt x="230" y="261"/>
                  </a:lnTo>
                  <a:lnTo>
                    <a:pt x="243" y="286"/>
                  </a:lnTo>
                  <a:lnTo>
                    <a:pt x="274" y="230"/>
                  </a:lnTo>
                  <a:lnTo>
                    <a:pt x="300" y="236"/>
                  </a:lnTo>
                  <a:lnTo>
                    <a:pt x="281" y="289"/>
                  </a:lnTo>
                  <a:lnTo>
                    <a:pt x="321" y="286"/>
                  </a:lnTo>
                  <a:lnTo>
                    <a:pt x="316" y="377"/>
                  </a:lnTo>
                  <a:lnTo>
                    <a:pt x="355" y="312"/>
                  </a:lnTo>
                  <a:lnTo>
                    <a:pt x="374" y="362"/>
                  </a:lnTo>
                  <a:lnTo>
                    <a:pt x="420" y="420"/>
                  </a:lnTo>
                  <a:lnTo>
                    <a:pt x="437" y="379"/>
                  </a:lnTo>
                  <a:lnTo>
                    <a:pt x="473" y="441"/>
                  </a:lnTo>
                  <a:lnTo>
                    <a:pt x="413" y="459"/>
                  </a:lnTo>
                  <a:lnTo>
                    <a:pt x="494" y="491"/>
                  </a:lnTo>
                  <a:lnTo>
                    <a:pt x="525" y="459"/>
                  </a:lnTo>
                  <a:lnTo>
                    <a:pt x="538" y="517"/>
                  </a:lnTo>
                  <a:lnTo>
                    <a:pt x="576" y="493"/>
                  </a:lnTo>
                  <a:lnTo>
                    <a:pt x="625" y="550"/>
                  </a:lnTo>
                  <a:lnTo>
                    <a:pt x="637" y="590"/>
                  </a:lnTo>
                  <a:lnTo>
                    <a:pt x="663" y="540"/>
                  </a:lnTo>
                  <a:lnTo>
                    <a:pt x="720" y="563"/>
                  </a:lnTo>
                  <a:lnTo>
                    <a:pt x="795" y="487"/>
                  </a:lnTo>
                  <a:lnTo>
                    <a:pt x="844" y="464"/>
                  </a:lnTo>
                  <a:lnTo>
                    <a:pt x="806" y="420"/>
                  </a:lnTo>
                  <a:lnTo>
                    <a:pt x="762" y="419"/>
                  </a:lnTo>
                  <a:lnTo>
                    <a:pt x="753" y="377"/>
                  </a:lnTo>
                  <a:lnTo>
                    <a:pt x="701" y="432"/>
                  </a:lnTo>
                  <a:lnTo>
                    <a:pt x="639" y="379"/>
                  </a:lnTo>
                  <a:lnTo>
                    <a:pt x="637" y="449"/>
                  </a:lnTo>
                  <a:lnTo>
                    <a:pt x="601" y="400"/>
                  </a:lnTo>
                  <a:lnTo>
                    <a:pt x="572" y="426"/>
                  </a:lnTo>
                  <a:lnTo>
                    <a:pt x="566" y="322"/>
                  </a:lnTo>
                  <a:lnTo>
                    <a:pt x="500" y="415"/>
                  </a:lnTo>
                  <a:lnTo>
                    <a:pt x="468" y="365"/>
                  </a:lnTo>
                  <a:lnTo>
                    <a:pt x="479" y="291"/>
                  </a:lnTo>
                  <a:lnTo>
                    <a:pt x="435" y="318"/>
                  </a:lnTo>
                  <a:lnTo>
                    <a:pt x="447" y="219"/>
                  </a:lnTo>
                  <a:lnTo>
                    <a:pt x="403" y="221"/>
                  </a:lnTo>
                  <a:lnTo>
                    <a:pt x="382" y="253"/>
                  </a:lnTo>
                  <a:lnTo>
                    <a:pt x="369" y="213"/>
                  </a:lnTo>
                  <a:lnTo>
                    <a:pt x="403" y="116"/>
                  </a:lnTo>
                  <a:lnTo>
                    <a:pt x="354" y="152"/>
                  </a:lnTo>
                  <a:lnTo>
                    <a:pt x="331" y="137"/>
                  </a:lnTo>
                  <a:lnTo>
                    <a:pt x="350" y="67"/>
                  </a:lnTo>
                  <a:lnTo>
                    <a:pt x="310" y="105"/>
                  </a:lnTo>
                  <a:lnTo>
                    <a:pt x="295" y="57"/>
                  </a:lnTo>
                  <a:lnTo>
                    <a:pt x="300" y="0"/>
                  </a:lnTo>
                  <a:lnTo>
                    <a:pt x="219" y="57"/>
                  </a:lnTo>
                  <a:lnTo>
                    <a:pt x="74" y="128"/>
                  </a:lnTo>
                  <a:lnTo>
                    <a:pt x="181" y="122"/>
                  </a:lnTo>
                  <a:lnTo>
                    <a:pt x="116" y="170"/>
                  </a:lnTo>
                  <a:lnTo>
                    <a:pt x="219" y="170"/>
                  </a:lnTo>
                  <a:lnTo>
                    <a:pt x="158" y="202"/>
                  </a:lnTo>
                  <a:lnTo>
                    <a:pt x="99" y="215"/>
                  </a:lnTo>
                  <a:lnTo>
                    <a:pt x="99" y="251"/>
                  </a:lnTo>
                  <a:lnTo>
                    <a:pt x="10" y="198"/>
                  </a:lnTo>
                  <a:lnTo>
                    <a:pt x="0" y="2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0" name="Freeform 195"/>
            <p:cNvSpPr>
              <a:spLocks/>
            </p:cNvSpPr>
            <p:nvPr/>
          </p:nvSpPr>
          <p:spPr bwMode="auto">
            <a:xfrm>
              <a:off x="3600" y="2348"/>
              <a:ext cx="356" cy="253"/>
            </a:xfrm>
            <a:custGeom>
              <a:avLst/>
              <a:gdLst>
                <a:gd name="T0" fmla="*/ 80 w 713"/>
                <a:gd name="T1" fmla="*/ 76 h 506"/>
                <a:gd name="T2" fmla="*/ 15 w 713"/>
                <a:gd name="T3" fmla="*/ 93 h 506"/>
                <a:gd name="T4" fmla="*/ 103 w 713"/>
                <a:gd name="T5" fmla="*/ 156 h 506"/>
                <a:gd name="T6" fmla="*/ 152 w 713"/>
                <a:gd name="T7" fmla="*/ 141 h 506"/>
                <a:gd name="T8" fmla="*/ 146 w 713"/>
                <a:gd name="T9" fmla="*/ 206 h 506"/>
                <a:gd name="T10" fmla="*/ 143 w 713"/>
                <a:gd name="T11" fmla="*/ 240 h 506"/>
                <a:gd name="T12" fmla="*/ 82 w 713"/>
                <a:gd name="T13" fmla="*/ 240 h 506"/>
                <a:gd name="T14" fmla="*/ 44 w 713"/>
                <a:gd name="T15" fmla="*/ 255 h 506"/>
                <a:gd name="T16" fmla="*/ 44 w 713"/>
                <a:gd name="T17" fmla="*/ 335 h 506"/>
                <a:gd name="T18" fmla="*/ 112 w 713"/>
                <a:gd name="T19" fmla="*/ 320 h 506"/>
                <a:gd name="T20" fmla="*/ 129 w 713"/>
                <a:gd name="T21" fmla="*/ 316 h 506"/>
                <a:gd name="T22" fmla="*/ 186 w 713"/>
                <a:gd name="T23" fmla="*/ 265 h 506"/>
                <a:gd name="T24" fmla="*/ 184 w 713"/>
                <a:gd name="T25" fmla="*/ 434 h 506"/>
                <a:gd name="T26" fmla="*/ 230 w 713"/>
                <a:gd name="T27" fmla="*/ 422 h 506"/>
                <a:gd name="T28" fmla="*/ 293 w 713"/>
                <a:gd name="T29" fmla="*/ 430 h 506"/>
                <a:gd name="T30" fmla="*/ 365 w 713"/>
                <a:gd name="T31" fmla="*/ 506 h 506"/>
                <a:gd name="T32" fmla="*/ 409 w 713"/>
                <a:gd name="T33" fmla="*/ 411 h 506"/>
                <a:gd name="T34" fmla="*/ 456 w 713"/>
                <a:gd name="T35" fmla="*/ 407 h 506"/>
                <a:gd name="T36" fmla="*/ 496 w 713"/>
                <a:gd name="T37" fmla="*/ 342 h 506"/>
                <a:gd name="T38" fmla="*/ 538 w 713"/>
                <a:gd name="T39" fmla="*/ 276 h 506"/>
                <a:gd name="T40" fmla="*/ 671 w 713"/>
                <a:gd name="T41" fmla="*/ 246 h 506"/>
                <a:gd name="T42" fmla="*/ 648 w 713"/>
                <a:gd name="T43" fmla="*/ 158 h 506"/>
                <a:gd name="T44" fmla="*/ 631 w 713"/>
                <a:gd name="T45" fmla="*/ 103 h 506"/>
                <a:gd name="T46" fmla="*/ 646 w 713"/>
                <a:gd name="T47" fmla="*/ 57 h 506"/>
                <a:gd name="T48" fmla="*/ 652 w 713"/>
                <a:gd name="T49" fmla="*/ 21 h 506"/>
                <a:gd name="T50" fmla="*/ 469 w 713"/>
                <a:gd name="T51" fmla="*/ 0 h 506"/>
                <a:gd name="T52" fmla="*/ 479 w 713"/>
                <a:gd name="T53" fmla="*/ 109 h 506"/>
                <a:gd name="T54" fmla="*/ 420 w 713"/>
                <a:gd name="T55" fmla="*/ 141 h 506"/>
                <a:gd name="T56" fmla="*/ 437 w 713"/>
                <a:gd name="T57" fmla="*/ 177 h 506"/>
                <a:gd name="T58" fmla="*/ 490 w 713"/>
                <a:gd name="T59" fmla="*/ 162 h 506"/>
                <a:gd name="T60" fmla="*/ 540 w 713"/>
                <a:gd name="T61" fmla="*/ 164 h 506"/>
                <a:gd name="T62" fmla="*/ 546 w 713"/>
                <a:gd name="T63" fmla="*/ 240 h 506"/>
                <a:gd name="T64" fmla="*/ 513 w 713"/>
                <a:gd name="T65" fmla="*/ 272 h 506"/>
                <a:gd name="T66" fmla="*/ 468 w 713"/>
                <a:gd name="T67" fmla="*/ 303 h 506"/>
                <a:gd name="T68" fmla="*/ 399 w 713"/>
                <a:gd name="T69" fmla="*/ 335 h 506"/>
                <a:gd name="T70" fmla="*/ 376 w 713"/>
                <a:gd name="T71" fmla="*/ 278 h 506"/>
                <a:gd name="T72" fmla="*/ 333 w 713"/>
                <a:gd name="T73" fmla="*/ 221 h 506"/>
                <a:gd name="T74" fmla="*/ 331 w 713"/>
                <a:gd name="T75" fmla="*/ 348 h 506"/>
                <a:gd name="T76" fmla="*/ 277 w 713"/>
                <a:gd name="T77" fmla="*/ 325 h 506"/>
                <a:gd name="T78" fmla="*/ 234 w 713"/>
                <a:gd name="T79" fmla="*/ 282 h 506"/>
                <a:gd name="T80" fmla="*/ 260 w 713"/>
                <a:gd name="T81" fmla="*/ 240 h 506"/>
                <a:gd name="T82" fmla="*/ 245 w 713"/>
                <a:gd name="T83" fmla="*/ 211 h 506"/>
                <a:gd name="T84" fmla="*/ 205 w 713"/>
                <a:gd name="T85" fmla="*/ 183 h 506"/>
                <a:gd name="T86" fmla="*/ 198 w 713"/>
                <a:gd name="T87" fmla="*/ 33 h 506"/>
                <a:gd name="T88" fmla="*/ 114 w 713"/>
                <a:gd name="T89" fmla="*/ 12 h 50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13"/>
                <a:gd name="T136" fmla="*/ 0 h 506"/>
                <a:gd name="T137" fmla="*/ 713 w 713"/>
                <a:gd name="T138" fmla="*/ 506 h 50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13" h="506">
                  <a:moveTo>
                    <a:pt x="114" y="12"/>
                  </a:moveTo>
                  <a:lnTo>
                    <a:pt x="80" y="76"/>
                  </a:lnTo>
                  <a:lnTo>
                    <a:pt x="97" y="109"/>
                  </a:lnTo>
                  <a:lnTo>
                    <a:pt x="15" y="93"/>
                  </a:lnTo>
                  <a:lnTo>
                    <a:pt x="61" y="139"/>
                  </a:lnTo>
                  <a:lnTo>
                    <a:pt x="103" y="156"/>
                  </a:lnTo>
                  <a:lnTo>
                    <a:pt x="112" y="185"/>
                  </a:lnTo>
                  <a:lnTo>
                    <a:pt x="152" y="141"/>
                  </a:lnTo>
                  <a:lnTo>
                    <a:pt x="163" y="179"/>
                  </a:lnTo>
                  <a:lnTo>
                    <a:pt x="146" y="206"/>
                  </a:lnTo>
                  <a:lnTo>
                    <a:pt x="179" y="240"/>
                  </a:lnTo>
                  <a:lnTo>
                    <a:pt x="143" y="240"/>
                  </a:lnTo>
                  <a:lnTo>
                    <a:pt x="70" y="188"/>
                  </a:lnTo>
                  <a:lnTo>
                    <a:pt x="82" y="240"/>
                  </a:lnTo>
                  <a:lnTo>
                    <a:pt x="82" y="270"/>
                  </a:lnTo>
                  <a:lnTo>
                    <a:pt x="44" y="255"/>
                  </a:lnTo>
                  <a:lnTo>
                    <a:pt x="0" y="257"/>
                  </a:lnTo>
                  <a:lnTo>
                    <a:pt x="44" y="335"/>
                  </a:lnTo>
                  <a:lnTo>
                    <a:pt x="82" y="299"/>
                  </a:lnTo>
                  <a:lnTo>
                    <a:pt x="112" y="320"/>
                  </a:lnTo>
                  <a:lnTo>
                    <a:pt x="129" y="265"/>
                  </a:lnTo>
                  <a:lnTo>
                    <a:pt x="129" y="316"/>
                  </a:lnTo>
                  <a:lnTo>
                    <a:pt x="163" y="265"/>
                  </a:lnTo>
                  <a:lnTo>
                    <a:pt x="186" y="265"/>
                  </a:lnTo>
                  <a:lnTo>
                    <a:pt x="163" y="375"/>
                  </a:lnTo>
                  <a:lnTo>
                    <a:pt x="184" y="434"/>
                  </a:lnTo>
                  <a:lnTo>
                    <a:pt x="186" y="365"/>
                  </a:lnTo>
                  <a:lnTo>
                    <a:pt x="230" y="422"/>
                  </a:lnTo>
                  <a:lnTo>
                    <a:pt x="243" y="504"/>
                  </a:lnTo>
                  <a:lnTo>
                    <a:pt x="293" y="430"/>
                  </a:lnTo>
                  <a:lnTo>
                    <a:pt x="321" y="436"/>
                  </a:lnTo>
                  <a:lnTo>
                    <a:pt x="365" y="506"/>
                  </a:lnTo>
                  <a:lnTo>
                    <a:pt x="380" y="428"/>
                  </a:lnTo>
                  <a:lnTo>
                    <a:pt x="409" y="411"/>
                  </a:lnTo>
                  <a:lnTo>
                    <a:pt x="424" y="358"/>
                  </a:lnTo>
                  <a:lnTo>
                    <a:pt x="456" y="407"/>
                  </a:lnTo>
                  <a:lnTo>
                    <a:pt x="464" y="335"/>
                  </a:lnTo>
                  <a:lnTo>
                    <a:pt x="496" y="342"/>
                  </a:lnTo>
                  <a:lnTo>
                    <a:pt x="540" y="365"/>
                  </a:lnTo>
                  <a:lnTo>
                    <a:pt x="538" y="276"/>
                  </a:lnTo>
                  <a:lnTo>
                    <a:pt x="616" y="291"/>
                  </a:lnTo>
                  <a:lnTo>
                    <a:pt x="671" y="246"/>
                  </a:lnTo>
                  <a:lnTo>
                    <a:pt x="713" y="208"/>
                  </a:lnTo>
                  <a:lnTo>
                    <a:pt x="648" y="158"/>
                  </a:lnTo>
                  <a:lnTo>
                    <a:pt x="599" y="109"/>
                  </a:lnTo>
                  <a:lnTo>
                    <a:pt x="631" y="103"/>
                  </a:lnTo>
                  <a:lnTo>
                    <a:pt x="671" y="139"/>
                  </a:lnTo>
                  <a:lnTo>
                    <a:pt x="646" y="57"/>
                  </a:lnTo>
                  <a:lnTo>
                    <a:pt x="610" y="65"/>
                  </a:lnTo>
                  <a:lnTo>
                    <a:pt x="652" y="21"/>
                  </a:lnTo>
                  <a:lnTo>
                    <a:pt x="540" y="54"/>
                  </a:lnTo>
                  <a:lnTo>
                    <a:pt x="469" y="0"/>
                  </a:lnTo>
                  <a:lnTo>
                    <a:pt x="420" y="65"/>
                  </a:lnTo>
                  <a:lnTo>
                    <a:pt x="479" y="109"/>
                  </a:lnTo>
                  <a:lnTo>
                    <a:pt x="371" y="107"/>
                  </a:lnTo>
                  <a:lnTo>
                    <a:pt x="420" y="141"/>
                  </a:lnTo>
                  <a:lnTo>
                    <a:pt x="342" y="196"/>
                  </a:lnTo>
                  <a:lnTo>
                    <a:pt x="437" y="177"/>
                  </a:lnTo>
                  <a:lnTo>
                    <a:pt x="447" y="221"/>
                  </a:lnTo>
                  <a:lnTo>
                    <a:pt x="490" y="162"/>
                  </a:lnTo>
                  <a:lnTo>
                    <a:pt x="511" y="202"/>
                  </a:lnTo>
                  <a:lnTo>
                    <a:pt x="540" y="164"/>
                  </a:lnTo>
                  <a:lnTo>
                    <a:pt x="593" y="188"/>
                  </a:lnTo>
                  <a:lnTo>
                    <a:pt x="546" y="240"/>
                  </a:lnTo>
                  <a:lnTo>
                    <a:pt x="517" y="232"/>
                  </a:lnTo>
                  <a:lnTo>
                    <a:pt x="513" y="272"/>
                  </a:lnTo>
                  <a:lnTo>
                    <a:pt x="479" y="255"/>
                  </a:lnTo>
                  <a:lnTo>
                    <a:pt x="468" y="303"/>
                  </a:lnTo>
                  <a:lnTo>
                    <a:pt x="430" y="278"/>
                  </a:lnTo>
                  <a:lnTo>
                    <a:pt x="399" y="335"/>
                  </a:lnTo>
                  <a:lnTo>
                    <a:pt x="363" y="352"/>
                  </a:lnTo>
                  <a:lnTo>
                    <a:pt x="376" y="278"/>
                  </a:lnTo>
                  <a:lnTo>
                    <a:pt x="354" y="293"/>
                  </a:lnTo>
                  <a:lnTo>
                    <a:pt x="333" y="221"/>
                  </a:lnTo>
                  <a:lnTo>
                    <a:pt x="298" y="293"/>
                  </a:lnTo>
                  <a:lnTo>
                    <a:pt x="331" y="348"/>
                  </a:lnTo>
                  <a:lnTo>
                    <a:pt x="304" y="375"/>
                  </a:lnTo>
                  <a:lnTo>
                    <a:pt x="277" y="325"/>
                  </a:lnTo>
                  <a:lnTo>
                    <a:pt x="251" y="360"/>
                  </a:lnTo>
                  <a:lnTo>
                    <a:pt x="234" y="282"/>
                  </a:lnTo>
                  <a:lnTo>
                    <a:pt x="224" y="234"/>
                  </a:lnTo>
                  <a:lnTo>
                    <a:pt x="260" y="240"/>
                  </a:lnTo>
                  <a:lnTo>
                    <a:pt x="304" y="206"/>
                  </a:lnTo>
                  <a:lnTo>
                    <a:pt x="245" y="211"/>
                  </a:lnTo>
                  <a:lnTo>
                    <a:pt x="236" y="164"/>
                  </a:lnTo>
                  <a:lnTo>
                    <a:pt x="205" y="183"/>
                  </a:lnTo>
                  <a:lnTo>
                    <a:pt x="179" y="131"/>
                  </a:lnTo>
                  <a:lnTo>
                    <a:pt x="198" y="33"/>
                  </a:lnTo>
                  <a:lnTo>
                    <a:pt x="143" y="93"/>
                  </a:lnTo>
                  <a:lnTo>
                    <a:pt x="11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1" name="Freeform 196"/>
            <p:cNvSpPr>
              <a:spLocks/>
            </p:cNvSpPr>
            <p:nvPr/>
          </p:nvSpPr>
          <p:spPr bwMode="auto">
            <a:xfrm>
              <a:off x="3791" y="2149"/>
              <a:ext cx="190" cy="186"/>
            </a:xfrm>
            <a:custGeom>
              <a:avLst/>
              <a:gdLst>
                <a:gd name="T0" fmla="*/ 42 w 380"/>
                <a:gd name="T1" fmla="*/ 333 h 373"/>
                <a:gd name="T2" fmla="*/ 0 w 380"/>
                <a:gd name="T3" fmla="*/ 217 h 373"/>
                <a:gd name="T4" fmla="*/ 55 w 380"/>
                <a:gd name="T5" fmla="*/ 221 h 373"/>
                <a:gd name="T6" fmla="*/ 55 w 380"/>
                <a:gd name="T7" fmla="*/ 131 h 373"/>
                <a:gd name="T8" fmla="*/ 87 w 380"/>
                <a:gd name="T9" fmla="*/ 158 h 373"/>
                <a:gd name="T10" fmla="*/ 106 w 380"/>
                <a:gd name="T11" fmla="*/ 179 h 373"/>
                <a:gd name="T12" fmla="*/ 97 w 380"/>
                <a:gd name="T13" fmla="*/ 57 h 373"/>
                <a:gd name="T14" fmla="*/ 169 w 380"/>
                <a:gd name="T15" fmla="*/ 126 h 373"/>
                <a:gd name="T16" fmla="*/ 173 w 380"/>
                <a:gd name="T17" fmla="*/ 72 h 373"/>
                <a:gd name="T18" fmla="*/ 196 w 380"/>
                <a:gd name="T19" fmla="*/ 76 h 373"/>
                <a:gd name="T20" fmla="*/ 135 w 380"/>
                <a:gd name="T21" fmla="*/ 0 h 373"/>
                <a:gd name="T22" fmla="*/ 226 w 380"/>
                <a:gd name="T23" fmla="*/ 17 h 373"/>
                <a:gd name="T24" fmla="*/ 276 w 380"/>
                <a:gd name="T25" fmla="*/ 17 h 373"/>
                <a:gd name="T26" fmla="*/ 257 w 380"/>
                <a:gd name="T27" fmla="*/ 55 h 373"/>
                <a:gd name="T28" fmla="*/ 316 w 380"/>
                <a:gd name="T29" fmla="*/ 89 h 373"/>
                <a:gd name="T30" fmla="*/ 249 w 380"/>
                <a:gd name="T31" fmla="*/ 89 h 373"/>
                <a:gd name="T32" fmla="*/ 308 w 380"/>
                <a:gd name="T33" fmla="*/ 169 h 373"/>
                <a:gd name="T34" fmla="*/ 289 w 380"/>
                <a:gd name="T35" fmla="*/ 190 h 373"/>
                <a:gd name="T36" fmla="*/ 357 w 380"/>
                <a:gd name="T37" fmla="*/ 259 h 373"/>
                <a:gd name="T38" fmla="*/ 380 w 380"/>
                <a:gd name="T39" fmla="*/ 350 h 373"/>
                <a:gd name="T40" fmla="*/ 316 w 380"/>
                <a:gd name="T41" fmla="*/ 280 h 373"/>
                <a:gd name="T42" fmla="*/ 327 w 380"/>
                <a:gd name="T43" fmla="*/ 337 h 373"/>
                <a:gd name="T44" fmla="*/ 276 w 380"/>
                <a:gd name="T45" fmla="*/ 280 h 373"/>
                <a:gd name="T46" fmla="*/ 257 w 380"/>
                <a:gd name="T47" fmla="*/ 310 h 373"/>
                <a:gd name="T48" fmla="*/ 213 w 380"/>
                <a:gd name="T49" fmla="*/ 268 h 373"/>
                <a:gd name="T50" fmla="*/ 179 w 380"/>
                <a:gd name="T51" fmla="*/ 323 h 373"/>
                <a:gd name="T52" fmla="*/ 106 w 380"/>
                <a:gd name="T53" fmla="*/ 253 h 373"/>
                <a:gd name="T54" fmla="*/ 99 w 380"/>
                <a:gd name="T55" fmla="*/ 304 h 373"/>
                <a:gd name="T56" fmla="*/ 99 w 380"/>
                <a:gd name="T57" fmla="*/ 373 h 373"/>
                <a:gd name="T58" fmla="*/ 42 w 380"/>
                <a:gd name="T59" fmla="*/ 333 h 373"/>
                <a:gd name="T60" fmla="*/ 42 w 380"/>
                <a:gd name="T61" fmla="*/ 333 h 37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80"/>
                <a:gd name="T94" fmla="*/ 0 h 373"/>
                <a:gd name="T95" fmla="*/ 380 w 380"/>
                <a:gd name="T96" fmla="*/ 373 h 373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80" h="373">
                  <a:moveTo>
                    <a:pt x="42" y="333"/>
                  </a:moveTo>
                  <a:lnTo>
                    <a:pt x="0" y="217"/>
                  </a:lnTo>
                  <a:lnTo>
                    <a:pt x="55" y="221"/>
                  </a:lnTo>
                  <a:lnTo>
                    <a:pt x="55" y="131"/>
                  </a:lnTo>
                  <a:lnTo>
                    <a:pt x="87" y="158"/>
                  </a:lnTo>
                  <a:lnTo>
                    <a:pt x="106" y="179"/>
                  </a:lnTo>
                  <a:lnTo>
                    <a:pt x="97" y="57"/>
                  </a:lnTo>
                  <a:lnTo>
                    <a:pt x="169" y="126"/>
                  </a:lnTo>
                  <a:lnTo>
                    <a:pt x="173" y="72"/>
                  </a:lnTo>
                  <a:lnTo>
                    <a:pt x="196" y="76"/>
                  </a:lnTo>
                  <a:lnTo>
                    <a:pt x="135" y="0"/>
                  </a:lnTo>
                  <a:lnTo>
                    <a:pt x="226" y="17"/>
                  </a:lnTo>
                  <a:lnTo>
                    <a:pt x="276" y="17"/>
                  </a:lnTo>
                  <a:lnTo>
                    <a:pt x="257" y="55"/>
                  </a:lnTo>
                  <a:lnTo>
                    <a:pt x="316" y="89"/>
                  </a:lnTo>
                  <a:lnTo>
                    <a:pt x="249" y="89"/>
                  </a:lnTo>
                  <a:lnTo>
                    <a:pt x="308" y="169"/>
                  </a:lnTo>
                  <a:lnTo>
                    <a:pt x="289" y="190"/>
                  </a:lnTo>
                  <a:lnTo>
                    <a:pt x="357" y="259"/>
                  </a:lnTo>
                  <a:lnTo>
                    <a:pt x="380" y="350"/>
                  </a:lnTo>
                  <a:lnTo>
                    <a:pt x="316" y="280"/>
                  </a:lnTo>
                  <a:lnTo>
                    <a:pt x="327" y="337"/>
                  </a:lnTo>
                  <a:lnTo>
                    <a:pt x="276" y="280"/>
                  </a:lnTo>
                  <a:lnTo>
                    <a:pt x="257" y="310"/>
                  </a:lnTo>
                  <a:lnTo>
                    <a:pt x="213" y="268"/>
                  </a:lnTo>
                  <a:lnTo>
                    <a:pt x="179" y="323"/>
                  </a:lnTo>
                  <a:lnTo>
                    <a:pt x="106" y="253"/>
                  </a:lnTo>
                  <a:lnTo>
                    <a:pt x="99" y="304"/>
                  </a:lnTo>
                  <a:lnTo>
                    <a:pt x="99" y="373"/>
                  </a:lnTo>
                  <a:lnTo>
                    <a:pt x="42" y="3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2" name="Freeform 197"/>
            <p:cNvSpPr>
              <a:spLocks/>
            </p:cNvSpPr>
            <p:nvPr/>
          </p:nvSpPr>
          <p:spPr bwMode="auto">
            <a:xfrm>
              <a:off x="3647" y="1831"/>
              <a:ext cx="375" cy="346"/>
            </a:xfrm>
            <a:custGeom>
              <a:avLst/>
              <a:gdLst>
                <a:gd name="T0" fmla="*/ 27 w 751"/>
                <a:gd name="T1" fmla="*/ 251 h 692"/>
                <a:gd name="T2" fmla="*/ 50 w 751"/>
                <a:gd name="T3" fmla="*/ 282 h 692"/>
                <a:gd name="T4" fmla="*/ 97 w 751"/>
                <a:gd name="T5" fmla="*/ 295 h 692"/>
                <a:gd name="T6" fmla="*/ 129 w 751"/>
                <a:gd name="T7" fmla="*/ 301 h 692"/>
                <a:gd name="T8" fmla="*/ 156 w 751"/>
                <a:gd name="T9" fmla="*/ 365 h 692"/>
                <a:gd name="T10" fmla="*/ 152 w 751"/>
                <a:gd name="T11" fmla="*/ 418 h 692"/>
                <a:gd name="T12" fmla="*/ 188 w 751"/>
                <a:gd name="T13" fmla="*/ 515 h 692"/>
                <a:gd name="T14" fmla="*/ 270 w 751"/>
                <a:gd name="T15" fmla="*/ 483 h 692"/>
                <a:gd name="T16" fmla="*/ 293 w 751"/>
                <a:gd name="T17" fmla="*/ 544 h 692"/>
                <a:gd name="T18" fmla="*/ 380 w 751"/>
                <a:gd name="T19" fmla="*/ 567 h 692"/>
                <a:gd name="T20" fmla="*/ 506 w 751"/>
                <a:gd name="T21" fmla="*/ 692 h 692"/>
                <a:gd name="T22" fmla="*/ 413 w 751"/>
                <a:gd name="T23" fmla="*/ 527 h 692"/>
                <a:gd name="T24" fmla="*/ 354 w 751"/>
                <a:gd name="T25" fmla="*/ 489 h 692"/>
                <a:gd name="T26" fmla="*/ 293 w 751"/>
                <a:gd name="T27" fmla="*/ 462 h 692"/>
                <a:gd name="T28" fmla="*/ 173 w 751"/>
                <a:gd name="T29" fmla="*/ 436 h 692"/>
                <a:gd name="T30" fmla="*/ 205 w 751"/>
                <a:gd name="T31" fmla="*/ 409 h 692"/>
                <a:gd name="T32" fmla="*/ 228 w 751"/>
                <a:gd name="T33" fmla="*/ 409 h 692"/>
                <a:gd name="T34" fmla="*/ 306 w 751"/>
                <a:gd name="T35" fmla="*/ 456 h 692"/>
                <a:gd name="T36" fmla="*/ 371 w 751"/>
                <a:gd name="T37" fmla="*/ 485 h 692"/>
                <a:gd name="T38" fmla="*/ 445 w 751"/>
                <a:gd name="T39" fmla="*/ 538 h 692"/>
                <a:gd name="T40" fmla="*/ 491 w 751"/>
                <a:gd name="T41" fmla="*/ 555 h 692"/>
                <a:gd name="T42" fmla="*/ 553 w 751"/>
                <a:gd name="T43" fmla="*/ 502 h 692"/>
                <a:gd name="T44" fmla="*/ 597 w 751"/>
                <a:gd name="T45" fmla="*/ 517 h 692"/>
                <a:gd name="T46" fmla="*/ 681 w 751"/>
                <a:gd name="T47" fmla="*/ 572 h 692"/>
                <a:gd name="T48" fmla="*/ 715 w 751"/>
                <a:gd name="T49" fmla="*/ 474 h 692"/>
                <a:gd name="T50" fmla="*/ 740 w 751"/>
                <a:gd name="T51" fmla="*/ 453 h 692"/>
                <a:gd name="T52" fmla="*/ 751 w 751"/>
                <a:gd name="T53" fmla="*/ 352 h 692"/>
                <a:gd name="T54" fmla="*/ 627 w 751"/>
                <a:gd name="T55" fmla="*/ 310 h 692"/>
                <a:gd name="T56" fmla="*/ 626 w 751"/>
                <a:gd name="T57" fmla="*/ 263 h 692"/>
                <a:gd name="T58" fmla="*/ 627 w 751"/>
                <a:gd name="T59" fmla="*/ 190 h 692"/>
                <a:gd name="T60" fmla="*/ 500 w 751"/>
                <a:gd name="T61" fmla="*/ 152 h 692"/>
                <a:gd name="T62" fmla="*/ 540 w 751"/>
                <a:gd name="T63" fmla="*/ 143 h 692"/>
                <a:gd name="T64" fmla="*/ 546 w 751"/>
                <a:gd name="T65" fmla="*/ 61 h 692"/>
                <a:gd name="T66" fmla="*/ 426 w 751"/>
                <a:gd name="T67" fmla="*/ 33 h 692"/>
                <a:gd name="T68" fmla="*/ 392 w 751"/>
                <a:gd name="T69" fmla="*/ 36 h 692"/>
                <a:gd name="T70" fmla="*/ 403 w 751"/>
                <a:gd name="T71" fmla="*/ 72 h 692"/>
                <a:gd name="T72" fmla="*/ 388 w 751"/>
                <a:gd name="T73" fmla="*/ 118 h 692"/>
                <a:gd name="T74" fmla="*/ 278 w 751"/>
                <a:gd name="T75" fmla="*/ 135 h 692"/>
                <a:gd name="T76" fmla="*/ 458 w 751"/>
                <a:gd name="T77" fmla="*/ 168 h 692"/>
                <a:gd name="T78" fmla="*/ 599 w 751"/>
                <a:gd name="T79" fmla="*/ 202 h 692"/>
                <a:gd name="T80" fmla="*/ 549 w 751"/>
                <a:gd name="T81" fmla="*/ 245 h 692"/>
                <a:gd name="T82" fmla="*/ 553 w 751"/>
                <a:gd name="T83" fmla="*/ 310 h 692"/>
                <a:gd name="T84" fmla="*/ 648 w 751"/>
                <a:gd name="T85" fmla="*/ 348 h 692"/>
                <a:gd name="T86" fmla="*/ 696 w 751"/>
                <a:gd name="T87" fmla="*/ 428 h 692"/>
                <a:gd name="T88" fmla="*/ 643 w 751"/>
                <a:gd name="T89" fmla="*/ 458 h 692"/>
                <a:gd name="T90" fmla="*/ 544 w 751"/>
                <a:gd name="T91" fmla="*/ 506 h 692"/>
                <a:gd name="T92" fmla="*/ 529 w 751"/>
                <a:gd name="T93" fmla="*/ 333 h 692"/>
                <a:gd name="T94" fmla="*/ 403 w 751"/>
                <a:gd name="T95" fmla="*/ 249 h 692"/>
                <a:gd name="T96" fmla="*/ 447 w 751"/>
                <a:gd name="T97" fmla="*/ 375 h 692"/>
                <a:gd name="T98" fmla="*/ 403 w 751"/>
                <a:gd name="T99" fmla="*/ 415 h 692"/>
                <a:gd name="T100" fmla="*/ 359 w 751"/>
                <a:gd name="T101" fmla="*/ 396 h 692"/>
                <a:gd name="T102" fmla="*/ 319 w 751"/>
                <a:gd name="T103" fmla="*/ 348 h 692"/>
                <a:gd name="T104" fmla="*/ 289 w 751"/>
                <a:gd name="T105" fmla="*/ 225 h 692"/>
                <a:gd name="T106" fmla="*/ 251 w 751"/>
                <a:gd name="T107" fmla="*/ 287 h 692"/>
                <a:gd name="T108" fmla="*/ 169 w 751"/>
                <a:gd name="T109" fmla="*/ 185 h 692"/>
                <a:gd name="T110" fmla="*/ 112 w 751"/>
                <a:gd name="T111" fmla="*/ 234 h 692"/>
                <a:gd name="T112" fmla="*/ 50 w 751"/>
                <a:gd name="T113" fmla="*/ 168 h 692"/>
                <a:gd name="T114" fmla="*/ 19 w 751"/>
                <a:gd name="T115" fmla="*/ 175 h 69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51"/>
                <a:gd name="T175" fmla="*/ 0 h 692"/>
                <a:gd name="T176" fmla="*/ 751 w 751"/>
                <a:gd name="T177" fmla="*/ 692 h 69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51" h="692">
                  <a:moveTo>
                    <a:pt x="19" y="175"/>
                  </a:moveTo>
                  <a:lnTo>
                    <a:pt x="27" y="251"/>
                  </a:lnTo>
                  <a:lnTo>
                    <a:pt x="0" y="299"/>
                  </a:lnTo>
                  <a:lnTo>
                    <a:pt x="50" y="282"/>
                  </a:lnTo>
                  <a:lnTo>
                    <a:pt x="65" y="238"/>
                  </a:lnTo>
                  <a:lnTo>
                    <a:pt x="97" y="295"/>
                  </a:lnTo>
                  <a:lnTo>
                    <a:pt x="97" y="354"/>
                  </a:lnTo>
                  <a:lnTo>
                    <a:pt x="129" y="301"/>
                  </a:lnTo>
                  <a:lnTo>
                    <a:pt x="156" y="308"/>
                  </a:lnTo>
                  <a:lnTo>
                    <a:pt x="156" y="365"/>
                  </a:lnTo>
                  <a:lnTo>
                    <a:pt x="126" y="407"/>
                  </a:lnTo>
                  <a:lnTo>
                    <a:pt x="152" y="418"/>
                  </a:lnTo>
                  <a:lnTo>
                    <a:pt x="158" y="474"/>
                  </a:lnTo>
                  <a:lnTo>
                    <a:pt x="188" y="515"/>
                  </a:lnTo>
                  <a:lnTo>
                    <a:pt x="196" y="489"/>
                  </a:lnTo>
                  <a:lnTo>
                    <a:pt x="270" y="483"/>
                  </a:lnTo>
                  <a:lnTo>
                    <a:pt x="264" y="529"/>
                  </a:lnTo>
                  <a:lnTo>
                    <a:pt x="293" y="544"/>
                  </a:lnTo>
                  <a:lnTo>
                    <a:pt x="352" y="542"/>
                  </a:lnTo>
                  <a:lnTo>
                    <a:pt x="380" y="567"/>
                  </a:lnTo>
                  <a:lnTo>
                    <a:pt x="376" y="605"/>
                  </a:lnTo>
                  <a:lnTo>
                    <a:pt x="506" y="692"/>
                  </a:lnTo>
                  <a:lnTo>
                    <a:pt x="420" y="597"/>
                  </a:lnTo>
                  <a:lnTo>
                    <a:pt x="413" y="527"/>
                  </a:lnTo>
                  <a:lnTo>
                    <a:pt x="354" y="521"/>
                  </a:lnTo>
                  <a:lnTo>
                    <a:pt x="354" y="489"/>
                  </a:lnTo>
                  <a:lnTo>
                    <a:pt x="306" y="510"/>
                  </a:lnTo>
                  <a:lnTo>
                    <a:pt x="293" y="462"/>
                  </a:lnTo>
                  <a:lnTo>
                    <a:pt x="217" y="462"/>
                  </a:lnTo>
                  <a:lnTo>
                    <a:pt x="173" y="436"/>
                  </a:lnTo>
                  <a:lnTo>
                    <a:pt x="190" y="375"/>
                  </a:lnTo>
                  <a:lnTo>
                    <a:pt x="205" y="409"/>
                  </a:lnTo>
                  <a:lnTo>
                    <a:pt x="219" y="342"/>
                  </a:lnTo>
                  <a:lnTo>
                    <a:pt x="228" y="409"/>
                  </a:lnTo>
                  <a:lnTo>
                    <a:pt x="272" y="401"/>
                  </a:lnTo>
                  <a:lnTo>
                    <a:pt x="306" y="456"/>
                  </a:lnTo>
                  <a:lnTo>
                    <a:pt x="348" y="430"/>
                  </a:lnTo>
                  <a:lnTo>
                    <a:pt x="371" y="485"/>
                  </a:lnTo>
                  <a:lnTo>
                    <a:pt x="380" y="453"/>
                  </a:lnTo>
                  <a:lnTo>
                    <a:pt x="445" y="538"/>
                  </a:lnTo>
                  <a:lnTo>
                    <a:pt x="441" y="489"/>
                  </a:lnTo>
                  <a:lnTo>
                    <a:pt x="491" y="555"/>
                  </a:lnTo>
                  <a:lnTo>
                    <a:pt x="508" y="586"/>
                  </a:lnTo>
                  <a:lnTo>
                    <a:pt x="553" y="502"/>
                  </a:lnTo>
                  <a:lnTo>
                    <a:pt x="597" y="553"/>
                  </a:lnTo>
                  <a:lnTo>
                    <a:pt x="597" y="517"/>
                  </a:lnTo>
                  <a:lnTo>
                    <a:pt x="648" y="561"/>
                  </a:lnTo>
                  <a:lnTo>
                    <a:pt x="681" y="572"/>
                  </a:lnTo>
                  <a:lnTo>
                    <a:pt x="669" y="489"/>
                  </a:lnTo>
                  <a:lnTo>
                    <a:pt x="715" y="474"/>
                  </a:lnTo>
                  <a:lnTo>
                    <a:pt x="713" y="453"/>
                  </a:lnTo>
                  <a:lnTo>
                    <a:pt x="740" y="453"/>
                  </a:lnTo>
                  <a:lnTo>
                    <a:pt x="715" y="386"/>
                  </a:lnTo>
                  <a:lnTo>
                    <a:pt x="751" y="352"/>
                  </a:lnTo>
                  <a:lnTo>
                    <a:pt x="686" y="339"/>
                  </a:lnTo>
                  <a:lnTo>
                    <a:pt x="627" y="310"/>
                  </a:lnTo>
                  <a:lnTo>
                    <a:pt x="652" y="283"/>
                  </a:lnTo>
                  <a:lnTo>
                    <a:pt x="626" y="263"/>
                  </a:lnTo>
                  <a:lnTo>
                    <a:pt x="654" y="225"/>
                  </a:lnTo>
                  <a:lnTo>
                    <a:pt x="627" y="190"/>
                  </a:lnTo>
                  <a:lnTo>
                    <a:pt x="553" y="164"/>
                  </a:lnTo>
                  <a:lnTo>
                    <a:pt x="500" y="152"/>
                  </a:lnTo>
                  <a:lnTo>
                    <a:pt x="477" y="111"/>
                  </a:lnTo>
                  <a:lnTo>
                    <a:pt x="540" y="143"/>
                  </a:lnTo>
                  <a:lnTo>
                    <a:pt x="523" y="103"/>
                  </a:lnTo>
                  <a:lnTo>
                    <a:pt x="546" y="61"/>
                  </a:lnTo>
                  <a:lnTo>
                    <a:pt x="462" y="71"/>
                  </a:lnTo>
                  <a:lnTo>
                    <a:pt x="426" y="33"/>
                  </a:lnTo>
                  <a:lnTo>
                    <a:pt x="388" y="0"/>
                  </a:lnTo>
                  <a:lnTo>
                    <a:pt x="392" y="36"/>
                  </a:lnTo>
                  <a:lnTo>
                    <a:pt x="333" y="42"/>
                  </a:lnTo>
                  <a:lnTo>
                    <a:pt x="403" y="72"/>
                  </a:lnTo>
                  <a:lnTo>
                    <a:pt x="354" y="88"/>
                  </a:lnTo>
                  <a:lnTo>
                    <a:pt x="388" y="118"/>
                  </a:lnTo>
                  <a:lnTo>
                    <a:pt x="344" y="135"/>
                  </a:lnTo>
                  <a:lnTo>
                    <a:pt x="278" y="135"/>
                  </a:lnTo>
                  <a:lnTo>
                    <a:pt x="365" y="168"/>
                  </a:lnTo>
                  <a:lnTo>
                    <a:pt x="458" y="168"/>
                  </a:lnTo>
                  <a:lnTo>
                    <a:pt x="534" y="196"/>
                  </a:lnTo>
                  <a:lnTo>
                    <a:pt x="599" y="202"/>
                  </a:lnTo>
                  <a:lnTo>
                    <a:pt x="626" y="238"/>
                  </a:lnTo>
                  <a:lnTo>
                    <a:pt x="549" y="245"/>
                  </a:lnTo>
                  <a:lnTo>
                    <a:pt x="608" y="282"/>
                  </a:lnTo>
                  <a:lnTo>
                    <a:pt x="553" y="310"/>
                  </a:lnTo>
                  <a:lnTo>
                    <a:pt x="593" y="337"/>
                  </a:lnTo>
                  <a:lnTo>
                    <a:pt x="648" y="348"/>
                  </a:lnTo>
                  <a:lnTo>
                    <a:pt x="665" y="392"/>
                  </a:lnTo>
                  <a:lnTo>
                    <a:pt x="696" y="428"/>
                  </a:lnTo>
                  <a:lnTo>
                    <a:pt x="646" y="418"/>
                  </a:lnTo>
                  <a:lnTo>
                    <a:pt x="643" y="458"/>
                  </a:lnTo>
                  <a:lnTo>
                    <a:pt x="544" y="398"/>
                  </a:lnTo>
                  <a:lnTo>
                    <a:pt x="544" y="506"/>
                  </a:lnTo>
                  <a:lnTo>
                    <a:pt x="494" y="420"/>
                  </a:lnTo>
                  <a:lnTo>
                    <a:pt x="529" y="333"/>
                  </a:lnTo>
                  <a:lnTo>
                    <a:pt x="491" y="337"/>
                  </a:lnTo>
                  <a:lnTo>
                    <a:pt x="403" y="249"/>
                  </a:lnTo>
                  <a:lnTo>
                    <a:pt x="430" y="325"/>
                  </a:lnTo>
                  <a:lnTo>
                    <a:pt x="447" y="375"/>
                  </a:lnTo>
                  <a:lnTo>
                    <a:pt x="435" y="456"/>
                  </a:lnTo>
                  <a:lnTo>
                    <a:pt x="403" y="415"/>
                  </a:lnTo>
                  <a:lnTo>
                    <a:pt x="365" y="344"/>
                  </a:lnTo>
                  <a:lnTo>
                    <a:pt x="359" y="396"/>
                  </a:lnTo>
                  <a:lnTo>
                    <a:pt x="327" y="415"/>
                  </a:lnTo>
                  <a:lnTo>
                    <a:pt x="319" y="348"/>
                  </a:lnTo>
                  <a:lnTo>
                    <a:pt x="289" y="316"/>
                  </a:lnTo>
                  <a:lnTo>
                    <a:pt x="289" y="225"/>
                  </a:lnTo>
                  <a:lnTo>
                    <a:pt x="240" y="169"/>
                  </a:lnTo>
                  <a:lnTo>
                    <a:pt x="251" y="287"/>
                  </a:lnTo>
                  <a:lnTo>
                    <a:pt x="200" y="234"/>
                  </a:lnTo>
                  <a:lnTo>
                    <a:pt x="169" y="185"/>
                  </a:lnTo>
                  <a:lnTo>
                    <a:pt x="152" y="249"/>
                  </a:lnTo>
                  <a:lnTo>
                    <a:pt x="112" y="234"/>
                  </a:lnTo>
                  <a:lnTo>
                    <a:pt x="112" y="111"/>
                  </a:lnTo>
                  <a:lnTo>
                    <a:pt x="50" y="168"/>
                  </a:lnTo>
                  <a:lnTo>
                    <a:pt x="10" y="118"/>
                  </a:lnTo>
                  <a:lnTo>
                    <a:pt x="19" y="1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3" name="Freeform 198"/>
            <p:cNvSpPr>
              <a:spLocks/>
            </p:cNvSpPr>
            <p:nvPr/>
          </p:nvSpPr>
          <p:spPr bwMode="auto">
            <a:xfrm>
              <a:off x="3681" y="1421"/>
              <a:ext cx="248" cy="295"/>
            </a:xfrm>
            <a:custGeom>
              <a:avLst/>
              <a:gdLst>
                <a:gd name="T0" fmla="*/ 36 w 496"/>
                <a:gd name="T1" fmla="*/ 158 h 591"/>
                <a:gd name="T2" fmla="*/ 1 w 496"/>
                <a:gd name="T3" fmla="*/ 251 h 591"/>
                <a:gd name="T4" fmla="*/ 43 w 496"/>
                <a:gd name="T5" fmla="*/ 240 h 591"/>
                <a:gd name="T6" fmla="*/ 131 w 496"/>
                <a:gd name="T7" fmla="*/ 169 h 591"/>
                <a:gd name="T8" fmla="*/ 104 w 496"/>
                <a:gd name="T9" fmla="*/ 61 h 591"/>
                <a:gd name="T10" fmla="*/ 203 w 496"/>
                <a:gd name="T11" fmla="*/ 91 h 591"/>
                <a:gd name="T12" fmla="*/ 235 w 496"/>
                <a:gd name="T13" fmla="*/ 143 h 591"/>
                <a:gd name="T14" fmla="*/ 142 w 496"/>
                <a:gd name="T15" fmla="*/ 192 h 591"/>
                <a:gd name="T16" fmla="*/ 131 w 496"/>
                <a:gd name="T17" fmla="*/ 278 h 591"/>
                <a:gd name="T18" fmla="*/ 159 w 496"/>
                <a:gd name="T19" fmla="*/ 325 h 591"/>
                <a:gd name="T20" fmla="*/ 77 w 496"/>
                <a:gd name="T21" fmla="*/ 359 h 591"/>
                <a:gd name="T22" fmla="*/ 100 w 496"/>
                <a:gd name="T23" fmla="*/ 468 h 591"/>
                <a:gd name="T24" fmla="*/ 7 w 496"/>
                <a:gd name="T25" fmla="*/ 439 h 591"/>
                <a:gd name="T26" fmla="*/ 87 w 496"/>
                <a:gd name="T27" fmla="*/ 504 h 591"/>
                <a:gd name="T28" fmla="*/ 203 w 496"/>
                <a:gd name="T29" fmla="*/ 591 h 591"/>
                <a:gd name="T30" fmla="*/ 218 w 496"/>
                <a:gd name="T31" fmla="*/ 544 h 591"/>
                <a:gd name="T32" fmla="*/ 226 w 496"/>
                <a:gd name="T33" fmla="*/ 504 h 591"/>
                <a:gd name="T34" fmla="*/ 328 w 496"/>
                <a:gd name="T35" fmla="*/ 527 h 591"/>
                <a:gd name="T36" fmla="*/ 366 w 496"/>
                <a:gd name="T37" fmla="*/ 515 h 591"/>
                <a:gd name="T38" fmla="*/ 496 w 496"/>
                <a:gd name="T39" fmla="*/ 485 h 591"/>
                <a:gd name="T40" fmla="*/ 349 w 496"/>
                <a:gd name="T41" fmla="*/ 441 h 591"/>
                <a:gd name="T42" fmla="*/ 241 w 496"/>
                <a:gd name="T43" fmla="*/ 447 h 591"/>
                <a:gd name="T44" fmla="*/ 258 w 496"/>
                <a:gd name="T45" fmla="*/ 354 h 591"/>
                <a:gd name="T46" fmla="*/ 300 w 496"/>
                <a:gd name="T47" fmla="*/ 354 h 591"/>
                <a:gd name="T48" fmla="*/ 180 w 496"/>
                <a:gd name="T49" fmla="*/ 251 h 591"/>
                <a:gd name="T50" fmla="*/ 323 w 496"/>
                <a:gd name="T51" fmla="*/ 333 h 591"/>
                <a:gd name="T52" fmla="*/ 294 w 496"/>
                <a:gd name="T53" fmla="*/ 266 h 591"/>
                <a:gd name="T54" fmla="*/ 269 w 496"/>
                <a:gd name="T55" fmla="*/ 190 h 591"/>
                <a:gd name="T56" fmla="*/ 226 w 496"/>
                <a:gd name="T57" fmla="*/ 110 h 591"/>
                <a:gd name="T58" fmla="*/ 136 w 496"/>
                <a:gd name="T59" fmla="*/ 88 h 591"/>
                <a:gd name="T60" fmla="*/ 83 w 496"/>
                <a:gd name="T61" fmla="*/ 86 h 591"/>
                <a:gd name="T62" fmla="*/ 66 w 496"/>
                <a:gd name="T63" fmla="*/ 131 h 591"/>
                <a:gd name="T64" fmla="*/ 11 w 496"/>
                <a:gd name="T65" fmla="*/ 135 h 59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96"/>
                <a:gd name="T100" fmla="*/ 0 h 591"/>
                <a:gd name="T101" fmla="*/ 496 w 496"/>
                <a:gd name="T102" fmla="*/ 591 h 59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96" h="591">
                  <a:moveTo>
                    <a:pt x="11" y="135"/>
                  </a:moveTo>
                  <a:lnTo>
                    <a:pt x="36" y="158"/>
                  </a:lnTo>
                  <a:lnTo>
                    <a:pt x="0" y="181"/>
                  </a:lnTo>
                  <a:lnTo>
                    <a:pt x="1" y="251"/>
                  </a:lnTo>
                  <a:lnTo>
                    <a:pt x="43" y="196"/>
                  </a:lnTo>
                  <a:lnTo>
                    <a:pt x="43" y="240"/>
                  </a:lnTo>
                  <a:lnTo>
                    <a:pt x="81" y="179"/>
                  </a:lnTo>
                  <a:lnTo>
                    <a:pt x="131" y="169"/>
                  </a:lnTo>
                  <a:lnTo>
                    <a:pt x="95" y="105"/>
                  </a:lnTo>
                  <a:lnTo>
                    <a:pt x="104" y="61"/>
                  </a:lnTo>
                  <a:lnTo>
                    <a:pt x="138" y="124"/>
                  </a:lnTo>
                  <a:lnTo>
                    <a:pt x="203" y="91"/>
                  </a:lnTo>
                  <a:lnTo>
                    <a:pt x="176" y="131"/>
                  </a:lnTo>
                  <a:lnTo>
                    <a:pt x="235" y="143"/>
                  </a:lnTo>
                  <a:lnTo>
                    <a:pt x="174" y="175"/>
                  </a:lnTo>
                  <a:lnTo>
                    <a:pt x="142" y="192"/>
                  </a:lnTo>
                  <a:lnTo>
                    <a:pt x="55" y="300"/>
                  </a:lnTo>
                  <a:lnTo>
                    <a:pt x="131" y="278"/>
                  </a:lnTo>
                  <a:lnTo>
                    <a:pt x="112" y="312"/>
                  </a:lnTo>
                  <a:lnTo>
                    <a:pt x="159" y="325"/>
                  </a:lnTo>
                  <a:lnTo>
                    <a:pt x="174" y="376"/>
                  </a:lnTo>
                  <a:lnTo>
                    <a:pt x="77" y="359"/>
                  </a:lnTo>
                  <a:lnTo>
                    <a:pt x="95" y="409"/>
                  </a:lnTo>
                  <a:lnTo>
                    <a:pt x="100" y="468"/>
                  </a:lnTo>
                  <a:lnTo>
                    <a:pt x="34" y="424"/>
                  </a:lnTo>
                  <a:lnTo>
                    <a:pt x="7" y="439"/>
                  </a:lnTo>
                  <a:lnTo>
                    <a:pt x="45" y="496"/>
                  </a:lnTo>
                  <a:lnTo>
                    <a:pt x="87" y="504"/>
                  </a:lnTo>
                  <a:lnTo>
                    <a:pt x="150" y="572"/>
                  </a:lnTo>
                  <a:lnTo>
                    <a:pt x="203" y="591"/>
                  </a:lnTo>
                  <a:lnTo>
                    <a:pt x="157" y="511"/>
                  </a:lnTo>
                  <a:lnTo>
                    <a:pt x="218" y="544"/>
                  </a:lnTo>
                  <a:lnTo>
                    <a:pt x="269" y="586"/>
                  </a:lnTo>
                  <a:lnTo>
                    <a:pt x="226" y="504"/>
                  </a:lnTo>
                  <a:lnTo>
                    <a:pt x="296" y="559"/>
                  </a:lnTo>
                  <a:lnTo>
                    <a:pt x="328" y="527"/>
                  </a:lnTo>
                  <a:lnTo>
                    <a:pt x="357" y="491"/>
                  </a:lnTo>
                  <a:lnTo>
                    <a:pt x="366" y="515"/>
                  </a:lnTo>
                  <a:lnTo>
                    <a:pt x="410" y="485"/>
                  </a:lnTo>
                  <a:lnTo>
                    <a:pt x="496" y="485"/>
                  </a:lnTo>
                  <a:lnTo>
                    <a:pt x="384" y="472"/>
                  </a:lnTo>
                  <a:lnTo>
                    <a:pt x="349" y="441"/>
                  </a:lnTo>
                  <a:lnTo>
                    <a:pt x="317" y="510"/>
                  </a:lnTo>
                  <a:lnTo>
                    <a:pt x="241" y="447"/>
                  </a:lnTo>
                  <a:lnTo>
                    <a:pt x="279" y="447"/>
                  </a:lnTo>
                  <a:lnTo>
                    <a:pt x="258" y="354"/>
                  </a:lnTo>
                  <a:lnTo>
                    <a:pt x="338" y="407"/>
                  </a:lnTo>
                  <a:lnTo>
                    <a:pt x="300" y="354"/>
                  </a:lnTo>
                  <a:lnTo>
                    <a:pt x="209" y="300"/>
                  </a:lnTo>
                  <a:lnTo>
                    <a:pt x="180" y="251"/>
                  </a:lnTo>
                  <a:lnTo>
                    <a:pt x="250" y="289"/>
                  </a:lnTo>
                  <a:lnTo>
                    <a:pt x="323" y="333"/>
                  </a:lnTo>
                  <a:lnTo>
                    <a:pt x="252" y="249"/>
                  </a:lnTo>
                  <a:lnTo>
                    <a:pt x="294" y="266"/>
                  </a:lnTo>
                  <a:lnTo>
                    <a:pt x="214" y="192"/>
                  </a:lnTo>
                  <a:lnTo>
                    <a:pt x="269" y="190"/>
                  </a:lnTo>
                  <a:lnTo>
                    <a:pt x="311" y="190"/>
                  </a:lnTo>
                  <a:lnTo>
                    <a:pt x="226" y="110"/>
                  </a:lnTo>
                  <a:lnTo>
                    <a:pt x="197" y="44"/>
                  </a:lnTo>
                  <a:lnTo>
                    <a:pt x="136" y="88"/>
                  </a:lnTo>
                  <a:lnTo>
                    <a:pt x="83" y="0"/>
                  </a:lnTo>
                  <a:lnTo>
                    <a:pt x="83" y="86"/>
                  </a:lnTo>
                  <a:lnTo>
                    <a:pt x="39" y="74"/>
                  </a:lnTo>
                  <a:lnTo>
                    <a:pt x="66" y="131"/>
                  </a:lnTo>
                  <a:lnTo>
                    <a:pt x="11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4" name="Freeform 199"/>
            <p:cNvSpPr>
              <a:spLocks/>
            </p:cNvSpPr>
            <p:nvPr/>
          </p:nvSpPr>
          <p:spPr bwMode="auto">
            <a:xfrm>
              <a:off x="3638" y="1654"/>
              <a:ext cx="305" cy="229"/>
            </a:xfrm>
            <a:custGeom>
              <a:avLst/>
              <a:gdLst>
                <a:gd name="T0" fmla="*/ 91 w 610"/>
                <a:gd name="T1" fmla="*/ 268 h 458"/>
                <a:gd name="T2" fmla="*/ 141 w 610"/>
                <a:gd name="T3" fmla="*/ 330 h 458"/>
                <a:gd name="T4" fmla="*/ 105 w 610"/>
                <a:gd name="T5" fmla="*/ 348 h 458"/>
                <a:gd name="T6" fmla="*/ 44 w 610"/>
                <a:gd name="T7" fmla="*/ 325 h 458"/>
                <a:gd name="T8" fmla="*/ 0 w 610"/>
                <a:gd name="T9" fmla="*/ 433 h 458"/>
                <a:gd name="T10" fmla="*/ 70 w 610"/>
                <a:gd name="T11" fmla="*/ 458 h 458"/>
                <a:gd name="T12" fmla="*/ 163 w 610"/>
                <a:gd name="T13" fmla="*/ 456 h 458"/>
                <a:gd name="T14" fmla="*/ 350 w 610"/>
                <a:gd name="T15" fmla="*/ 374 h 458"/>
                <a:gd name="T16" fmla="*/ 405 w 610"/>
                <a:gd name="T17" fmla="*/ 319 h 458"/>
                <a:gd name="T18" fmla="*/ 500 w 610"/>
                <a:gd name="T19" fmla="*/ 376 h 458"/>
                <a:gd name="T20" fmla="*/ 557 w 610"/>
                <a:gd name="T21" fmla="*/ 315 h 458"/>
                <a:gd name="T22" fmla="*/ 584 w 610"/>
                <a:gd name="T23" fmla="*/ 245 h 458"/>
                <a:gd name="T24" fmla="*/ 551 w 610"/>
                <a:gd name="T25" fmla="*/ 91 h 458"/>
                <a:gd name="T26" fmla="*/ 610 w 610"/>
                <a:gd name="T27" fmla="*/ 17 h 458"/>
                <a:gd name="T28" fmla="*/ 479 w 610"/>
                <a:gd name="T29" fmla="*/ 21 h 458"/>
                <a:gd name="T30" fmla="*/ 513 w 610"/>
                <a:gd name="T31" fmla="*/ 61 h 458"/>
                <a:gd name="T32" fmla="*/ 508 w 610"/>
                <a:gd name="T33" fmla="*/ 123 h 458"/>
                <a:gd name="T34" fmla="*/ 441 w 610"/>
                <a:gd name="T35" fmla="*/ 140 h 458"/>
                <a:gd name="T36" fmla="*/ 456 w 610"/>
                <a:gd name="T37" fmla="*/ 180 h 458"/>
                <a:gd name="T38" fmla="*/ 376 w 610"/>
                <a:gd name="T39" fmla="*/ 192 h 458"/>
                <a:gd name="T40" fmla="*/ 386 w 610"/>
                <a:gd name="T41" fmla="*/ 230 h 458"/>
                <a:gd name="T42" fmla="*/ 336 w 610"/>
                <a:gd name="T43" fmla="*/ 281 h 458"/>
                <a:gd name="T44" fmla="*/ 312 w 610"/>
                <a:gd name="T45" fmla="*/ 300 h 458"/>
                <a:gd name="T46" fmla="*/ 262 w 610"/>
                <a:gd name="T47" fmla="*/ 306 h 458"/>
                <a:gd name="T48" fmla="*/ 230 w 610"/>
                <a:gd name="T49" fmla="*/ 389 h 458"/>
                <a:gd name="T50" fmla="*/ 205 w 610"/>
                <a:gd name="T51" fmla="*/ 336 h 458"/>
                <a:gd name="T52" fmla="*/ 234 w 610"/>
                <a:gd name="T53" fmla="*/ 237 h 458"/>
                <a:gd name="T54" fmla="*/ 243 w 610"/>
                <a:gd name="T55" fmla="*/ 199 h 458"/>
                <a:gd name="T56" fmla="*/ 217 w 610"/>
                <a:gd name="T57" fmla="*/ 186 h 458"/>
                <a:gd name="T58" fmla="*/ 152 w 610"/>
                <a:gd name="T59" fmla="*/ 201 h 458"/>
                <a:gd name="T60" fmla="*/ 131 w 610"/>
                <a:gd name="T61" fmla="*/ 186 h 458"/>
                <a:gd name="T62" fmla="*/ 72 w 610"/>
                <a:gd name="T63" fmla="*/ 178 h 45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10"/>
                <a:gd name="T97" fmla="*/ 0 h 458"/>
                <a:gd name="T98" fmla="*/ 610 w 610"/>
                <a:gd name="T99" fmla="*/ 458 h 45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10" h="458">
                  <a:moveTo>
                    <a:pt x="72" y="178"/>
                  </a:moveTo>
                  <a:lnTo>
                    <a:pt x="91" y="268"/>
                  </a:lnTo>
                  <a:lnTo>
                    <a:pt x="105" y="304"/>
                  </a:lnTo>
                  <a:lnTo>
                    <a:pt x="141" y="330"/>
                  </a:lnTo>
                  <a:lnTo>
                    <a:pt x="143" y="370"/>
                  </a:lnTo>
                  <a:lnTo>
                    <a:pt x="105" y="348"/>
                  </a:lnTo>
                  <a:lnTo>
                    <a:pt x="103" y="374"/>
                  </a:lnTo>
                  <a:lnTo>
                    <a:pt x="44" y="325"/>
                  </a:lnTo>
                  <a:lnTo>
                    <a:pt x="28" y="386"/>
                  </a:lnTo>
                  <a:lnTo>
                    <a:pt x="0" y="433"/>
                  </a:lnTo>
                  <a:lnTo>
                    <a:pt x="55" y="435"/>
                  </a:lnTo>
                  <a:lnTo>
                    <a:pt x="70" y="458"/>
                  </a:lnTo>
                  <a:lnTo>
                    <a:pt x="105" y="420"/>
                  </a:lnTo>
                  <a:lnTo>
                    <a:pt x="163" y="456"/>
                  </a:lnTo>
                  <a:lnTo>
                    <a:pt x="274" y="397"/>
                  </a:lnTo>
                  <a:lnTo>
                    <a:pt x="350" y="374"/>
                  </a:lnTo>
                  <a:lnTo>
                    <a:pt x="424" y="391"/>
                  </a:lnTo>
                  <a:lnTo>
                    <a:pt x="405" y="319"/>
                  </a:lnTo>
                  <a:lnTo>
                    <a:pt x="468" y="357"/>
                  </a:lnTo>
                  <a:lnTo>
                    <a:pt x="500" y="376"/>
                  </a:lnTo>
                  <a:lnTo>
                    <a:pt x="470" y="294"/>
                  </a:lnTo>
                  <a:lnTo>
                    <a:pt x="557" y="315"/>
                  </a:lnTo>
                  <a:lnTo>
                    <a:pt x="546" y="266"/>
                  </a:lnTo>
                  <a:lnTo>
                    <a:pt x="584" y="245"/>
                  </a:lnTo>
                  <a:lnTo>
                    <a:pt x="606" y="157"/>
                  </a:lnTo>
                  <a:lnTo>
                    <a:pt x="551" y="91"/>
                  </a:lnTo>
                  <a:lnTo>
                    <a:pt x="563" y="47"/>
                  </a:lnTo>
                  <a:lnTo>
                    <a:pt x="610" y="17"/>
                  </a:lnTo>
                  <a:lnTo>
                    <a:pt x="508" y="0"/>
                  </a:lnTo>
                  <a:lnTo>
                    <a:pt x="479" y="21"/>
                  </a:lnTo>
                  <a:lnTo>
                    <a:pt x="538" y="26"/>
                  </a:lnTo>
                  <a:lnTo>
                    <a:pt x="513" y="61"/>
                  </a:lnTo>
                  <a:lnTo>
                    <a:pt x="479" y="64"/>
                  </a:lnTo>
                  <a:lnTo>
                    <a:pt x="508" y="123"/>
                  </a:lnTo>
                  <a:lnTo>
                    <a:pt x="437" y="110"/>
                  </a:lnTo>
                  <a:lnTo>
                    <a:pt x="441" y="140"/>
                  </a:lnTo>
                  <a:lnTo>
                    <a:pt x="494" y="169"/>
                  </a:lnTo>
                  <a:lnTo>
                    <a:pt x="456" y="180"/>
                  </a:lnTo>
                  <a:lnTo>
                    <a:pt x="376" y="150"/>
                  </a:lnTo>
                  <a:lnTo>
                    <a:pt x="376" y="192"/>
                  </a:lnTo>
                  <a:lnTo>
                    <a:pt x="418" y="213"/>
                  </a:lnTo>
                  <a:lnTo>
                    <a:pt x="386" y="230"/>
                  </a:lnTo>
                  <a:lnTo>
                    <a:pt x="342" y="205"/>
                  </a:lnTo>
                  <a:lnTo>
                    <a:pt x="336" y="281"/>
                  </a:lnTo>
                  <a:lnTo>
                    <a:pt x="361" y="315"/>
                  </a:lnTo>
                  <a:lnTo>
                    <a:pt x="312" y="300"/>
                  </a:lnTo>
                  <a:lnTo>
                    <a:pt x="293" y="332"/>
                  </a:lnTo>
                  <a:lnTo>
                    <a:pt x="262" y="306"/>
                  </a:lnTo>
                  <a:lnTo>
                    <a:pt x="251" y="359"/>
                  </a:lnTo>
                  <a:lnTo>
                    <a:pt x="230" y="389"/>
                  </a:lnTo>
                  <a:lnTo>
                    <a:pt x="181" y="406"/>
                  </a:lnTo>
                  <a:lnTo>
                    <a:pt x="205" y="336"/>
                  </a:lnTo>
                  <a:lnTo>
                    <a:pt x="163" y="292"/>
                  </a:lnTo>
                  <a:lnTo>
                    <a:pt x="234" y="237"/>
                  </a:lnTo>
                  <a:lnTo>
                    <a:pt x="181" y="249"/>
                  </a:lnTo>
                  <a:lnTo>
                    <a:pt x="243" y="199"/>
                  </a:lnTo>
                  <a:lnTo>
                    <a:pt x="278" y="142"/>
                  </a:lnTo>
                  <a:lnTo>
                    <a:pt x="217" y="186"/>
                  </a:lnTo>
                  <a:lnTo>
                    <a:pt x="222" y="150"/>
                  </a:lnTo>
                  <a:lnTo>
                    <a:pt x="152" y="201"/>
                  </a:lnTo>
                  <a:lnTo>
                    <a:pt x="131" y="102"/>
                  </a:lnTo>
                  <a:lnTo>
                    <a:pt x="131" y="186"/>
                  </a:lnTo>
                  <a:lnTo>
                    <a:pt x="72" y="1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5" name="Freeform 200"/>
            <p:cNvSpPr>
              <a:spLocks/>
            </p:cNvSpPr>
            <p:nvPr/>
          </p:nvSpPr>
          <p:spPr bwMode="auto">
            <a:xfrm>
              <a:off x="2831" y="2637"/>
              <a:ext cx="242" cy="570"/>
            </a:xfrm>
            <a:custGeom>
              <a:avLst/>
              <a:gdLst>
                <a:gd name="T0" fmla="*/ 116 w 485"/>
                <a:gd name="T1" fmla="*/ 0 h 1141"/>
                <a:gd name="T2" fmla="*/ 203 w 485"/>
                <a:gd name="T3" fmla="*/ 122 h 1141"/>
                <a:gd name="T4" fmla="*/ 308 w 485"/>
                <a:gd name="T5" fmla="*/ 251 h 1141"/>
                <a:gd name="T6" fmla="*/ 395 w 485"/>
                <a:gd name="T7" fmla="*/ 375 h 1141"/>
                <a:gd name="T8" fmla="*/ 445 w 485"/>
                <a:gd name="T9" fmla="*/ 470 h 1141"/>
                <a:gd name="T10" fmla="*/ 460 w 485"/>
                <a:gd name="T11" fmla="*/ 559 h 1141"/>
                <a:gd name="T12" fmla="*/ 449 w 485"/>
                <a:gd name="T13" fmla="*/ 738 h 1141"/>
                <a:gd name="T14" fmla="*/ 426 w 485"/>
                <a:gd name="T15" fmla="*/ 844 h 1141"/>
                <a:gd name="T16" fmla="*/ 395 w 485"/>
                <a:gd name="T17" fmla="*/ 943 h 1141"/>
                <a:gd name="T18" fmla="*/ 344 w 485"/>
                <a:gd name="T19" fmla="*/ 1006 h 1141"/>
                <a:gd name="T20" fmla="*/ 344 w 485"/>
                <a:gd name="T21" fmla="*/ 979 h 1141"/>
                <a:gd name="T22" fmla="*/ 304 w 485"/>
                <a:gd name="T23" fmla="*/ 1030 h 1141"/>
                <a:gd name="T24" fmla="*/ 299 w 485"/>
                <a:gd name="T25" fmla="*/ 996 h 1141"/>
                <a:gd name="T26" fmla="*/ 243 w 485"/>
                <a:gd name="T27" fmla="*/ 1046 h 1141"/>
                <a:gd name="T28" fmla="*/ 232 w 485"/>
                <a:gd name="T29" fmla="*/ 989 h 1141"/>
                <a:gd name="T30" fmla="*/ 213 w 485"/>
                <a:gd name="T31" fmla="*/ 990 h 1141"/>
                <a:gd name="T32" fmla="*/ 202 w 485"/>
                <a:gd name="T33" fmla="*/ 958 h 1141"/>
                <a:gd name="T34" fmla="*/ 162 w 485"/>
                <a:gd name="T35" fmla="*/ 1011 h 1141"/>
                <a:gd name="T36" fmla="*/ 152 w 485"/>
                <a:gd name="T37" fmla="*/ 1044 h 1141"/>
                <a:gd name="T38" fmla="*/ 91 w 485"/>
                <a:gd name="T39" fmla="*/ 1025 h 1141"/>
                <a:gd name="T40" fmla="*/ 0 w 485"/>
                <a:gd name="T41" fmla="*/ 1087 h 1141"/>
                <a:gd name="T42" fmla="*/ 110 w 485"/>
                <a:gd name="T43" fmla="*/ 1051 h 1141"/>
                <a:gd name="T44" fmla="*/ 110 w 485"/>
                <a:gd name="T45" fmla="*/ 1105 h 1141"/>
                <a:gd name="T46" fmla="*/ 152 w 485"/>
                <a:gd name="T47" fmla="*/ 1112 h 1141"/>
                <a:gd name="T48" fmla="*/ 207 w 485"/>
                <a:gd name="T49" fmla="*/ 1072 h 1141"/>
                <a:gd name="T50" fmla="*/ 203 w 485"/>
                <a:gd name="T51" fmla="*/ 1125 h 1141"/>
                <a:gd name="T52" fmla="*/ 259 w 485"/>
                <a:gd name="T53" fmla="*/ 1112 h 1141"/>
                <a:gd name="T54" fmla="*/ 293 w 485"/>
                <a:gd name="T55" fmla="*/ 1141 h 1141"/>
                <a:gd name="T56" fmla="*/ 359 w 485"/>
                <a:gd name="T57" fmla="*/ 1120 h 1141"/>
                <a:gd name="T58" fmla="*/ 299 w 485"/>
                <a:gd name="T59" fmla="*/ 1097 h 1141"/>
                <a:gd name="T60" fmla="*/ 333 w 485"/>
                <a:gd name="T61" fmla="*/ 1055 h 1141"/>
                <a:gd name="T62" fmla="*/ 365 w 485"/>
                <a:gd name="T63" fmla="*/ 1025 h 1141"/>
                <a:gd name="T64" fmla="*/ 426 w 485"/>
                <a:gd name="T65" fmla="*/ 964 h 1141"/>
                <a:gd name="T66" fmla="*/ 475 w 485"/>
                <a:gd name="T67" fmla="*/ 783 h 1141"/>
                <a:gd name="T68" fmla="*/ 485 w 485"/>
                <a:gd name="T69" fmla="*/ 589 h 1141"/>
                <a:gd name="T70" fmla="*/ 470 w 485"/>
                <a:gd name="T71" fmla="*/ 458 h 1141"/>
                <a:gd name="T72" fmla="*/ 454 w 485"/>
                <a:gd name="T73" fmla="*/ 382 h 1141"/>
                <a:gd name="T74" fmla="*/ 359 w 485"/>
                <a:gd name="T75" fmla="*/ 262 h 1141"/>
                <a:gd name="T76" fmla="*/ 116 w 485"/>
                <a:gd name="T77" fmla="*/ 0 h 1141"/>
                <a:gd name="T78" fmla="*/ 116 w 485"/>
                <a:gd name="T79" fmla="*/ 0 h 11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485"/>
                <a:gd name="T121" fmla="*/ 0 h 1141"/>
                <a:gd name="T122" fmla="*/ 485 w 485"/>
                <a:gd name="T123" fmla="*/ 1141 h 11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485" h="1141">
                  <a:moveTo>
                    <a:pt x="116" y="0"/>
                  </a:moveTo>
                  <a:lnTo>
                    <a:pt x="203" y="122"/>
                  </a:lnTo>
                  <a:lnTo>
                    <a:pt x="308" y="251"/>
                  </a:lnTo>
                  <a:lnTo>
                    <a:pt x="395" y="375"/>
                  </a:lnTo>
                  <a:lnTo>
                    <a:pt x="445" y="470"/>
                  </a:lnTo>
                  <a:lnTo>
                    <a:pt x="460" y="559"/>
                  </a:lnTo>
                  <a:lnTo>
                    <a:pt x="449" y="738"/>
                  </a:lnTo>
                  <a:lnTo>
                    <a:pt x="426" y="844"/>
                  </a:lnTo>
                  <a:lnTo>
                    <a:pt x="395" y="943"/>
                  </a:lnTo>
                  <a:lnTo>
                    <a:pt x="344" y="1006"/>
                  </a:lnTo>
                  <a:lnTo>
                    <a:pt x="344" y="979"/>
                  </a:lnTo>
                  <a:lnTo>
                    <a:pt x="304" y="1030"/>
                  </a:lnTo>
                  <a:lnTo>
                    <a:pt x="299" y="996"/>
                  </a:lnTo>
                  <a:lnTo>
                    <a:pt x="243" y="1046"/>
                  </a:lnTo>
                  <a:lnTo>
                    <a:pt x="232" y="989"/>
                  </a:lnTo>
                  <a:lnTo>
                    <a:pt x="213" y="990"/>
                  </a:lnTo>
                  <a:lnTo>
                    <a:pt x="202" y="958"/>
                  </a:lnTo>
                  <a:lnTo>
                    <a:pt x="162" y="1011"/>
                  </a:lnTo>
                  <a:lnTo>
                    <a:pt x="152" y="1044"/>
                  </a:lnTo>
                  <a:lnTo>
                    <a:pt x="91" y="1025"/>
                  </a:lnTo>
                  <a:lnTo>
                    <a:pt x="0" y="1087"/>
                  </a:lnTo>
                  <a:lnTo>
                    <a:pt x="110" y="1051"/>
                  </a:lnTo>
                  <a:lnTo>
                    <a:pt x="110" y="1105"/>
                  </a:lnTo>
                  <a:lnTo>
                    <a:pt x="152" y="1112"/>
                  </a:lnTo>
                  <a:lnTo>
                    <a:pt x="207" y="1072"/>
                  </a:lnTo>
                  <a:lnTo>
                    <a:pt x="203" y="1125"/>
                  </a:lnTo>
                  <a:lnTo>
                    <a:pt x="259" y="1112"/>
                  </a:lnTo>
                  <a:lnTo>
                    <a:pt x="293" y="1141"/>
                  </a:lnTo>
                  <a:lnTo>
                    <a:pt x="359" y="1120"/>
                  </a:lnTo>
                  <a:lnTo>
                    <a:pt x="299" y="1097"/>
                  </a:lnTo>
                  <a:lnTo>
                    <a:pt x="333" y="1055"/>
                  </a:lnTo>
                  <a:lnTo>
                    <a:pt x="365" y="1025"/>
                  </a:lnTo>
                  <a:lnTo>
                    <a:pt x="426" y="964"/>
                  </a:lnTo>
                  <a:lnTo>
                    <a:pt x="475" y="783"/>
                  </a:lnTo>
                  <a:lnTo>
                    <a:pt x="485" y="589"/>
                  </a:lnTo>
                  <a:lnTo>
                    <a:pt x="470" y="458"/>
                  </a:lnTo>
                  <a:lnTo>
                    <a:pt x="454" y="382"/>
                  </a:lnTo>
                  <a:lnTo>
                    <a:pt x="359" y="262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6" name="Freeform 201"/>
            <p:cNvSpPr>
              <a:spLocks/>
            </p:cNvSpPr>
            <p:nvPr/>
          </p:nvSpPr>
          <p:spPr bwMode="auto">
            <a:xfrm>
              <a:off x="2962" y="2674"/>
              <a:ext cx="300" cy="551"/>
            </a:xfrm>
            <a:custGeom>
              <a:avLst/>
              <a:gdLst>
                <a:gd name="T0" fmla="*/ 249 w 599"/>
                <a:gd name="T1" fmla="*/ 116 h 1103"/>
                <a:gd name="T2" fmla="*/ 329 w 599"/>
                <a:gd name="T3" fmla="*/ 225 h 1103"/>
                <a:gd name="T4" fmla="*/ 280 w 599"/>
                <a:gd name="T5" fmla="*/ 183 h 1103"/>
                <a:gd name="T6" fmla="*/ 335 w 599"/>
                <a:gd name="T7" fmla="*/ 301 h 1103"/>
                <a:gd name="T8" fmla="*/ 350 w 599"/>
                <a:gd name="T9" fmla="*/ 493 h 1103"/>
                <a:gd name="T10" fmla="*/ 354 w 599"/>
                <a:gd name="T11" fmla="*/ 694 h 1103"/>
                <a:gd name="T12" fmla="*/ 325 w 599"/>
                <a:gd name="T13" fmla="*/ 907 h 1103"/>
                <a:gd name="T14" fmla="*/ 316 w 599"/>
                <a:gd name="T15" fmla="*/ 993 h 1103"/>
                <a:gd name="T16" fmla="*/ 270 w 599"/>
                <a:gd name="T17" fmla="*/ 1032 h 1103"/>
                <a:gd name="T18" fmla="*/ 225 w 599"/>
                <a:gd name="T19" fmla="*/ 1053 h 1103"/>
                <a:gd name="T20" fmla="*/ 177 w 599"/>
                <a:gd name="T21" fmla="*/ 1076 h 1103"/>
                <a:gd name="T22" fmla="*/ 225 w 599"/>
                <a:gd name="T23" fmla="*/ 987 h 1103"/>
                <a:gd name="T24" fmla="*/ 223 w 599"/>
                <a:gd name="T25" fmla="*/ 936 h 1103"/>
                <a:gd name="T26" fmla="*/ 179 w 599"/>
                <a:gd name="T27" fmla="*/ 1027 h 1103"/>
                <a:gd name="T28" fmla="*/ 143 w 599"/>
                <a:gd name="T29" fmla="*/ 1032 h 1103"/>
                <a:gd name="T30" fmla="*/ 158 w 599"/>
                <a:gd name="T31" fmla="*/ 972 h 1103"/>
                <a:gd name="T32" fmla="*/ 113 w 599"/>
                <a:gd name="T33" fmla="*/ 983 h 1103"/>
                <a:gd name="T34" fmla="*/ 76 w 599"/>
                <a:gd name="T35" fmla="*/ 1013 h 1103"/>
                <a:gd name="T36" fmla="*/ 0 w 599"/>
                <a:gd name="T37" fmla="*/ 1012 h 1103"/>
                <a:gd name="T38" fmla="*/ 35 w 599"/>
                <a:gd name="T39" fmla="*/ 1042 h 1103"/>
                <a:gd name="T40" fmla="*/ 113 w 599"/>
                <a:gd name="T41" fmla="*/ 1031 h 1103"/>
                <a:gd name="T42" fmla="*/ 103 w 599"/>
                <a:gd name="T43" fmla="*/ 1063 h 1103"/>
                <a:gd name="T44" fmla="*/ 149 w 599"/>
                <a:gd name="T45" fmla="*/ 1061 h 1103"/>
                <a:gd name="T46" fmla="*/ 122 w 599"/>
                <a:gd name="T47" fmla="*/ 1103 h 1103"/>
                <a:gd name="T48" fmla="*/ 204 w 599"/>
                <a:gd name="T49" fmla="*/ 1097 h 1103"/>
                <a:gd name="T50" fmla="*/ 232 w 599"/>
                <a:gd name="T51" fmla="*/ 1076 h 1103"/>
                <a:gd name="T52" fmla="*/ 240 w 599"/>
                <a:gd name="T53" fmla="*/ 1099 h 1103"/>
                <a:gd name="T54" fmla="*/ 301 w 599"/>
                <a:gd name="T55" fmla="*/ 1051 h 1103"/>
                <a:gd name="T56" fmla="*/ 301 w 599"/>
                <a:gd name="T57" fmla="*/ 1076 h 1103"/>
                <a:gd name="T58" fmla="*/ 344 w 599"/>
                <a:gd name="T59" fmla="*/ 1061 h 1103"/>
                <a:gd name="T60" fmla="*/ 371 w 599"/>
                <a:gd name="T61" fmla="*/ 1078 h 1103"/>
                <a:gd name="T62" fmla="*/ 421 w 599"/>
                <a:gd name="T63" fmla="*/ 1012 h 1103"/>
                <a:gd name="T64" fmla="*/ 411 w 599"/>
                <a:gd name="T65" fmla="*/ 1072 h 1103"/>
                <a:gd name="T66" fmla="*/ 447 w 599"/>
                <a:gd name="T67" fmla="*/ 1048 h 1103"/>
                <a:gd name="T68" fmla="*/ 460 w 599"/>
                <a:gd name="T69" fmla="*/ 1078 h 1103"/>
                <a:gd name="T70" fmla="*/ 483 w 599"/>
                <a:gd name="T71" fmla="*/ 1032 h 1103"/>
                <a:gd name="T72" fmla="*/ 508 w 599"/>
                <a:gd name="T73" fmla="*/ 1053 h 1103"/>
                <a:gd name="T74" fmla="*/ 531 w 599"/>
                <a:gd name="T75" fmla="*/ 1017 h 1103"/>
                <a:gd name="T76" fmla="*/ 599 w 599"/>
                <a:gd name="T77" fmla="*/ 981 h 1103"/>
                <a:gd name="T78" fmla="*/ 527 w 599"/>
                <a:gd name="T79" fmla="*/ 983 h 1103"/>
                <a:gd name="T80" fmla="*/ 508 w 599"/>
                <a:gd name="T81" fmla="*/ 1008 h 1103"/>
                <a:gd name="T82" fmla="*/ 508 w 599"/>
                <a:gd name="T83" fmla="*/ 960 h 1103"/>
                <a:gd name="T84" fmla="*/ 457 w 599"/>
                <a:gd name="T85" fmla="*/ 1012 h 1103"/>
                <a:gd name="T86" fmla="*/ 460 w 599"/>
                <a:gd name="T87" fmla="*/ 953 h 1103"/>
                <a:gd name="T88" fmla="*/ 401 w 599"/>
                <a:gd name="T89" fmla="*/ 993 h 1103"/>
                <a:gd name="T90" fmla="*/ 379 w 599"/>
                <a:gd name="T91" fmla="*/ 970 h 1103"/>
                <a:gd name="T92" fmla="*/ 390 w 599"/>
                <a:gd name="T93" fmla="*/ 814 h 1103"/>
                <a:gd name="T94" fmla="*/ 390 w 599"/>
                <a:gd name="T95" fmla="*/ 515 h 1103"/>
                <a:gd name="T96" fmla="*/ 371 w 599"/>
                <a:gd name="T97" fmla="*/ 323 h 1103"/>
                <a:gd name="T98" fmla="*/ 344 w 599"/>
                <a:gd name="T99" fmla="*/ 219 h 1103"/>
                <a:gd name="T100" fmla="*/ 301 w 599"/>
                <a:gd name="T101" fmla="*/ 147 h 1103"/>
                <a:gd name="T102" fmla="*/ 122 w 599"/>
                <a:gd name="T103" fmla="*/ 0 h 1103"/>
                <a:gd name="T104" fmla="*/ 249 w 599"/>
                <a:gd name="T105" fmla="*/ 116 h 1103"/>
                <a:gd name="T106" fmla="*/ 249 w 599"/>
                <a:gd name="T107" fmla="*/ 116 h 110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99"/>
                <a:gd name="T163" fmla="*/ 0 h 1103"/>
                <a:gd name="T164" fmla="*/ 599 w 599"/>
                <a:gd name="T165" fmla="*/ 1103 h 110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99" h="1103">
                  <a:moveTo>
                    <a:pt x="249" y="116"/>
                  </a:moveTo>
                  <a:lnTo>
                    <a:pt x="329" y="225"/>
                  </a:lnTo>
                  <a:lnTo>
                    <a:pt x="280" y="183"/>
                  </a:lnTo>
                  <a:lnTo>
                    <a:pt x="335" y="301"/>
                  </a:lnTo>
                  <a:lnTo>
                    <a:pt x="350" y="493"/>
                  </a:lnTo>
                  <a:lnTo>
                    <a:pt x="354" y="694"/>
                  </a:lnTo>
                  <a:lnTo>
                    <a:pt x="325" y="907"/>
                  </a:lnTo>
                  <a:lnTo>
                    <a:pt x="316" y="993"/>
                  </a:lnTo>
                  <a:lnTo>
                    <a:pt x="270" y="1032"/>
                  </a:lnTo>
                  <a:lnTo>
                    <a:pt x="225" y="1053"/>
                  </a:lnTo>
                  <a:lnTo>
                    <a:pt x="177" y="1076"/>
                  </a:lnTo>
                  <a:lnTo>
                    <a:pt x="225" y="987"/>
                  </a:lnTo>
                  <a:lnTo>
                    <a:pt x="223" y="936"/>
                  </a:lnTo>
                  <a:lnTo>
                    <a:pt x="179" y="1027"/>
                  </a:lnTo>
                  <a:lnTo>
                    <a:pt x="143" y="1032"/>
                  </a:lnTo>
                  <a:lnTo>
                    <a:pt x="158" y="972"/>
                  </a:lnTo>
                  <a:lnTo>
                    <a:pt x="113" y="983"/>
                  </a:lnTo>
                  <a:lnTo>
                    <a:pt x="76" y="1013"/>
                  </a:lnTo>
                  <a:lnTo>
                    <a:pt x="0" y="1012"/>
                  </a:lnTo>
                  <a:lnTo>
                    <a:pt x="35" y="1042"/>
                  </a:lnTo>
                  <a:lnTo>
                    <a:pt x="113" y="1031"/>
                  </a:lnTo>
                  <a:lnTo>
                    <a:pt x="103" y="1063"/>
                  </a:lnTo>
                  <a:lnTo>
                    <a:pt x="149" y="1061"/>
                  </a:lnTo>
                  <a:lnTo>
                    <a:pt x="122" y="1103"/>
                  </a:lnTo>
                  <a:lnTo>
                    <a:pt x="204" y="1097"/>
                  </a:lnTo>
                  <a:lnTo>
                    <a:pt x="232" y="1076"/>
                  </a:lnTo>
                  <a:lnTo>
                    <a:pt x="240" y="1099"/>
                  </a:lnTo>
                  <a:lnTo>
                    <a:pt x="301" y="1051"/>
                  </a:lnTo>
                  <a:lnTo>
                    <a:pt x="301" y="1076"/>
                  </a:lnTo>
                  <a:lnTo>
                    <a:pt x="344" y="1061"/>
                  </a:lnTo>
                  <a:lnTo>
                    <a:pt x="371" y="1078"/>
                  </a:lnTo>
                  <a:lnTo>
                    <a:pt x="421" y="1012"/>
                  </a:lnTo>
                  <a:lnTo>
                    <a:pt x="411" y="1072"/>
                  </a:lnTo>
                  <a:lnTo>
                    <a:pt x="447" y="1048"/>
                  </a:lnTo>
                  <a:lnTo>
                    <a:pt x="460" y="1078"/>
                  </a:lnTo>
                  <a:lnTo>
                    <a:pt x="483" y="1032"/>
                  </a:lnTo>
                  <a:lnTo>
                    <a:pt x="508" y="1053"/>
                  </a:lnTo>
                  <a:lnTo>
                    <a:pt x="531" y="1017"/>
                  </a:lnTo>
                  <a:lnTo>
                    <a:pt x="599" y="981"/>
                  </a:lnTo>
                  <a:lnTo>
                    <a:pt x="527" y="983"/>
                  </a:lnTo>
                  <a:lnTo>
                    <a:pt x="508" y="1008"/>
                  </a:lnTo>
                  <a:lnTo>
                    <a:pt x="508" y="960"/>
                  </a:lnTo>
                  <a:lnTo>
                    <a:pt x="457" y="1012"/>
                  </a:lnTo>
                  <a:lnTo>
                    <a:pt x="460" y="953"/>
                  </a:lnTo>
                  <a:lnTo>
                    <a:pt x="401" y="993"/>
                  </a:lnTo>
                  <a:lnTo>
                    <a:pt x="379" y="970"/>
                  </a:lnTo>
                  <a:lnTo>
                    <a:pt x="390" y="814"/>
                  </a:lnTo>
                  <a:lnTo>
                    <a:pt x="390" y="515"/>
                  </a:lnTo>
                  <a:lnTo>
                    <a:pt x="371" y="323"/>
                  </a:lnTo>
                  <a:lnTo>
                    <a:pt x="344" y="219"/>
                  </a:lnTo>
                  <a:lnTo>
                    <a:pt x="301" y="147"/>
                  </a:lnTo>
                  <a:lnTo>
                    <a:pt x="122" y="0"/>
                  </a:lnTo>
                  <a:lnTo>
                    <a:pt x="249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7" name="Freeform 202"/>
            <p:cNvSpPr>
              <a:spLocks/>
            </p:cNvSpPr>
            <p:nvPr/>
          </p:nvSpPr>
          <p:spPr bwMode="auto">
            <a:xfrm>
              <a:off x="2960" y="2632"/>
              <a:ext cx="139" cy="218"/>
            </a:xfrm>
            <a:custGeom>
              <a:avLst/>
              <a:gdLst>
                <a:gd name="T0" fmla="*/ 30 w 277"/>
                <a:gd name="T1" fmla="*/ 26 h 435"/>
                <a:gd name="T2" fmla="*/ 89 w 277"/>
                <a:gd name="T3" fmla="*/ 119 h 435"/>
                <a:gd name="T4" fmla="*/ 167 w 277"/>
                <a:gd name="T5" fmla="*/ 186 h 435"/>
                <a:gd name="T6" fmla="*/ 218 w 277"/>
                <a:gd name="T7" fmla="*/ 266 h 435"/>
                <a:gd name="T8" fmla="*/ 268 w 277"/>
                <a:gd name="T9" fmla="*/ 330 h 435"/>
                <a:gd name="T10" fmla="*/ 277 w 277"/>
                <a:gd name="T11" fmla="*/ 435 h 435"/>
                <a:gd name="T12" fmla="*/ 232 w 277"/>
                <a:gd name="T13" fmla="*/ 327 h 435"/>
                <a:gd name="T14" fmla="*/ 152 w 277"/>
                <a:gd name="T15" fmla="*/ 245 h 435"/>
                <a:gd name="T16" fmla="*/ 104 w 277"/>
                <a:gd name="T17" fmla="*/ 159 h 435"/>
                <a:gd name="T18" fmla="*/ 41 w 277"/>
                <a:gd name="T19" fmla="*/ 83 h 435"/>
                <a:gd name="T20" fmla="*/ 0 w 277"/>
                <a:gd name="T21" fmla="*/ 0 h 435"/>
                <a:gd name="T22" fmla="*/ 30 w 277"/>
                <a:gd name="T23" fmla="*/ 26 h 435"/>
                <a:gd name="T24" fmla="*/ 30 w 277"/>
                <a:gd name="T25" fmla="*/ 26 h 43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77"/>
                <a:gd name="T40" fmla="*/ 0 h 435"/>
                <a:gd name="T41" fmla="*/ 277 w 277"/>
                <a:gd name="T42" fmla="*/ 435 h 43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77" h="435">
                  <a:moveTo>
                    <a:pt x="30" y="26"/>
                  </a:moveTo>
                  <a:lnTo>
                    <a:pt x="89" y="119"/>
                  </a:lnTo>
                  <a:lnTo>
                    <a:pt x="167" y="186"/>
                  </a:lnTo>
                  <a:lnTo>
                    <a:pt x="218" y="266"/>
                  </a:lnTo>
                  <a:lnTo>
                    <a:pt x="268" y="330"/>
                  </a:lnTo>
                  <a:lnTo>
                    <a:pt x="277" y="435"/>
                  </a:lnTo>
                  <a:lnTo>
                    <a:pt x="232" y="327"/>
                  </a:lnTo>
                  <a:lnTo>
                    <a:pt x="152" y="245"/>
                  </a:lnTo>
                  <a:lnTo>
                    <a:pt x="104" y="159"/>
                  </a:lnTo>
                  <a:lnTo>
                    <a:pt x="41" y="83"/>
                  </a:lnTo>
                  <a:lnTo>
                    <a:pt x="0" y="0"/>
                  </a:lnTo>
                  <a:lnTo>
                    <a:pt x="30" y="26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8" name="Freeform 203"/>
            <p:cNvSpPr>
              <a:spLocks/>
            </p:cNvSpPr>
            <p:nvPr/>
          </p:nvSpPr>
          <p:spPr bwMode="auto">
            <a:xfrm>
              <a:off x="3028" y="2809"/>
              <a:ext cx="83" cy="356"/>
            </a:xfrm>
            <a:custGeom>
              <a:avLst/>
              <a:gdLst>
                <a:gd name="T0" fmla="*/ 150 w 167"/>
                <a:gd name="T1" fmla="*/ 152 h 711"/>
                <a:gd name="T2" fmla="*/ 152 w 167"/>
                <a:gd name="T3" fmla="*/ 183 h 711"/>
                <a:gd name="T4" fmla="*/ 155 w 167"/>
                <a:gd name="T5" fmla="*/ 230 h 711"/>
                <a:gd name="T6" fmla="*/ 159 w 167"/>
                <a:gd name="T7" fmla="*/ 289 h 711"/>
                <a:gd name="T8" fmla="*/ 167 w 167"/>
                <a:gd name="T9" fmla="*/ 411 h 711"/>
                <a:gd name="T10" fmla="*/ 148 w 167"/>
                <a:gd name="T11" fmla="*/ 498 h 711"/>
                <a:gd name="T12" fmla="*/ 148 w 167"/>
                <a:gd name="T13" fmla="*/ 601 h 711"/>
                <a:gd name="T14" fmla="*/ 125 w 167"/>
                <a:gd name="T15" fmla="*/ 711 h 711"/>
                <a:gd name="T16" fmla="*/ 102 w 167"/>
                <a:gd name="T17" fmla="*/ 618 h 711"/>
                <a:gd name="T18" fmla="*/ 62 w 167"/>
                <a:gd name="T19" fmla="*/ 686 h 711"/>
                <a:gd name="T20" fmla="*/ 0 w 167"/>
                <a:gd name="T21" fmla="*/ 694 h 711"/>
                <a:gd name="T22" fmla="*/ 62 w 167"/>
                <a:gd name="T23" fmla="*/ 624 h 711"/>
                <a:gd name="T24" fmla="*/ 102 w 167"/>
                <a:gd name="T25" fmla="*/ 468 h 711"/>
                <a:gd name="T26" fmla="*/ 104 w 167"/>
                <a:gd name="T27" fmla="*/ 257 h 711"/>
                <a:gd name="T28" fmla="*/ 85 w 167"/>
                <a:gd name="T29" fmla="*/ 145 h 711"/>
                <a:gd name="T30" fmla="*/ 119 w 167"/>
                <a:gd name="T31" fmla="*/ 238 h 711"/>
                <a:gd name="T32" fmla="*/ 127 w 167"/>
                <a:gd name="T33" fmla="*/ 0 h 711"/>
                <a:gd name="T34" fmla="*/ 150 w 167"/>
                <a:gd name="T35" fmla="*/ 152 h 711"/>
                <a:gd name="T36" fmla="*/ 150 w 167"/>
                <a:gd name="T37" fmla="*/ 152 h 71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7"/>
                <a:gd name="T58" fmla="*/ 0 h 711"/>
                <a:gd name="T59" fmla="*/ 167 w 167"/>
                <a:gd name="T60" fmla="*/ 711 h 71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7" h="711">
                  <a:moveTo>
                    <a:pt x="150" y="152"/>
                  </a:moveTo>
                  <a:lnTo>
                    <a:pt x="152" y="183"/>
                  </a:lnTo>
                  <a:lnTo>
                    <a:pt x="155" y="230"/>
                  </a:lnTo>
                  <a:lnTo>
                    <a:pt x="159" y="289"/>
                  </a:lnTo>
                  <a:lnTo>
                    <a:pt x="167" y="411"/>
                  </a:lnTo>
                  <a:lnTo>
                    <a:pt x="148" y="498"/>
                  </a:lnTo>
                  <a:lnTo>
                    <a:pt x="148" y="601"/>
                  </a:lnTo>
                  <a:lnTo>
                    <a:pt x="125" y="711"/>
                  </a:lnTo>
                  <a:lnTo>
                    <a:pt x="102" y="618"/>
                  </a:lnTo>
                  <a:lnTo>
                    <a:pt x="62" y="686"/>
                  </a:lnTo>
                  <a:lnTo>
                    <a:pt x="0" y="694"/>
                  </a:lnTo>
                  <a:lnTo>
                    <a:pt x="62" y="624"/>
                  </a:lnTo>
                  <a:lnTo>
                    <a:pt x="102" y="468"/>
                  </a:lnTo>
                  <a:lnTo>
                    <a:pt x="104" y="257"/>
                  </a:lnTo>
                  <a:lnTo>
                    <a:pt x="85" y="145"/>
                  </a:lnTo>
                  <a:lnTo>
                    <a:pt x="119" y="238"/>
                  </a:lnTo>
                  <a:lnTo>
                    <a:pt x="127" y="0"/>
                  </a:lnTo>
                  <a:lnTo>
                    <a:pt x="150" y="15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49" name="Freeform 204"/>
            <p:cNvSpPr>
              <a:spLocks/>
            </p:cNvSpPr>
            <p:nvPr/>
          </p:nvSpPr>
          <p:spPr bwMode="auto">
            <a:xfrm>
              <a:off x="2595" y="1143"/>
              <a:ext cx="155" cy="208"/>
            </a:xfrm>
            <a:custGeom>
              <a:avLst/>
              <a:gdLst>
                <a:gd name="T0" fmla="*/ 205 w 309"/>
                <a:gd name="T1" fmla="*/ 89 h 416"/>
                <a:gd name="T2" fmla="*/ 239 w 309"/>
                <a:gd name="T3" fmla="*/ 95 h 416"/>
                <a:gd name="T4" fmla="*/ 194 w 309"/>
                <a:gd name="T5" fmla="*/ 167 h 416"/>
                <a:gd name="T6" fmla="*/ 254 w 309"/>
                <a:gd name="T7" fmla="*/ 133 h 416"/>
                <a:gd name="T8" fmla="*/ 211 w 309"/>
                <a:gd name="T9" fmla="*/ 228 h 416"/>
                <a:gd name="T10" fmla="*/ 266 w 309"/>
                <a:gd name="T11" fmla="*/ 222 h 416"/>
                <a:gd name="T12" fmla="*/ 271 w 309"/>
                <a:gd name="T13" fmla="*/ 272 h 416"/>
                <a:gd name="T14" fmla="*/ 309 w 309"/>
                <a:gd name="T15" fmla="*/ 312 h 416"/>
                <a:gd name="T16" fmla="*/ 233 w 309"/>
                <a:gd name="T17" fmla="*/ 300 h 416"/>
                <a:gd name="T18" fmla="*/ 194 w 309"/>
                <a:gd name="T19" fmla="*/ 416 h 416"/>
                <a:gd name="T20" fmla="*/ 127 w 309"/>
                <a:gd name="T21" fmla="*/ 333 h 416"/>
                <a:gd name="T22" fmla="*/ 72 w 309"/>
                <a:gd name="T23" fmla="*/ 394 h 416"/>
                <a:gd name="T24" fmla="*/ 106 w 309"/>
                <a:gd name="T25" fmla="*/ 251 h 416"/>
                <a:gd name="T26" fmla="*/ 66 w 309"/>
                <a:gd name="T27" fmla="*/ 272 h 416"/>
                <a:gd name="T28" fmla="*/ 66 w 309"/>
                <a:gd name="T29" fmla="*/ 179 h 416"/>
                <a:gd name="T30" fmla="*/ 0 w 309"/>
                <a:gd name="T31" fmla="*/ 190 h 416"/>
                <a:gd name="T32" fmla="*/ 106 w 309"/>
                <a:gd name="T33" fmla="*/ 124 h 416"/>
                <a:gd name="T34" fmla="*/ 66 w 309"/>
                <a:gd name="T35" fmla="*/ 112 h 416"/>
                <a:gd name="T36" fmla="*/ 155 w 309"/>
                <a:gd name="T37" fmla="*/ 0 h 416"/>
                <a:gd name="T38" fmla="*/ 138 w 309"/>
                <a:gd name="T39" fmla="*/ 118 h 416"/>
                <a:gd name="T40" fmla="*/ 205 w 309"/>
                <a:gd name="T41" fmla="*/ 89 h 416"/>
                <a:gd name="T42" fmla="*/ 205 w 309"/>
                <a:gd name="T43" fmla="*/ 89 h 4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9"/>
                <a:gd name="T67" fmla="*/ 0 h 416"/>
                <a:gd name="T68" fmla="*/ 309 w 309"/>
                <a:gd name="T69" fmla="*/ 416 h 41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9" h="416">
                  <a:moveTo>
                    <a:pt x="205" y="89"/>
                  </a:moveTo>
                  <a:lnTo>
                    <a:pt x="239" y="95"/>
                  </a:lnTo>
                  <a:lnTo>
                    <a:pt x="194" y="167"/>
                  </a:lnTo>
                  <a:lnTo>
                    <a:pt x="254" y="133"/>
                  </a:lnTo>
                  <a:lnTo>
                    <a:pt x="211" y="228"/>
                  </a:lnTo>
                  <a:lnTo>
                    <a:pt x="266" y="222"/>
                  </a:lnTo>
                  <a:lnTo>
                    <a:pt x="271" y="272"/>
                  </a:lnTo>
                  <a:lnTo>
                    <a:pt x="309" y="312"/>
                  </a:lnTo>
                  <a:lnTo>
                    <a:pt x="233" y="300"/>
                  </a:lnTo>
                  <a:lnTo>
                    <a:pt x="194" y="416"/>
                  </a:lnTo>
                  <a:lnTo>
                    <a:pt x="127" y="333"/>
                  </a:lnTo>
                  <a:lnTo>
                    <a:pt x="72" y="394"/>
                  </a:lnTo>
                  <a:lnTo>
                    <a:pt x="106" y="251"/>
                  </a:lnTo>
                  <a:lnTo>
                    <a:pt x="66" y="272"/>
                  </a:lnTo>
                  <a:lnTo>
                    <a:pt x="66" y="179"/>
                  </a:lnTo>
                  <a:lnTo>
                    <a:pt x="0" y="190"/>
                  </a:lnTo>
                  <a:lnTo>
                    <a:pt x="106" y="124"/>
                  </a:lnTo>
                  <a:lnTo>
                    <a:pt x="66" y="112"/>
                  </a:lnTo>
                  <a:lnTo>
                    <a:pt x="155" y="0"/>
                  </a:lnTo>
                  <a:lnTo>
                    <a:pt x="138" y="118"/>
                  </a:lnTo>
                  <a:lnTo>
                    <a:pt x="205" y="89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0" name="Freeform 205"/>
            <p:cNvSpPr>
              <a:spLocks/>
            </p:cNvSpPr>
            <p:nvPr/>
          </p:nvSpPr>
          <p:spPr bwMode="auto">
            <a:xfrm>
              <a:off x="2565" y="1348"/>
              <a:ext cx="108" cy="84"/>
            </a:xfrm>
            <a:custGeom>
              <a:avLst/>
              <a:gdLst>
                <a:gd name="T0" fmla="*/ 66 w 216"/>
                <a:gd name="T1" fmla="*/ 22 h 167"/>
                <a:gd name="T2" fmla="*/ 0 w 216"/>
                <a:gd name="T3" fmla="*/ 78 h 167"/>
                <a:gd name="T4" fmla="*/ 78 w 216"/>
                <a:gd name="T5" fmla="*/ 60 h 167"/>
                <a:gd name="T6" fmla="*/ 40 w 216"/>
                <a:gd name="T7" fmla="*/ 106 h 167"/>
                <a:gd name="T8" fmla="*/ 106 w 216"/>
                <a:gd name="T9" fmla="*/ 89 h 167"/>
                <a:gd name="T10" fmla="*/ 116 w 216"/>
                <a:gd name="T11" fmla="*/ 167 h 167"/>
                <a:gd name="T12" fmla="*/ 167 w 216"/>
                <a:gd name="T13" fmla="*/ 106 h 167"/>
                <a:gd name="T14" fmla="*/ 211 w 216"/>
                <a:gd name="T15" fmla="*/ 144 h 167"/>
                <a:gd name="T16" fmla="*/ 216 w 216"/>
                <a:gd name="T17" fmla="*/ 11 h 167"/>
                <a:gd name="T18" fmla="*/ 133 w 216"/>
                <a:gd name="T19" fmla="*/ 55 h 167"/>
                <a:gd name="T20" fmla="*/ 167 w 216"/>
                <a:gd name="T21" fmla="*/ 0 h 167"/>
                <a:gd name="T22" fmla="*/ 66 w 216"/>
                <a:gd name="T23" fmla="*/ 22 h 167"/>
                <a:gd name="T24" fmla="*/ 66 w 216"/>
                <a:gd name="T25" fmla="*/ 22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16"/>
                <a:gd name="T40" fmla="*/ 0 h 167"/>
                <a:gd name="T41" fmla="*/ 216 w 216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16" h="167">
                  <a:moveTo>
                    <a:pt x="66" y="22"/>
                  </a:moveTo>
                  <a:lnTo>
                    <a:pt x="0" y="78"/>
                  </a:lnTo>
                  <a:lnTo>
                    <a:pt x="78" y="60"/>
                  </a:lnTo>
                  <a:lnTo>
                    <a:pt x="40" y="106"/>
                  </a:lnTo>
                  <a:lnTo>
                    <a:pt x="106" y="89"/>
                  </a:lnTo>
                  <a:lnTo>
                    <a:pt x="116" y="167"/>
                  </a:lnTo>
                  <a:lnTo>
                    <a:pt x="167" y="106"/>
                  </a:lnTo>
                  <a:lnTo>
                    <a:pt x="211" y="144"/>
                  </a:lnTo>
                  <a:lnTo>
                    <a:pt x="216" y="11"/>
                  </a:lnTo>
                  <a:lnTo>
                    <a:pt x="133" y="55"/>
                  </a:lnTo>
                  <a:lnTo>
                    <a:pt x="167" y="0"/>
                  </a:lnTo>
                  <a:lnTo>
                    <a:pt x="66" y="2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1" name="Freeform 206"/>
            <p:cNvSpPr>
              <a:spLocks/>
            </p:cNvSpPr>
            <p:nvPr/>
          </p:nvSpPr>
          <p:spPr bwMode="auto">
            <a:xfrm>
              <a:off x="2612" y="1512"/>
              <a:ext cx="103" cy="63"/>
            </a:xfrm>
            <a:custGeom>
              <a:avLst/>
              <a:gdLst>
                <a:gd name="T0" fmla="*/ 0 w 205"/>
                <a:gd name="T1" fmla="*/ 55 h 127"/>
                <a:gd name="T2" fmla="*/ 87 w 205"/>
                <a:gd name="T3" fmla="*/ 0 h 127"/>
                <a:gd name="T4" fmla="*/ 205 w 205"/>
                <a:gd name="T5" fmla="*/ 0 h 127"/>
                <a:gd name="T6" fmla="*/ 205 w 205"/>
                <a:gd name="T7" fmla="*/ 66 h 127"/>
                <a:gd name="T8" fmla="*/ 148 w 205"/>
                <a:gd name="T9" fmla="*/ 40 h 127"/>
                <a:gd name="T10" fmla="*/ 148 w 205"/>
                <a:gd name="T11" fmla="*/ 106 h 127"/>
                <a:gd name="T12" fmla="*/ 99 w 205"/>
                <a:gd name="T13" fmla="*/ 49 h 127"/>
                <a:gd name="T14" fmla="*/ 38 w 205"/>
                <a:gd name="T15" fmla="*/ 127 h 127"/>
                <a:gd name="T16" fmla="*/ 66 w 205"/>
                <a:gd name="T17" fmla="*/ 66 h 127"/>
                <a:gd name="T18" fmla="*/ 0 w 205"/>
                <a:gd name="T19" fmla="*/ 55 h 127"/>
                <a:gd name="T20" fmla="*/ 0 w 205"/>
                <a:gd name="T21" fmla="*/ 55 h 12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5"/>
                <a:gd name="T34" fmla="*/ 0 h 127"/>
                <a:gd name="T35" fmla="*/ 205 w 205"/>
                <a:gd name="T36" fmla="*/ 127 h 12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5" h="127">
                  <a:moveTo>
                    <a:pt x="0" y="55"/>
                  </a:moveTo>
                  <a:lnTo>
                    <a:pt x="87" y="0"/>
                  </a:lnTo>
                  <a:lnTo>
                    <a:pt x="205" y="0"/>
                  </a:lnTo>
                  <a:lnTo>
                    <a:pt x="205" y="66"/>
                  </a:lnTo>
                  <a:lnTo>
                    <a:pt x="148" y="40"/>
                  </a:lnTo>
                  <a:lnTo>
                    <a:pt x="148" y="106"/>
                  </a:lnTo>
                  <a:lnTo>
                    <a:pt x="99" y="49"/>
                  </a:lnTo>
                  <a:lnTo>
                    <a:pt x="38" y="127"/>
                  </a:lnTo>
                  <a:lnTo>
                    <a:pt x="66" y="66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2" name="Freeform 207"/>
            <p:cNvSpPr>
              <a:spLocks/>
            </p:cNvSpPr>
            <p:nvPr/>
          </p:nvSpPr>
          <p:spPr bwMode="auto">
            <a:xfrm>
              <a:off x="2937" y="1210"/>
              <a:ext cx="143" cy="227"/>
            </a:xfrm>
            <a:custGeom>
              <a:avLst/>
              <a:gdLst>
                <a:gd name="T0" fmla="*/ 0 w 287"/>
                <a:gd name="T1" fmla="*/ 245 h 454"/>
                <a:gd name="T2" fmla="*/ 61 w 287"/>
                <a:gd name="T3" fmla="*/ 295 h 454"/>
                <a:gd name="T4" fmla="*/ 0 w 287"/>
                <a:gd name="T5" fmla="*/ 356 h 454"/>
                <a:gd name="T6" fmla="*/ 32 w 287"/>
                <a:gd name="T7" fmla="*/ 356 h 454"/>
                <a:gd name="T8" fmla="*/ 67 w 287"/>
                <a:gd name="T9" fmla="*/ 454 h 454"/>
                <a:gd name="T10" fmla="*/ 110 w 287"/>
                <a:gd name="T11" fmla="*/ 338 h 454"/>
                <a:gd name="T12" fmla="*/ 148 w 287"/>
                <a:gd name="T13" fmla="*/ 333 h 454"/>
                <a:gd name="T14" fmla="*/ 137 w 287"/>
                <a:gd name="T15" fmla="*/ 245 h 454"/>
                <a:gd name="T16" fmla="*/ 203 w 287"/>
                <a:gd name="T17" fmla="*/ 156 h 454"/>
                <a:gd name="T18" fmla="*/ 287 w 287"/>
                <a:gd name="T19" fmla="*/ 179 h 454"/>
                <a:gd name="T20" fmla="*/ 226 w 287"/>
                <a:gd name="T21" fmla="*/ 107 h 454"/>
                <a:gd name="T22" fmla="*/ 276 w 287"/>
                <a:gd name="T23" fmla="*/ 89 h 454"/>
                <a:gd name="T24" fmla="*/ 198 w 287"/>
                <a:gd name="T25" fmla="*/ 57 h 454"/>
                <a:gd name="T26" fmla="*/ 221 w 287"/>
                <a:gd name="T27" fmla="*/ 17 h 454"/>
                <a:gd name="T28" fmla="*/ 143 w 287"/>
                <a:gd name="T29" fmla="*/ 72 h 454"/>
                <a:gd name="T30" fmla="*/ 137 w 287"/>
                <a:gd name="T31" fmla="*/ 17 h 454"/>
                <a:gd name="T32" fmla="*/ 99 w 287"/>
                <a:gd name="T33" fmla="*/ 89 h 454"/>
                <a:gd name="T34" fmla="*/ 93 w 287"/>
                <a:gd name="T35" fmla="*/ 0 h 454"/>
                <a:gd name="T36" fmla="*/ 93 w 287"/>
                <a:gd name="T37" fmla="*/ 133 h 454"/>
                <a:gd name="T38" fmla="*/ 4 w 287"/>
                <a:gd name="T39" fmla="*/ 156 h 454"/>
                <a:gd name="T40" fmla="*/ 61 w 287"/>
                <a:gd name="T41" fmla="*/ 228 h 454"/>
                <a:gd name="T42" fmla="*/ 0 w 287"/>
                <a:gd name="T43" fmla="*/ 245 h 454"/>
                <a:gd name="T44" fmla="*/ 0 w 287"/>
                <a:gd name="T45" fmla="*/ 245 h 45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87"/>
                <a:gd name="T70" fmla="*/ 0 h 454"/>
                <a:gd name="T71" fmla="*/ 287 w 287"/>
                <a:gd name="T72" fmla="*/ 454 h 45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87" h="454">
                  <a:moveTo>
                    <a:pt x="0" y="245"/>
                  </a:moveTo>
                  <a:lnTo>
                    <a:pt x="61" y="295"/>
                  </a:lnTo>
                  <a:lnTo>
                    <a:pt x="0" y="356"/>
                  </a:lnTo>
                  <a:lnTo>
                    <a:pt x="32" y="356"/>
                  </a:lnTo>
                  <a:lnTo>
                    <a:pt x="67" y="454"/>
                  </a:lnTo>
                  <a:lnTo>
                    <a:pt x="110" y="338"/>
                  </a:lnTo>
                  <a:lnTo>
                    <a:pt x="148" y="333"/>
                  </a:lnTo>
                  <a:lnTo>
                    <a:pt x="137" y="245"/>
                  </a:lnTo>
                  <a:lnTo>
                    <a:pt x="203" y="156"/>
                  </a:lnTo>
                  <a:lnTo>
                    <a:pt x="287" y="179"/>
                  </a:lnTo>
                  <a:lnTo>
                    <a:pt x="226" y="107"/>
                  </a:lnTo>
                  <a:lnTo>
                    <a:pt x="276" y="89"/>
                  </a:lnTo>
                  <a:lnTo>
                    <a:pt x="198" y="57"/>
                  </a:lnTo>
                  <a:lnTo>
                    <a:pt x="221" y="17"/>
                  </a:lnTo>
                  <a:lnTo>
                    <a:pt x="143" y="72"/>
                  </a:lnTo>
                  <a:lnTo>
                    <a:pt x="137" y="17"/>
                  </a:lnTo>
                  <a:lnTo>
                    <a:pt x="99" y="89"/>
                  </a:lnTo>
                  <a:lnTo>
                    <a:pt x="93" y="0"/>
                  </a:lnTo>
                  <a:lnTo>
                    <a:pt x="93" y="133"/>
                  </a:lnTo>
                  <a:lnTo>
                    <a:pt x="4" y="156"/>
                  </a:lnTo>
                  <a:lnTo>
                    <a:pt x="61" y="228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3" name="Freeform 208"/>
            <p:cNvSpPr>
              <a:spLocks/>
            </p:cNvSpPr>
            <p:nvPr/>
          </p:nvSpPr>
          <p:spPr bwMode="auto">
            <a:xfrm>
              <a:off x="2045" y="1296"/>
              <a:ext cx="185" cy="152"/>
            </a:xfrm>
            <a:custGeom>
              <a:avLst/>
              <a:gdLst>
                <a:gd name="T0" fmla="*/ 11 w 371"/>
                <a:gd name="T1" fmla="*/ 99 h 304"/>
                <a:gd name="T2" fmla="*/ 55 w 371"/>
                <a:gd name="T3" fmla="*/ 116 h 304"/>
                <a:gd name="T4" fmla="*/ 0 w 371"/>
                <a:gd name="T5" fmla="*/ 148 h 304"/>
                <a:gd name="T6" fmla="*/ 38 w 371"/>
                <a:gd name="T7" fmla="*/ 165 h 304"/>
                <a:gd name="T8" fmla="*/ 21 w 371"/>
                <a:gd name="T9" fmla="*/ 205 h 304"/>
                <a:gd name="T10" fmla="*/ 72 w 371"/>
                <a:gd name="T11" fmla="*/ 188 h 304"/>
                <a:gd name="T12" fmla="*/ 122 w 371"/>
                <a:gd name="T13" fmla="*/ 226 h 304"/>
                <a:gd name="T14" fmla="*/ 177 w 371"/>
                <a:gd name="T15" fmla="*/ 154 h 304"/>
                <a:gd name="T16" fmla="*/ 209 w 371"/>
                <a:gd name="T17" fmla="*/ 232 h 304"/>
                <a:gd name="T18" fmla="*/ 255 w 371"/>
                <a:gd name="T19" fmla="*/ 183 h 304"/>
                <a:gd name="T20" fmla="*/ 293 w 371"/>
                <a:gd name="T21" fmla="*/ 304 h 304"/>
                <a:gd name="T22" fmla="*/ 327 w 371"/>
                <a:gd name="T23" fmla="*/ 238 h 304"/>
                <a:gd name="T24" fmla="*/ 371 w 371"/>
                <a:gd name="T25" fmla="*/ 261 h 304"/>
                <a:gd name="T26" fmla="*/ 316 w 371"/>
                <a:gd name="T27" fmla="*/ 148 h 304"/>
                <a:gd name="T28" fmla="*/ 232 w 371"/>
                <a:gd name="T29" fmla="*/ 78 h 304"/>
                <a:gd name="T30" fmla="*/ 260 w 371"/>
                <a:gd name="T31" fmla="*/ 44 h 304"/>
                <a:gd name="T32" fmla="*/ 182 w 371"/>
                <a:gd name="T33" fmla="*/ 17 h 304"/>
                <a:gd name="T34" fmla="*/ 150 w 371"/>
                <a:gd name="T35" fmla="*/ 67 h 304"/>
                <a:gd name="T36" fmla="*/ 84 w 371"/>
                <a:gd name="T37" fmla="*/ 0 h 304"/>
                <a:gd name="T38" fmla="*/ 99 w 371"/>
                <a:gd name="T39" fmla="*/ 82 h 304"/>
                <a:gd name="T40" fmla="*/ 17 w 371"/>
                <a:gd name="T41" fmla="*/ 38 h 304"/>
                <a:gd name="T42" fmla="*/ 11 w 371"/>
                <a:gd name="T43" fmla="*/ 99 h 304"/>
                <a:gd name="T44" fmla="*/ 11 w 371"/>
                <a:gd name="T45" fmla="*/ 99 h 30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71"/>
                <a:gd name="T70" fmla="*/ 0 h 304"/>
                <a:gd name="T71" fmla="*/ 371 w 371"/>
                <a:gd name="T72" fmla="*/ 304 h 30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71" h="304">
                  <a:moveTo>
                    <a:pt x="11" y="99"/>
                  </a:moveTo>
                  <a:lnTo>
                    <a:pt x="55" y="116"/>
                  </a:lnTo>
                  <a:lnTo>
                    <a:pt x="0" y="148"/>
                  </a:lnTo>
                  <a:lnTo>
                    <a:pt x="38" y="165"/>
                  </a:lnTo>
                  <a:lnTo>
                    <a:pt x="21" y="205"/>
                  </a:lnTo>
                  <a:lnTo>
                    <a:pt x="72" y="188"/>
                  </a:lnTo>
                  <a:lnTo>
                    <a:pt x="122" y="226"/>
                  </a:lnTo>
                  <a:lnTo>
                    <a:pt x="177" y="154"/>
                  </a:lnTo>
                  <a:lnTo>
                    <a:pt x="209" y="232"/>
                  </a:lnTo>
                  <a:lnTo>
                    <a:pt x="255" y="183"/>
                  </a:lnTo>
                  <a:lnTo>
                    <a:pt x="293" y="304"/>
                  </a:lnTo>
                  <a:lnTo>
                    <a:pt x="327" y="238"/>
                  </a:lnTo>
                  <a:lnTo>
                    <a:pt x="371" y="261"/>
                  </a:lnTo>
                  <a:lnTo>
                    <a:pt x="316" y="148"/>
                  </a:lnTo>
                  <a:lnTo>
                    <a:pt x="232" y="78"/>
                  </a:lnTo>
                  <a:lnTo>
                    <a:pt x="260" y="44"/>
                  </a:lnTo>
                  <a:lnTo>
                    <a:pt x="182" y="17"/>
                  </a:lnTo>
                  <a:lnTo>
                    <a:pt x="150" y="67"/>
                  </a:lnTo>
                  <a:lnTo>
                    <a:pt x="84" y="0"/>
                  </a:lnTo>
                  <a:lnTo>
                    <a:pt x="99" y="82"/>
                  </a:lnTo>
                  <a:lnTo>
                    <a:pt x="17" y="38"/>
                  </a:lnTo>
                  <a:lnTo>
                    <a:pt x="11" y="99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4" name="Freeform 209"/>
            <p:cNvSpPr>
              <a:spLocks/>
            </p:cNvSpPr>
            <p:nvPr/>
          </p:nvSpPr>
          <p:spPr bwMode="auto">
            <a:xfrm>
              <a:off x="1748" y="1653"/>
              <a:ext cx="181" cy="133"/>
            </a:xfrm>
            <a:custGeom>
              <a:avLst/>
              <a:gdLst>
                <a:gd name="T0" fmla="*/ 51 w 361"/>
                <a:gd name="T1" fmla="*/ 116 h 266"/>
                <a:gd name="T2" fmla="*/ 0 w 361"/>
                <a:gd name="T3" fmla="*/ 171 h 266"/>
                <a:gd name="T4" fmla="*/ 121 w 361"/>
                <a:gd name="T5" fmla="*/ 171 h 266"/>
                <a:gd name="T6" fmla="*/ 106 w 361"/>
                <a:gd name="T7" fmla="*/ 232 h 266"/>
                <a:gd name="T8" fmla="*/ 173 w 361"/>
                <a:gd name="T9" fmla="*/ 182 h 266"/>
                <a:gd name="T10" fmla="*/ 179 w 361"/>
                <a:gd name="T11" fmla="*/ 226 h 266"/>
                <a:gd name="T12" fmla="*/ 234 w 361"/>
                <a:gd name="T13" fmla="*/ 165 h 266"/>
                <a:gd name="T14" fmla="*/ 277 w 361"/>
                <a:gd name="T15" fmla="*/ 266 h 266"/>
                <a:gd name="T16" fmla="*/ 283 w 361"/>
                <a:gd name="T17" fmla="*/ 171 h 266"/>
                <a:gd name="T18" fmla="*/ 361 w 361"/>
                <a:gd name="T19" fmla="*/ 78 h 266"/>
                <a:gd name="T20" fmla="*/ 300 w 361"/>
                <a:gd name="T21" fmla="*/ 99 h 266"/>
                <a:gd name="T22" fmla="*/ 321 w 361"/>
                <a:gd name="T23" fmla="*/ 26 h 266"/>
                <a:gd name="T24" fmla="*/ 194 w 361"/>
                <a:gd name="T25" fmla="*/ 66 h 266"/>
                <a:gd name="T26" fmla="*/ 156 w 361"/>
                <a:gd name="T27" fmla="*/ 0 h 266"/>
                <a:gd name="T28" fmla="*/ 156 w 361"/>
                <a:gd name="T29" fmla="*/ 93 h 266"/>
                <a:gd name="T30" fmla="*/ 106 w 361"/>
                <a:gd name="T31" fmla="*/ 32 h 266"/>
                <a:gd name="T32" fmla="*/ 121 w 361"/>
                <a:gd name="T33" fmla="*/ 133 h 266"/>
                <a:gd name="T34" fmla="*/ 51 w 361"/>
                <a:gd name="T35" fmla="*/ 116 h 266"/>
                <a:gd name="T36" fmla="*/ 51 w 361"/>
                <a:gd name="T37" fmla="*/ 116 h 26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61"/>
                <a:gd name="T58" fmla="*/ 0 h 266"/>
                <a:gd name="T59" fmla="*/ 361 w 361"/>
                <a:gd name="T60" fmla="*/ 266 h 26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61" h="266">
                  <a:moveTo>
                    <a:pt x="51" y="116"/>
                  </a:moveTo>
                  <a:lnTo>
                    <a:pt x="0" y="171"/>
                  </a:lnTo>
                  <a:lnTo>
                    <a:pt x="121" y="171"/>
                  </a:lnTo>
                  <a:lnTo>
                    <a:pt x="106" y="232"/>
                  </a:lnTo>
                  <a:lnTo>
                    <a:pt x="173" y="182"/>
                  </a:lnTo>
                  <a:lnTo>
                    <a:pt x="179" y="226"/>
                  </a:lnTo>
                  <a:lnTo>
                    <a:pt x="234" y="165"/>
                  </a:lnTo>
                  <a:lnTo>
                    <a:pt x="277" y="266"/>
                  </a:lnTo>
                  <a:lnTo>
                    <a:pt x="283" y="171"/>
                  </a:lnTo>
                  <a:lnTo>
                    <a:pt x="361" y="78"/>
                  </a:lnTo>
                  <a:lnTo>
                    <a:pt x="300" y="99"/>
                  </a:lnTo>
                  <a:lnTo>
                    <a:pt x="321" y="26"/>
                  </a:lnTo>
                  <a:lnTo>
                    <a:pt x="194" y="66"/>
                  </a:lnTo>
                  <a:lnTo>
                    <a:pt x="156" y="0"/>
                  </a:lnTo>
                  <a:lnTo>
                    <a:pt x="156" y="93"/>
                  </a:lnTo>
                  <a:lnTo>
                    <a:pt x="106" y="32"/>
                  </a:lnTo>
                  <a:lnTo>
                    <a:pt x="121" y="133"/>
                  </a:lnTo>
                  <a:lnTo>
                    <a:pt x="51" y="11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5" name="Freeform 210"/>
            <p:cNvSpPr>
              <a:spLocks/>
            </p:cNvSpPr>
            <p:nvPr/>
          </p:nvSpPr>
          <p:spPr bwMode="auto">
            <a:xfrm>
              <a:off x="1884" y="1551"/>
              <a:ext cx="147" cy="133"/>
            </a:xfrm>
            <a:custGeom>
              <a:avLst/>
              <a:gdLst>
                <a:gd name="T0" fmla="*/ 89 w 292"/>
                <a:gd name="T1" fmla="*/ 138 h 266"/>
                <a:gd name="T2" fmla="*/ 159 w 292"/>
                <a:gd name="T3" fmla="*/ 83 h 266"/>
                <a:gd name="T4" fmla="*/ 171 w 292"/>
                <a:gd name="T5" fmla="*/ 32 h 266"/>
                <a:gd name="T6" fmla="*/ 243 w 292"/>
                <a:gd name="T7" fmla="*/ 32 h 266"/>
                <a:gd name="T8" fmla="*/ 292 w 292"/>
                <a:gd name="T9" fmla="*/ 0 h 266"/>
                <a:gd name="T10" fmla="*/ 211 w 292"/>
                <a:gd name="T11" fmla="*/ 98 h 266"/>
                <a:gd name="T12" fmla="*/ 211 w 292"/>
                <a:gd name="T13" fmla="*/ 159 h 266"/>
                <a:gd name="T14" fmla="*/ 182 w 292"/>
                <a:gd name="T15" fmla="*/ 121 h 266"/>
                <a:gd name="T16" fmla="*/ 99 w 292"/>
                <a:gd name="T17" fmla="*/ 222 h 266"/>
                <a:gd name="T18" fmla="*/ 0 w 292"/>
                <a:gd name="T19" fmla="*/ 266 h 266"/>
                <a:gd name="T20" fmla="*/ 104 w 292"/>
                <a:gd name="T21" fmla="*/ 165 h 266"/>
                <a:gd name="T22" fmla="*/ 89 w 292"/>
                <a:gd name="T23" fmla="*/ 138 h 266"/>
                <a:gd name="T24" fmla="*/ 89 w 292"/>
                <a:gd name="T25" fmla="*/ 138 h 2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2"/>
                <a:gd name="T40" fmla="*/ 0 h 266"/>
                <a:gd name="T41" fmla="*/ 292 w 292"/>
                <a:gd name="T42" fmla="*/ 266 h 2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2" h="266">
                  <a:moveTo>
                    <a:pt x="89" y="138"/>
                  </a:moveTo>
                  <a:lnTo>
                    <a:pt x="159" y="83"/>
                  </a:lnTo>
                  <a:lnTo>
                    <a:pt x="171" y="32"/>
                  </a:lnTo>
                  <a:lnTo>
                    <a:pt x="243" y="32"/>
                  </a:lnTo>
                  <a:lnTo>
                    <a:pt x="292" y="0"/>
                  </a:lnTo>
                  <a:lnTo>
                    <a:pt x="211" y="98"/>
                  </a:lnTo>
                  <a:lnTo>
                    <a:pt x="211" y="159"/>
                  </a:lnTo>
                  <a:lnTo>
                    <a:pt x="182" y="121"/>
                  </a:lnTo>
                  <a:lnTo>
                    <a:pt x="99" y="222"/>
                  </a:lnTo>
                  <a:lnTo>
                    <a:pt x="0" y="266"/>
                  </a:lnTo>
                  <a:lnTo>
                    <a:pt x="104" y="165"/>
                  </a:lnTo>
                  <a:lnTo>
                    <a:pt x="89" y="138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6" name="Freeform 211"/>
            <p:cNvSpPr>
              <a:spLocks/>
            </p:cNvSpPr>
            <p:nvPr/>
          </p:nvSpPr>
          <p:spPr bwMode="auto">
            <a:xfrm>
              <a:off x="2075" y="1726"/>
              <a:ext cx="169" cy="251"/>
            </a:xfrm>
            <a:custGeom>
              <a:avLst/>
              <a:gdLst>
                <a:gd name="T0" fmla="*/ 116 w 336"/>
                <a:gd name="T1" fmla="*/ 255 h 504"/>
                <a:gd name="T2" fmla="*/ 237 w 336"/>
                <a:gd name="T3" fmla="*/ 166 h 504"/>
                <a:gd name="T4" fmla="*/ 127 w 336"/>
                <a:gd name="T5" fmla="*/ 105 h 504"/>
                <a:gd name="T6" fmla="*/ 93 w 336"/>
                <a:gd name="T7" fmla="*/ 0 h 504"/>
                <a:gd name="T8" fmla="*/ 148 w 336"/>
                <a:gd name="T9" fmla="*/ 73 h 504"/>
                <a:gd name="T10" fmla="*/ 148 w 336"/>
                <a:gd name="T11" fmla="*/ 27 h 504"/>
                <a:gd name="T12" fmla="*/ 255 w 336"/>
                <a:gd name="T13" fmla="*/ 88 h 504"/>
                <a:gd name="T14" fmla="*/ 336 w 336"/>
                <a:gd name="T15" fmla="*/ 111 h 504"/>
                <a:gd name="T16" fmla="*/ 310 w 336"/>
                <a:gd name="T17" fmla="*/ 194 h 504"/>
                <a:gd name="T18" fmla="*/ 277 w 336"/>
                <a:gd name="T19" fmla="*/ 266 h 504"/>
                <a:gd name="T20" fmla="*/ 232 w 336"/>
                <a:gd name="T21" fmla="*/ 221 h 504"/>
                <a:gd name="T22" fmla="*/ 148 w 336"/>
                <a:gd name="T23" fmla="*/ 310 h 504"/>
                <a:gd name="T24" fmla="*/ 177 w 336"/>
                <a:gd name="T25" fmla="*/ 432 h 504"/>
                <a:gd name="T26" fmla="*/ 89 w 336"/>
                <a:gd name="T27" fmla="*/ 504 h 504"/>
                <a:gd name="T28" fmla="*/ 139 w 336"/>
                <a:gd name="T29" fmla="*/ 333 h 504"/>
                <a:gd name="T30" fmla="*/ 0 w 336"/>
                <a:gd name="T31" fmla="*/ 405 h 504"/>
                <a:gd name="T32" fmla="*/ 116 w 336"/>
                <a:gd name="T33" fmla="*/ 255 h 504"/>
                <a:gd name="T34" fmla="*/ 116 w 336"/>
                <a:gd name="T35" fmla="*/ 255 h 50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336"/>
                <a:gd name="T55" fmla="*/ 0 h 504"/>
                <a:gd name="T56" fmla="*/ 336 w 336"/>
                <a:gd name="T57" fmla="*/ 504 h 50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336" h="504">
                  <a:moveTo>
                    <a:pt x="116" y="255"/>
                  </a:moveTo>
                  <a:lnTo>
                    <a:pt x="237" y="166"/>
                  </a:lnTo>
                  <a:lnTo>
                    <a:pt x="127" y="105"/>
                  </a:lnTo>
                  <a:lnTo>
                    <a:pt x="93" y="0"/>
                  </a:lnTo>
                  <a:lnTo>
                    <a:pt x="148" y="73"/>
                  </a:lnTo>
                  <a:lnTo>
                    <a:pt x="148" y="27"/>
                  </a:lnTo>
                  <a:lnTo>
                    <a:pt x="255" y="88"/>
                  </a:lnTo>
                  <a:lnTo>
                    <a:pt x="336" y="111"/>
                  </a:lnTo>
                  <a:lnTo>
                    <a:pt x="310" y="194"/>
                  </a:lnTo>
                  <a:lnTo>
                    <a:pt x="277" y="266"/>
                  </a:lnTo>
                  <a:lnTo>
                    <a:pt x="232" y="221"/>
                  </a:lnTo>
                  <a:lnTo>
                    <a:pt x="148" y="310"/>
                  </a:lnTo>
                  <a:lnTo>
                    <a:pt x="177" y="432"/>
                  </a:lnTo>
                  <a:lnTo>
                    <a:pt x="89" y="504"/>
                  </a:lnTo>
                  <a:lnTo>
                    <a:pt x="139" y="333"/>
                  </a:lnTo>
                  <a:lnTo>
                    <a:pt x="0" y="405"/>
                  </a:lnTo>
                  <a:lnTo>
                    <a:pt x="116" y="255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7" name="Freeform 212"/>
            <p:cNvSpPr>
              <a:spLocks/>
            </p:cNvSpPr>
            <p:nvPr/>
          </p:nvSpPr>
          <p:spPr bwMode="auto">
            <a:xfrm>
              <a:off x="2463" y="1684"/>
              <a:ext cx="166" cy="130"/>
            </a:xfrm>
            <a:custGeom>
              <a:avLst/>
              <a:gdLst>
                <a:gd name="T0" fmla="*/ 55 w 331"/>
                <a:gd name="T1" fmla="*/ 0 h 260"/>
                <a:gd name="T2" fmla="*/ 33 w 331"/>
                <a:gd name="T3" fmla="*/ 110 h 260"/>
                <a:gd name="T4" fmla="*/ 0 w 331"/>
                <a:gd name="T5" fmla="*/ 165 h 260"/>
                <a:gd name="T6" fmla="*/ 55 w 331"/>
                <a:gd name="T7" fmla="*/ 138 h 260"/>
                <a:gd name="T8" fmla="*/ 27 w 331"/>
                <a:gd name="T9" fmla="*/ 205 h 260"/>
                <a:gd name="T10" fmla="*/ 105 w 331"/>
                <a:gd name="T11" fmla="*/ 171 h 260"/>
                <a:gd name="T12" fmla="*/ 88 w 331"/>
                <a:gd name="T13" fmla="*/ 222 h 260"/>
                <a:gd name="T14" fmla="*/ 177 w 331"/>
                <a:gd name="T15" fmla="*/ 182 h 260"/>
                <a:gd name="T16" fmla="*/ 183 w 331"/>
                <a:gd name="T17" fmla="*/ 260 h 260"/>
                <a:gd name="T18" fmla="*/ 270 w 331"/>
                <a:gd name="T19" fmla="*/ 199 h 260"/>
                <a:gd name="T20" fmla="*/ 282 w 331"/>
                <a:gd name="T21" fmla="*/ 260 h 260"/>
                <a:gd name="T22" fmla="*/ 331 w 331"/>
                <a:gd name="T23" fmla="*/ 194 h 260"/>
                <a:gd name="T24" fmla="*/ 249 w 331"/>
                <a:gd name="T25" fmla="*/ 60 h 260"/>
                <a:gd name="T26" fmla="*/ 221 w 331"/>
                <a:gd name="T27" fmla="*/ 133 h 260"/>
                <a:gd name="T28" fmla="*/ 166 w 331"/>
                <a:gd name="T29" fmla="*/ 17 h 260"/>
                <a:gd name="T30" fmla="*/ 105 w 331"/>
                <a:gd name="T31" fmla="*/ 11 h 260"/>
                <a:gd name="T32" fmla="*/ 111 w 331"/>
                <a:gd name="T33" fmla="*/ 121 h 260"/>
                <a:gd name="T34" fmla="*/ 55 w 331"/>
                <a:gd name="T35" fmla="*/ 0 h 260"/>
                <a:gd name="T36" fmla="*/ 55 w 331"/>
                <a:gd name="T37" fmla="*/ 0 h 26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1"/>
                <a:gd name="T58" fmla="*/ 0 h 260"/>
                <a:gd name="T59" fmla="*/ 331 w 331"/>
                <a:gd name="T60" fmla="*/ 260 h 26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1" h="260">
                  <a:moveTo>
                    <a:pt x="55" y="0"/>
                  </a:moveTo>
                  <a:lnTo>
                    <a:pt x="33" y="110"/>
                  </a:lnTo>
                  <a:lnTo>
                    <a:pt x="0" y="165"/>
                  </a:lnTo>
                  <a:lnTo>
                    <a:pt x="55" y="138"/>
                  </a:lnTo>
                  <a:lnTo>
                    <a:pt x="27" y="205"/>
                  </a:lnTo>
                  <a:lnTo>
                    <a:pt x="105" y="171"/>
                  </a:lnTo>
                  <a:lnTo>
                    <a:pt x="88" y="222"/>
                  </a:lnTo>
                  <a:lnTo>
                    <a:pt x="177" y="182"/>
                  </a:lnTo>
                  <a:lnTo>
                    <a:pt x="183" y="260"/>
                  </a:lnTo>
                  <a:lnTo>
                    <a:pt x="270" y="199"/>
                  </a:lnTo>
                  <a:lnTo>
                    <a:pt x="282" y="260"/>
                  </a:lnTo>
                  <a:lnTo>
                    <a:pt x="331" y="194"/>
                  </a:lnTo>
                  <a:lnTo>
                    <a:pt x="249" y="60"/>
                  </a:lnTo>
                  <a:lnTo>
                    <a:pt x="221" y="133"/>
                  </a:lnTo>
                  <a:lnTo>
                    <a:pt x="166" y="17"/>
                  </a:lnTo>
                  <a:lnTo>
                    <a:pt x="105" y="11"/>
                  </a:lnTo>
                  <a:lnTo>
                    <a:pt x="111" y="12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8" name="Freeform 213"/>
            <p:cNvSpPr>
              <a:spLocks/>
            </p:cNvSpPr>
            <p:nvPr/>
          </p:nvSpPr>
          <p:spPr bwMode="auto">
            <a:xfrm>
              <a:off x="2649" y="1781"/>
              <a:ext cx="240" cy="463"/>
            </a:xfrm>
            <a:custGeom>
              <a:avLst/>
              <a:gdLst>
                <a:gd name="T0" fmla="*/ 183 w 481"/>
                <a:gd name="T1" fmla="*/ 482 h 925"/>
                <a:gd name="T2" fmla="*/ 99 w 481"/>
                <a:gd name="T3" fmla="*/ 558 h 925"/>
                <a:gd name="T4" fmla="*/ 67 w 481"/>
                <a:gd name="T5" fmla="*/ 665 h 925"/>
                <a:gd name="T6" fmla="*/ 0 w 481"/>
                <a:gd name="T7" fmla="*/ 558 h 925"/>
                <a:gd name="T8" fmla="*/ 15 w 481"/>
                <a:gd name="T9" fmla="*/ 691 h 925"/>
                <a:gd name="T10" fmla="*/ 44 w 481"/>
                <a:gd name="T11" fmla="*/ 775 h 925"/>
                <a:gd name="T12" fmla="*/ 143 w 481"/>
                <a:gd name="T13" fmla="*/ 703 h 925"/>
                <a:gd name="T14" fmla="*/ 133 w 481"/>
                <a:gd name="T15" fmla="*/ 842 h 925"/>
                <a:gd name="T16" fmla="*/ 93 w 481"/>
                <a:gd name="T17" fmla="*/ 925 h 925"/>
                <a:gd name="T18" fmla="*/ 171 w 481"/>
                <a:gd name="T19" fmla="*/ 847 h 925"/>
                <a:gd name="T20" fmla="*/ 276 w 481"/>
                <a:gd name="T21" fmla="*/ 842 h 925"/>
                <a:gd name="T22" fmla="*/ 209 w 481"/>
                <a:gd name="T23" fmla="*/ 758 h 925"/>
                <a:gd name="T24" fmla="*/ 337 w 481"/>
                <a:gd name="T25" fmla="*/ 625 h 925"/>
                <a:gd name="T26" fmla="*/ 243 w 481"/>
                <a:gd name="T27" fmla="*/ 625 h 925"/>
                <a:gd name="T28" fmla="*/ 348 w 481"/>
                <a:gd name="T29" fmla="*/ 532 h 925"/>
                <a:gd name="T30" fmla="*/ 348 w 481"/>
                <a:gd name="T31" fmla="*/ 399 h 925"/>
                <a:gd name="T32" fmla="*/ 420 w 481"/>
                <a:gd name="T33" fmla="*/ 416 h 925"/>
                <a:gd name="T34" fmla="*/ 397 w 481"/>
                <a:gd name="T35" fmla="*/ 344 h 925"/>
                <a:gd name="T36" fmla="*/ 449 w 481"/>
                <a:gd name="T37" fmla="*/ 309 h 925"/>
                <a:gd name="T38" fmla="*/ 397 w 481"/>
                <a:gd name="T39" fmla="*/ 288 h 925"/>
                <a:gd name="T40" fmla="*/ 481 w 481"/>
                <a:gd name="T41" fmla="*/ 231 h 925"/>
                <a:gd name="T42" fmla="*/ 371 w 481"/>
                <a:gd name="T43" fmla="*/ 231 h 925"/>
                <a:gd name="T44" fmla="*/ 443 w 481"/>
                <a:gd name="T45" fmla="*/ 182 h 925"/>
                <a:gd name="T46" fmla="*/ 354 w 481"/>
                <a:gd name="T47" fmla="*/ 188 h 925"/>
                <a:gd name="T48" fmla="*/ 365 w 481"/>
                <a:gd name="T49" fmla="*/ 72 h 925"/>
                <a:gd name="T50" fmla="*/ 264 w 481"/>
                <a:gd name="T51" fmla="*/ 28 h 925"/>
                <a:gd name="T52" fmla="*/ 154 w 481"/>
                <a:gd name="T53" fmla="*/ 0 h 925"/>
                <a:gd name="T54" fmla="*/ 293 w 481"/>
                <a:gd name="T55" fmla="*/ 171 h 925"/>
                <a:gd name="T56" fmla="*/ 209 w 481"/>
                <a:gd name="T57" fmla="*/ 211 h 925"/>
                <a:gd name="T58" fmla="*/ 281 w 481"/>
                <a:gd name="T59" fmla="*/ 271 h 925"/>
                <a:gd name="T60" fmla="*/ 188 w 481"/>
                <a:gd name="T61" fmla="*/ 271 h 925"/>
                <a:gd name="T62" fmla="*/ 238 w 481"/>
                <a:gd name="T63" fmla="*/ 471 h 925"/>
                <a:gd name="T64" fmla="*/ 221 w 481"/>
                <a:gd name="T65" fmla="*/ 575 h 925"/>
                <a:gd name="T66" fmla="*/ 183 w 481"/>
                <a:gd name="T67" fmla="*/ 482 h 925"/>
                <a:gd name="T68" fmla="*/ 183 w 481"/>
                <a:gd name="T69" fmla="*/ 482 h 92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81"/>
                <a:gd name="T106" fmla="*/ 0 h 925"/>
                <a:gd name="T107" fmla="*/ 481 w 481"/>
                <a:gd name="T108" fmla="*/ 925 h 92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81" h="925">
                  <a:moveTo>
                    <a:pt x="183" y="482"/>
                  </a:moveTo>
                  <a:lnTo>
                    <a:pt x="99" y="558"/>
                  </a:lnTo>
                  <a:lnTo>
                    <a:pt x="67" y="665"/>
                  </a:lnTo>
                  <a:lnTo>
                    <a:pt x="0" y="558"/>
                  </a:lnTo>
                  <a:lnTo>
                    <a:pt x="15" y="691"/>
                  </a:lnTo>
                  <a:lnTo>
                    <a:pt x="44" y="775"/>
                  </a:lnTo>
                  <a:lnTo>
                    <a:pt x="143" y="703"/>
                  </a:lnTo>
                  <a:lnTo>
                    <a:pt x="133" y="842"/>
                  </a:lnTo>
                  <a:lnTo>
                    <a:pt x="93" y="925"/>
                  </a:lnTo>
                  <a:lnTo>
                    <a:pt x="171" y="847"/>
                  </a:lnTo>
                  <a:lnTo>
                    <a:pt x="276" y="842"/>
                  </a:lnTo>
                  <a:lnTo>
                    <a:pt x="209" y="758"/>
                  </a:lnTo>
                  <a:lnTo>
                    <a:pt x="337" y="625"/>
                  </a:lnTo>
                  <a:lnTo>
                    <a:pt x="243" y="625"/>
                  </a:lnTo>
                  <a:lnTo>
                    <a:pt x="348" y="532"/>
                  </a:lnTo>
                  <a:lnTo>
                    <a:pt x="348" y="399"/>
                  </a:lnTo>
                  <a:lnTo>
                    <a:pt x="420" y="416"/>
                  </a:lnTo>
                  <a:lnTo>
                    <a:pt x="397" y="344"/>
                  </a:lnTo>
                  <a:lnTo>
                    <a:pt x="449" y="309"/>
                  </a:lnTo>
                  <a:lnTo>
                    <a:pt x="397" y="288"/>
                  </a:lnTo>
                  <a:lnTo>
                    <a:pt x="481" y="231"/>
                  </a:lnTo>
                  <a:lnTo>
                    <a:pt x="371" y="231"/>
                  </a:lnTo>
                  <a:lnTo>
                    <a:pt x="443" y="182"/>
                  </a:lnTo>
                  <a:lnTo>
                    <a:pt x="354" y="188"/>
                  </a:lnTo>
                  <a:lnTo>
                    <a:pt x="365" y="72"/>
                  </a:lnTo>
                  <a:lnTo>
                    <a:pt x="264" y="28"/>
                  </a:lnTo>
                  <a:lnTo>
                    <a:pt x="154" y="0"/>
                  </a:lnTo>
                  <a:lnTo>
                    <a:pt x="293" y="171"/>
                  </a:lnTo>
                  <a:lnTo>
                    <a:pt x="209" y="211"/>
                  </a:lnTo>
                  <a:lnTo>
                    <a:pt x="281" y="271"/>
                  </a:lnTo>
                  <a:lnTo>
                    <a:pt x="188" y="271"/>
                  </a:lnTo>
                  <a:lnTo>
                    <a:pt x="238" y="471"/>
                  </a:lnTo>
                  <a:lnTo>
                    <a:pt x="221" y="575"/>
                  </a:lnTo>
                  <a:lnTo>
                    <a:pt x="183" y="48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59" name="Freeform 214"/>
            <p:cNvSpPr>
              <a:spLocks/>
            </p:cNvSpPr>
            <p:nvPr/>
          </p:nvSpPr>
          <p:spPr bwMode="auto">
            <a:xfrm>
              <a:off x="2842" y="1539"/>
              <a:ext cx="111" cy="145"/>
            </a:xfrm>
            <a:custGeom>
              <a:avLst/>
              <a:gdLst>
                <a:gd name="T0" fmla="*/ 61 w 220"/>
                <a:gd name="T1" fmla="*/ 0 h 289"/>
                <a:gd name="T2" fmla="*/ 61 w 220"/>
                <a:gd name="T3" fmla="*/ 112 h 289"/>
                <a:gd name="T4" fmla="*/ 0 w 220"/>
                <a:gd name="T5" fmla="*/ 182 h 289"/>
                <a:gd name="T6" fmla="*/ 55 w 220"/>
                <a:gd name="T7" fmla="*/ 167 h 289"/>
                <a:gd name="T8" fmla="*/ 66 w 220"/>
                <a:gd name="T9" fmla="*/ 245 h 289"/>
                <a:gd name="T10" fmla="*/ 104 w 220"/>
                <a:gd name="T11" fmla="*/ 277 h 289"/>
                <a:gd name="T12" fmla="*/ 104 w 220"/>
                <a:gd name="T13" fmla="*/ 199 h 289"/>
                <a:gd name="T14" fmla="*/ 188 w 220"/>
                <a:gd name="T15" fmla="*/ 289 h 289"/>
                <a:gd name="T16" fmla="*/ 220 w 220"/>
                <a:gd name="T17" fmla="*/ 150 h 289"/>
                <a:gd name="T18" fmla="*/ 131 w 220"/>
                <a:gd name="T19" fmla="*/ 121 h 289"/>
                <a:gd name="T20" fmla="*/ 131 w 220"/>
                <a:gd name="T21" fmla="*/ 5 h 289"/>
                <a:gd name="T22" fmla="*/ 61 w 220"/>
                <a:gd name="T23" fmla="*/ 0 h 289"/>
                <a:gd name="T24" fmla="*/ 61 w 220"/>
                <a:gd name="T25" fmla="*/ 0 h 28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20"/>
                <a:gd name="T40" fmla="*/ 0 h 289"/>
                <a:gd name="T41" fmla="*/ 220 w 220"/>
                <a:gd name="T42" fmla="*/ 289 h 28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20" h="289">
                  <a:moveTo>
                    <a:pt x="61" y="0"/>
                  </a:moveTo>
                  <a:lnTo>
                    <a:pt x="61" y="112"/>
                  </a:lnTo>
                  <a:lnTo>
                    <a:pt x="0" y="182"/>
                  </a:lnTo>
                  <a:lnTo>
                    <a:pt x="55" y="167"/>
                  </a:lnTo>
                  <a:lnTo>
                    <a:pt x="66" y="245"/>
                  </a:lnTo>
                  <a:lnTo>
                    <a:pt x="104" y="277"/>
                  </a:lnTo>
                  <a:lnTo>
                    <a:pt x="104" y="199"/>
                  </a:lnTo>
                  <a:lnTo>
                    <a:pt x="188" y="289"/>
                  </a:lnTo>
                  <a:lnTo>
                    <a:pt x="220" y="150"/>
                  </a:lnTo>
                  <a:lnTo>
                    <a:pt x="131" y="121"/>
                  </a:lnTo>
                  <a:lnTo>
                    <a:pt x="131" y="5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0" name="Freeform 215"/>
            <p:cNvSpPr>
              <a:spLocks/>
            </p:cNvSpPr>
            <p:nvPr/>
          </p:nvSpPr>
          <p:spPr bwMode="auto">
            <a:xfrm>
              <a:off x="3316" y="1570"/>
              <a:ext cx="353" cy="371"/>
            </a:xfrm>
            <a:custGeom>
              <a:avLst/>
              <a:gdLst>
                <a:gd name="T0" fmla="*/ 188 w 707"/>
                <a:gd name="T1" fmla="*/ 100 h 743"/>
                <a:gd name="T2" fmla="*/ 237 w 707"/>
                <a:gd name="T3" fmla="*/ 106 h 743"/>
                <a:gd name="T4" fmla="*/ 269 w 707"/>
                <a:gd name="T5" fmla="*/ 0 h 743"/>
                <a:gd name="T6" fmla="*/ 275 w 707"/>
                <a:gd name="T7" fmla="*/ 127 h 743"/>
                <a:gd name="T8" fmla="*/ 376 w 707"/>
                <a:gd name="T9" fmla="*/ 112 h 743"/>
                <a:gd name="T10" fmla="*/ 365 w 707"/>
                <a:gd name="T11" fmla="*/ 188 h 743"/>
                <a:gd name="T12" fmla="*/ 463 w 707"/>
                <a:gd name="T13" fmla="*/ 117 h 743"/>
                <a:gd name="T14" fmla="*/ 441 w 707"/>
                <a:gd name="T15" fmla="*/ 216 h 743"/>
                <a:gd name="T16" fmla="*/ 507 w 707"/>
                <a:gd name="T17" fmla="*/ 216 h 743"/>
                <a:gd name="T18" fmla="*/ 469 w 707"/>
                <a:gd name="T19" fmla="*/ 300 h 743"/>
                <a:gd name="T20" fmla="*/ 591 w 707"/>
                <a:gd name="T21" fmla="*/ 199 h 743"/>
                <a:gd name="T22" fmla="*/ 579 w 707"/>
                <a:gd name="T23" fmla="*/ 288 h 743"/>
                <a:gd name="T24" fmla="*/ 663 w 707"/>
                <a:gd name="T25" fmla="*/ 216 h 743"/>
                <a:gd name="T26" fmla="*/ 707 w 707"/>
                <a:gd name="T27" fmla="*/ 271 h 743"/>
                <a:gd name="T28" fmla="*/ 634 w 707"/>
                <a:gd name="T29" fmla="*/ 271 h 743"/>
                <a:gd name="T30" fmla="*/ 663 w 707"/>
                <a:gd name="T31" fmla="*/ 399 h 743"/>
                <a:gd name="T32" fmla="*/ 608 w 707"/>
                <a:gd name="T33" fmla="*/ 355 h 743"/>
                <a:gd name="T34" fmla="*/ 608 w 707"/>
                <a:gd name="T35" fmla="*/ 439 h 743"/>
                <a:gd name="T36" fmla="*/ 579 w 707"/>
                <a:gd name="T37" fmla="*/ 410 h 743"/>
                <a:gd name="T38" fmla="*/ 579 w 707"/>
                <a:gd name="T39" fmla="*/ 572 h 743"/>
                <a:gd name="T40" fmla="*/ 519 w 707"/>
                <a:gd name="T41" fmla="*/ 621 h 743"/>
                <a:gd name="T42" fmla="*/ 524 w 707"/>
                <a:gd name="T43" fmla="*/ 505 h 743"/>
                <a:gd name="T44" fmla="*/ 446 w 707"/>
                <a:gd name="T45" fmla="*/ 587 h 743"/>
                <a:gd name="T46" fmla="*/ 403 w 707"/>
                <a:gd name="T47" fmla="*/ 743 h 743"/>
                <a:gd name="T48" fmla="*/ 330 w 707"/>
                <a:gd name="T49" fmla="*/ 505 h 743"/>
                <a:gd name="T50" fmla="*/ 385 w 707"/>
                <a:gd name="T51" fmla="*/ 505 h 743"/>
                <a:gd name="T52" fmla="*/ 308 w 707"/>
                <a:gd name="T53" fmla="*/ 211 h 743"/>
                <a:gd name="T54" fmla="*/ 264 w 707"/>
                <a:gd name="T55" fmla="*/ 254 h 743"/>
                <a:gd name="T56" fmla="*/ 264 w 707"/>
                <a:gd name="T57" fmla="*/ 167 h 743"/>
                <a:gd name="T58" fmla="*/ 182 w 707"/>
                <a:gd name="T59" fmla="*/ 188 h 743"/>
                <a:gd name="T60" fmla="*/ 188 w 707"/>
                <a:gd name="T61" fmla="*/ 138 h 743"/>
                <a:gd name="T62" fmla="*/ 55 w 707"/>
                <a:gd name="T63" fmla="*/ 199 h 743"/>
                <a:gd name="T64" fmla="*/ 0 w 707"/>
                <a:gd name="T65" fmla="*/ 133 h 743"/>
                <a:gd name="T66" fmla="*/ 81 w 707"/>
                <a:gd name="T67" fmla="*/ 173 h 743"/>
                <a:gd name="T68" fmla="*/ 87 w 707"/>
                <a:gd name="T69" fmla="*/ 117 h 743"/>
                <a:gd name="T70" fmla="*/ 154 w 707"/>
                <a:gd name="T71" fmla="*/ 144 h 743"/>
                <a:gd name="T72" fmla="*/ 154 w 707"/>
                <a:gd name="T73" fmla="*/ 60 h 743"/>
                <a:gd name="T74" fmla="*/ 220 w 707"/>
                <a:gd name="T75" fmla="*/ 66 h 743"/>
                <a:gd name="T76" fmla="*/ 188 w 707"/>
                <a:gd name="T77" fmla="*/ 100 h 743"/>
                <a:gd name="T78" fmla="*/ 188 w 707"/>
                <a:gd name="T79" fmla="*/ 100 h 743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07"/>
                <a:gd name="T121" fmla="*/ 0 h 743"/>
                <a:gd name="T122" fmla="*/ 707 w 707"/>
                <a:gd name="T123" fmla="*/ 743 h 743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07" h="743">
                  <a:moveTo>
                    <a:pt x="188" y="100"/>
                  </a:moveTo>
                  <a:lnTo>
                    <a:pt x="237" y="106"/>
                  </a:lnTo>
                  <a:lnTo>
                    <a:pt x="269" y="0"/>
                  </a:lnTo>
                  <a:lnTo>
                    <a:pt x="275" y="127"/>
                  </a:lnTo>
                  <a:lnTo>
                    <a:pt x="376" y="112"/>
                  </a:lnTo>
                  <a:lnTo>
                    <a:pt x="365" y="188"/>
                  </a:lnTo>
                  <a:lnTo>
                    <a:pt x="463" y="117"/>
                  </a:lnTo>
                  <a:lnTo>
                    <a:pt x="441" y="216"/>
                  </a:lnTo>
                  <a:lnTo>
                    <a:pt x="507" y="216"/>
                  </a:lnTo>
                  <a:lnTo>
                    <a:pt x="469" y="300"/>
                  </a:lnTo>
                  <a:lnTo>
                    <a:pt x="591" y="199"/>
                  </a:lnTo>
                  <a:lnTo>
                    <a:pt x="579" y="288"/>
                  </a:lnTo>
                  <a:lnTo>
                    <a:pt x="663" y="216"/>
                  </a:lnTo>
                  <a:lnTo>
                    <a:pt x="707" y="271"/>
                  </a:lnTo>
                  <a:lnTo>
                    <a:pt x="634" y="271"/>
                  </a:lnTo>
                  <a:lnTo>
                    <a:pt x="663" y="399"/>
                  </a:lnTo>
                  <a:lnTo>
                    <a:pt x="608" y="355"/>
                  </a:lnTo>
                  <a:lnTo>
                    <a:pt x="608" y="439"/>
                  </a:lnTo>
                  <a:lnTo>
                    <a:pt x="579" y="410"/>
                  </a:lnTo>
                  <a:lnTo>
                    <a:pt x="579" y="572"/>
                  </a:lnTo>
                  <a:lnTo>
                    <a:pt x="519" y="621"/>
                  </a:lnTo>
                  <a:lnTo>
                    <a:pt x="524" y="505"/>
                  </a:lnTo>
                  <a:lnTo>
                    <a:pt x="446" y="587"/>
                  </a:lnTo>
                  <a:lnTo>
                    <a:pt x="403" y="743"/>
                  </a:lnTo>
                  <a:lnTo>
                    <a:pt x="330" y="505"/>
                  </a:lnTo>
                  <a:lnTo>
                    <a:pt x="385" y="505"/>
                  </a:lnTo>
                  <a:lnTo>
                    <a:pt x="308" y="211"/>
                  </a:lnTo>
                  <a:lnTo>
                    <a:pt x="264" y="254"/>
                  </a:lnTo>
                  <a:lnTo>
                    <a:pt x="264" y="167"/>
                  </a:lnTo>
                  <a:lnTo>
                    <a:pt x="182" y="188"/>
                  </a:lnTo>
                  <a:lnTo>
                    <a:pt x="188" y="138"/>
                  </a:lnTo>
                  <a:lnTo>
                    <a:pt x="55" y="199"/>
                  </a:lnTo>
                  <a:lnTo>
                    <a:pt x="0" y="133"/>
                  </a:lnTo>
                  <a:lnTo>
                    <a:pt x="81" y="173"/>
                  </a:lnTo>
                  <a:lnTo>
                    <a:pt x="87" y="117"/>
                  </a:lnTo>
                  <a:lnTo>
                    <a:pt x="154" y="144"/>
                  </a:lnTo>
                  <a:lnTo>
                    <a:pt x="154" y="60"/>
                  </a:lnTo>
                  <a:lnTo>
                    <a:pt x="220" y="66"/>
                  </a:lnTo>
                  <a:lnTo>
                    <a:pt x="188" y="10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1" name="Freeform 216"/>
            <p:cNvSpPr>
              <a:spLocks/>
            </p:cNvSpPr>
            <p:nvPr/>
          </p:nvSpPr>
          <p:spPr bwMode="auto">
            <a:xfrm>
              <a:off x="2789" y="2005"/>
              <a:ext cx="343" cy="347"/>
            </a:xfrm>
            <a:custGeom>
              <a:avLst/>
              <a:gdLst>
                <a:gd name="T0" fmla="*/ 173 w 687"/>
                <a:gd name="T1" fmla="*/ 217 h 694"/>
                <a:gd name="T2" fmla="*/ 29 w 687"/>
                <a:gd name="T3" fmla="*/ 300 h 694"/>
                <a:gd name="T4" fmla="*/ 90 w 687"/>
                <a:gd name="T5" fmla="*/ 361 h 694"/>
                <a:gd name="T6" fmla="*/ 0 w 687"/>
                <a:gd name="T7" fmla="*/ 515 h 694"/>
                <a:gd name="T8" fmla="*/ 101 w 687"/>
                <a:gd name="T9" fmla="*/ 454 h 694"/>
                <a:gd name="T10" fmla="*/ 23 w 687"/>
                <a:gd name="T11" fmla="*/ 582 h 694"/>
                <a:gd name="T12" fmla="*/ 0 w 687"/>
                <a:gd name="T13" fmla="*/ 683 h 694"/>
                <a:gd name="T14" fmla="*/ 73 w 687"/>
                <a:gd name="T15" fmla="*/ 616 h 694"/>
                <a:gd name="T16" fmla="*/ 40 w 687"/>
                <a:gd name="T17" fmla="*/ 694 h 694"/>
                <a:gd name="T18" fmla="*/ 107 w 687"/>
                <a:gd name="T19" fmla="*/ 648 h 694"/>
                <a:gd name="T20" fmla="*/ 177 w 687"/>
                <a:gd name="T21" fmla="*/ 498 h 694"/>
                <a:gd name="T22" fmla="*/ 189 w 687"/>
                <a:gd name="T23" fmla="*/ 570 h 694"/>
                <a:gd name="T24" fmla="*/ 244 w 687"/>
                <a:gd name="T25" fmla="*/ 483 h 694"/>
                <a:gd name="T26" fmla="*/ 371 w 687"/>
                <a:gd name="T27" fmla="*/ 454 h 694"/>
                <a:gd name="T28" fmla="*/ 295 w 687"/>
                <a:gd name="T29" fmla="*/ 437 h 694"/>
                <a:gd name="T30" fmla="*/ 426 w 687"/>
                <a:gd name="T31" fmla="*/ 327 h 694"/>
                <a:gd name="T32" fmla="*/ 405 w 687"/>
                <a:gd name="T33" fmla="*/ 278 h 694"/>
                <a:gd name="T34" fmla="*/ 460 w 687"/>
                <a:gd name="T35" fmla="*/ 255 h 694"/>
                <a:gd name="T36" fmla="*/ 460 w 687"/>
                <a:gd name="T37" fmla="*/ 194 h 694"/>
                <a:gd name="T38" fmla="*/ 544 w 687"/>
                <a:gd name="T39" fmla="*/ 188 h 694"/>
                <a:gd name="T40" fmla="*/ 538 w 687"/>
                <a:gd name="T41" fmla="*/ 139 h 694"/>
                <a:gd name="T42" fmla="*/ 654 w 687"/>
                <a:gd name="T43" fmla="*/ 139 h 694"/>
                <a:gd name="T44" fmla="*/ 654 w 687"/>
                <a:gd name="T45" fmla="*/ 67 h 694"/>
                <a:gd name="T46" fmla="*/ 687 w 687"/>
                <a:gd name="T47" fmla="*/ 34 h 694"/>
                <a:gd name="T48" fmla="*/ 620 w 687"/>
                <a:gd name="T49" fmla="*/ 0 h 694"/>
                <a:gd name="T50" fmla="*/ 599 w 687"/>
                <a:gd name="T51" fmla="*/ 78 h 694"/>
                <a:gd name="T52" fmla="*/ 521 w 687"/>
                <a:gd name="T53" fmla="*/ 12 h 694"/>
                <a:gd name="T54" fmla="*/ 478 w 687"/>
                <a:gd name="T55" fmla="*/ 110 h 694"/>
                <a:gd name="T56" fmla="*/ 400 w 687"/>
                <a:gd name="T57" fmla="*/ 78 h 694"/>
                <a:gd name="T58" fmla="*/ 405 w 687"/>
                <a:gd name="T59" fmla="*/ 145 h 694"/>
                <a:gd name="T60" fmla="*/ 362 w 687"/>
                <a:gd name="T61" fmla="*/ 266 h 694"/>
                <a:gd name="T62" fmla="*/ 299 w 687"/>
                <a:gd name="T63" fmla="*/ 205 h 694"/>
                <a:gd name="T64" fmla="*/ 272 w 687"/>
                <a:gd name="T65" fmla="*/ 283 h 694"/>
                <a:gd name="T66" fmla="*/ 173 w 687"/>
                <a:gd name="T67" fmla="*/ 217 h 694"/>
                <a:gd name="T68" fmla="*/ 173 w 687"/>
                <a:gd name="T69" fmla="*/ 217 h 694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87"/>
                <a:gd name="T106" fmla="*/ 0 h 694"/>
                <a:gd name="T107" fmla="*/ 687 w 687"/>
                <a:gd name="T108" fmla="*/ 694 h 694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87" h="694">
                  <a:moveTo>
                    <a:pt x="173" y="217"/>
                  </a:moveTo>
                  <a:lnTo>
                    <a:pt x="29" y="300"/>
                  </a:lnTo>
                  <a:lnTo>
                    <a:pt x="90" y="361"/>
                  </a:lnTo>
                  <a:lnTo>
                    <a:pt x="0" y="515"/>
                  </a:lnTo>
                  <a:lnTo>
                    <a:pt x="101" y="454"/>
                  </a:lnTo>
                  <a:lnTo>
                    <a:pt x="23" y="582"/>
                  </a:lnTo>
                  <a:lnTo>
                    <a:pt x="0" y="683"/>
                  </a:lnTo>
                  <a:lnTo>
                    <a:pt x="73" y="616"/>
                  </a:lnTo>
                  <a:lnTo>
                    <a:pt x="40" y="694"/>
                  </a:lnTo>
                  <a:lnTo>
                    <a:pt x="107" y="648"/>
                  </a:lnTo>
                  <a:lnTo>
                    <a:pt x="177" y="498"/>
                  </a:lnTo>
                  <a:lnTo>
                    <a:pt x="189" y="570"/>
                  </a:lnTo>
                  <a:lnTo>
                    <a:pt x="244" y="483"/>
                  </a:lnTo>
                  <a:lnTo>
                    <a:pt x="371" y="454"/>
                  </a:lnTo>
                  <a:lnTo>
                    <a:pt x="295" y="437"/>
                  </a:lnTo>
                  <a:lnTo>
                    <a:pt x="426" y="327"/>
                  </a:lnTo>
                  <a:lnTo>
                    <a:pt x="405" y="278"/>
                  </a:lnTo>
                  <a:lnTo>
                    <a:pt x="460" y="255"/>
                  </a:lnTo>
                  <a:lnTo>
                    <a:pt x="460" y="194"/>
                  </a:lnTo>
                  <a:lnTo>
                    <a:pt x="544" y="188"/>
                  </a:lnTo>
                  <a:lnTo>
                    <a:pt x="538" y="139"/>
                  </a:lnTo>
                  <a:lnTo>
                    <a:pt x="654" y="139"/>
                  </a:lnTo>
                  <a:lnTo>
                    <a:pt x="654" y="67"/>
                  </a:lnTo>
                  <a:lnTo>
                    <a:pt x="687" y="34"/>
                  </a:lnTo>
                  <a:lnTo>
                    <a:pt x="620" y="0"/>
                  </a:lnTo>
                  <a:lnTo>
                    <a:pt x="599" y="78"/>
                  </a:lnTo>
                  <a:lnTo>
                    <a:pt x="521" y="12"/>
                  </a:lnTo>
                  <a:lnTo>
                    <a:pt x="478" y="110"/>
                  </a:lnTo>
                  <a:lnTo>
                    <a:pt x="400" y="78"/>
                  </a:lnTo>
                  <a:lnTo>
                    <a:pt x="405" y="145"/>
                  </a:lnTo>
                  <a:lnTo>
                    <a:pt x="362" y="266"/>
                  </a:lnTo>
                  <a:lnTo>
                    <a:pt x="299" y="205"/>
                  </a:lnTo>
                  <a:lnTo>
                    <a:pt x="272" y="283"/>
                  </a:lnTo>
                  <a:lnTo>
                    <a:pt x="173" y="217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2" name="Freeform 217"/>
            <p:cNvSpPr>
              <a:spLocks/>
            </p:cNvSpPr>
            <p:nvPr/>
          </p:nvSpPr>
          <p:spPr bwMode="auto">
            <a:xfrm>
              <a:off x="3354" y="1856"/>
              <a:ext cx="155" cy="285"/>
            </a:xfrm>
            <a:custGeom>
              <a:avLst/>
              <a:gdLst>
                <a:gd name="T0" fmla="*/ 22 w 309"/>
                <a:gd name="T1" fmla="*/ 420 h 570"/>
                <a:gd name="T2" fmla="*/ 0 w 309"/>
                <a:gd name="T3" fmla="*/ 486 h 570"/>
                <a:gd name="T4" fmla="*/ 43 w 309"/>
                <a:gd name="T5" fmla="*/ 541 h 570"/>
                <a:gd name="T6" fmla="*/ 78 w 309"/>
                <a:gd name="T7" fmla="*/ 475 h 570"/>
                <a:gd name="T8" fmla="*/ 116 w 309"/>
                <a:gd name="T9" fmla="*/ 570 h 570"/>
                <a:gd name="T10" fmla="*/ 127 w 309"/>
                <a:gd name="T11" fmla="*/ 460 h 570"/>
                <a:gd name="T12" fmla="*/ 211 w 309"/>
                <a:gd name="T13" fmla="*/ 526 h 570"/>
                <a:gd name="T14" fmla="*/ 211 w 309"/>
                <a:gd name="T15" fmla="*/ 399 h 570"/>
                <a:gd name="T16" fmla="*/ 294 w 309"/>
                <a:gd name="T17" fmla="*/ 414 h 570"/>
                <a:gd name="T18" fmla="*/ 294 w 309"/>
                <a:gd name="T19" fmla="*/ 321 h 570"/>
                <a:gd name="T20" fmla="*/ 309 w 309"/>
                <a:gd name="T21" fmla="*/ 81 h 570"/>
                <a:gd name="T22" fmla="*/ 271 w 309"/>
                <a:gd name="T23" fmla="*/ 214 h 570"/>
                <a:gd name="T24" fmla="*/ 243 w 309"/>
                <a:gd name="T25" fmla="*/ 0 h 570"/>
                <a:gd name="T26" fmla="*/ 228 w 309"/>
                <a:gd name="T27" fmla="*/ 243 h 570"/>
                <a:gd name="T28" fmla="*/ 150 w 309"/>
                <a:gd name="T29" fmla="*/ 154 h 570"/>
                <a:gd name="T30" fmla="*/ 150 w 309"/>
                <a:gd name="T31" fmla="*/ 270 h 570"/>
                <a:gd name="T32" fmla="*/ 55 w 309"/>
                <a:gd name="T33" fmla="*/ 154 h 570"/>
                <a:gd name="T34" fmla="*/ 34 w 309"/>
                <a:gd name="T35" fmla="*/ 214 h 570"/>
                <a:gd name="T36" fmla="*/ 100 w 309"/>
                <a:gd name="T37" fmla="*/ 292 h 570"/>
                <a:gd name="T38" fmla="*/ 78 w 309"/>
                <a:gd name="T39" fmla="*/ 403 h 570"/>
                <a:gd name="T40" fmla="*/ 22 w 309"/>
                <a:gd name="T41" fmla="*/ 420 h 570"/>
                <a:gd name="T42" fmla="*/ 22 w 309"/>
                <a:gd name="T43" fmla="*/ 420 h 57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309"/>
                <a:gd name="T67" fmla="*/ 0 h 570"/>
                <a:gd name="T68" fmla="*/ 309 w 309"/>
                <a:gd name="T69" fmla="*/ 570 h 57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309" h="570">
                  <a:moveTo>
                    <a:pt x="22" y="420"/>
                  </a:moveTo>
                  <a:lnTo>
                    <a:pt x="0" y="486"/>
                  </a:lnTo>
                  <a:lnTo>
                    <a:pt x="43" y="541"/>
                  </a:lnTo>
                  <a:lnTo>
                    <a:pt x="78" y="475"/>
                  </a:lnTo>
                  <a:lnTo>
                    <a:pt x="116" y="570"/>
                  </a:lnTo>
                  <a:lnTo>
                    <a:pt x="127" y="460"/>
                  </a:lnTo>
                  <a:lnTo>
                    <a:pt x="211" y="526"/>
                  </a:lnTo>
                  <a:lnTo>
                    <a:pt x="211" y="399"/>
                  </a:lnTo>
                  <a:lnTo>
                    <a:pt x="294" y="414"/>
                  </a:lnTo>
                  <a:lnTo>
                    <a:pt x="294" y="321"/>
                  </a:lnTo>
                  <a:lnTo>
                    <a:pt x="309" y="81"/>
                  </a:lnTo>
                  <a:lnTo>
                    <a:pt x="271" y="214"/>
                  </a:lnTo>
                  <a:lnTo>
                    <a:pt x="243" y="0"/>
                  </a:lnTo>
                  <a:lnTo>
                    <a:pt x="228" y="243"/>
                  </a:lnTo>
                  <a:lnTo>
                    <a:pt x="150" y="154"/>
                  </a:lnTo>
                  <a:lnTo>
                    <a:pt x="150" y="270"/>
                  </a:lnTo>
                  <a:lnTo>
                    <a:pt x="55" y="154"/>
                  </a:lnTo>
                  <a:lnTo>
                    <a:pt x="34" y="214"/>
                  </a:lnTo>
                  <a:lnTo>
                    <a:pt x="100" y="292"/>
                  </a:lnTo>
                  <a:lnTo>
                    <a:pt x="78" y="403"/>
                  </a:lnTo>
                  <a:lnTo>
                    <a:pt x="22" y="42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3" name="Freeform 218"/>
            <p:cNvSpPr>
              <a:spLocks/>
            </p:cNvSpPr>
            <p:nvPr/>
          </p:nvSpPr>
          <p:spPr bwMode="auto">
            <a:xfrm>
              <a:off x="3564" y="1950"/>
              <a:ext cx="241" cy="279"/>
            </a:xfrm>
            <a:custGeom>
              <a:avLst/>
              <a:gdLst>
                <a:gd name="T0" fmla="*/ 127 w 483"/>
                <a:gd name="T1" fmla="*/ 0 h 559"/>
                <a:gd name="T2" fmla="*/ 45 w 483"/>
                <a:gd name="T3" fmla="*/ 116 h 559"/>
                <a:gd name="T4" fmla="*/ 0 w 483"/>
                <a:gd name="T5" fmla="*/ 237 h 559"/>
                <a:gd name="T6" fmla="*/ 133 w 483"/>
                <a:gd name="T7" fmla="*/ 215 h 559"/>
                <a:gd name="T8" fmla="*/ 100 w 483"/>
                <a:gd name="T9" fmla="*/ 266 h 559"/>
                <a:gd name="T10" fmla="*/ 150 w 483"/>
                <a:gd name="T11" fmla="*/ 266 h 559"/>
                <a:gd name="T12" fmla="*/ 144 w 483"/>
                <a:gd name="T13" fmla="*/ 298 h 559"/>
                <a:gd name="T14" fmla="*/ 178 w 483"/>
                <a:gd name="T15" fmla="*/ 298 h 559"/>
                <a:gd name="T16" fmla="*/ 178 w 483"/>
                <a:gd name="T17" fmla="*/ 359 h 559"/>
                <a:gd name="T18" fmla="*/ 234 w 483"/>
                <a:gd name="T19" fmla="*/ 310 h 559"/>
                <a:gd name="T20" fmla="*/ 228 w 483"/>
                <a:gd name="T21" fmla="*/ 498 h 559"/>
                <a:gd name="T22" fmla="*/ 277 w 483"/>
                <a:gd name="T23" fmla="*/ 443 h 559"/>
                <a:gd name="T24" fmla="*/ 266 w 483"/>
                <a:gd name="T25" fmla="*/ 538 h 559"/>
                <a:gd name="T26" fmla="*/ 300 w 483"/>
                <a:gd name="T27" fmla="*/ 498 h 559"/>
                <a:gd name="T28" fmla="*/ 315 w 483"/>
                <a:gd name="T29" fmla="*/ 559 h 559"/>
                <a:gd name="T30" fmla="*/ 349 w 483"/>
                <a:gd name="T31" fmla="*/ 521 h 559"/>
                <a:gd name="T32" fmla="*/ 382 w 483"/>
                <a:gd name="T33" fmla="*/ 553 h 559"/>
                <a:gd name="T34" fmla="*/ 382 w 483"/>
                <a:gd name="T35" fmla="*/ 492 h 559"/>
                <a:gd name="T36" fmla="*/ 410 w 483"/>
                <a:gd name="T37" fmla="*/ 504 h 559"/>
                <a:gd name="T38" fmla="*/ 410 w 483"/>
                <a:gd name="T39" fmla="*/ 443 h 559"/>
                <a:gd name="T40" fmla="*/ 454 w 483"/>
                <a:gd name="T41" fmla="*/ 492 h 559"/>
                <a:gd name="T42" fmla="*/ 445 w 483"/>
                <a:gd name="T43" fmla="*/ 399 h 559"/>
                <a:gd name="T44" fmla="*/ 483 w 483"/>
                <a:gd name="T45" fmla="*/ 420 h 559"/>
                <a:gd name="T46" fmla="*/ 465 w 483"/>
                <a:gd name="T47" fmla="*/ 359 h 559"/>
                <a:gd name="T48" fmla="*/ 405 w 483"/>
                <a:gd name="T49" fmla="*/ 359 h 559"/>
                <a:gd name="T50" fmla="*/ 405 w 483"/>
                <a:gd name="T51" fmla="*/ 414 h 559"/>
                <a:gd name="T52" fmla="*/ 332 w 483"/>
                <a:gd name="T53" fmla="*/ 344 h 559"/>
                <a:gd name="T54" fmla="*/ 283 w 483"/>
                <a:gd name="T55" fmla="*/ 272 h 559"/>
                <a:gd name="T56" fmla="*/ 283 w 483"/>
                <a:gd name="T57" fmla="*/ 338 h 559"/>
                <a:gd name="T58" fmla="*/ 222 w 483"/>
                <a:gd name="T59" fmla="*/ 199 h 559"/>
                <a:gd name="T60" fmla="*/ 194 w 483"/>
                <a:gd name="T61" fmla="*/ 266 h 559"/>
                <a:gd name="T62" fmla="*/ 190 w 483"/>
                <a:gd name="T63" fmla="*/ 104 h 559"/>
                <a:gd name="T64" fmla="*/ 138 w 483"/>
                <a:gd name="T65" fmla="*/ 144 h 559"/>
                <a:gd name="T66" fmla="*/ 72 w 483"/>
                <a:gd name="T67" fmla="*/ 154 h 559"/>
                <a:gd name="T68" fmla="*/ 127 w 483"/>
                <a:gd name="T69" fmla="*/ 0 h 559"/>
                <a:gd name="T70" fmla="*/ 127 w 483"/>
                <a:gd name="T71" fmla="*/ 0 h 55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83"/>
                <a:gd name="T109" fmla="*/ 0 h 559"/>
                <a:gd name="T110" fmla="*/ 483 w 483"/>
                <a:gd name="T111" fmla="*/ 559 h 55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83" h="559">
                  <a:moveTo>
                    <a:pt x="127" y="0"/>
                  </a:moveTo>
                  <a:lnTo>
                    <a:pt x="45" y="116"/>
                  </a:lnTo>
                  <a:lnTo>
                    <a:pt x="0" y="237"/>
                  </a:lnTo>
                  <a:lnTo>
                    <a:pt x="133" y="215"/>
                  </a:lnTo>
                  <a:lnTo>
                    <a:pt x="100" y="266"/>
                  </a:lnTo>
                  <a:lnTo>
                    <a:pt x="150" y="266"/>
                  </a:lnTo>
                  <a:lnTo>
                    <a:pt x="144" y="298"/>
                  </a:lnTo>
                  <a:lnTo>
                    <a:pt x="178" y="298"/>
                  </a:lnTo>
                  <a:lnTo>
                    <a:pt x="178" y="359"/>
                  </a:lnTo>
                  <a:lnTo>
                    <a:pt x="234" y="310"/>
                  </a:lnTo>
                  <a:lnTo>
                    <a:pt x="228" y="498"/>
                  </a:lnTo>
                  <a:lnTo>
                    <a:pt x="277" y="443"/>
                  </a:lnTo>
                  <a:lnTo>
                    <a:pt x="266" y="538"/>
                  </a:lnTo>
                  <a:lnTo>
                    <a:pt x="300" y="498"/>
                  </a:lnTo>
                  <a:lnTo>
                    <a:pt x="315" y="559"/>
                  </a:lnTo>
                  <a:lnTo>
                    <a:pt x="349" y="521"/>
                  </a:lnTo>
                  <a:lnTo>
                    <a:pt x="382" y="553"/>
                  </a:lnTo>
                  <a:lnTo>
                    <a:pt x="382" y="492"/>
                  </a:lnTo>
                  <a:lnTo>
                    <a:pt x="410" y="504"/>
                  </a:lnTo>
                  <a:lnTo>
                    <a:pt x="410" y="443"/>
                  </a:lnTo>
                  <a:lnTo>
                    <a:pt x="454" y="492"/>
                  </a:lnTo>
                  <a:lnTo>
                    <a:pt x="445" y="399"/>
                  </a:lnTo>
                  <a:lnTo>
                    <a:pt x="483" y="420"/>
                  </a:lnTo>
                  <a:lnTo>
                    <a:pt x="465" y="359"/>
                  </a:lnTo>
                  <a:lnTo>
                    <a:pt x="405" y="359"/>
                  </a:lnTo>
                  <a:lnTo>
                    <a:pt x="405" y="414"/>
                  </a:lnTo>
                  <a:lnTo>
                    <a:pt x="332" y="344"/>
                  </a:lnTo>
                  <a:lnTo>
                    <a:pt x="283" y="272"/>
                  </a:lnTo>
                  <a:lnTo>
                    <a:pt x="283" y="338"/>
                  </a:lnTo>
                  <a:lnTo>
                    <a:pt x="222" y="199"/>
                  </a:lnTo>
                  <a:lnTo>
                    <a:pt x="194" y="266"/>
                  </a:lnTo>
                  <a:lnTo>
                    <a:pt x="190" y="104"/>
                  </a:lnTo>
                  <a:lnTo>
                    <a:pt x="138" y="144"/>
                  </a:lnTo>
                  <a:lnTo>
                    <a:pt x="72" y="154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4" name="Freeform 219"/>
            <p:cNvSpPr>
              <a:spLocks/>
            </p:cNvSpPr>
            <p:nvPr/>
          </p:nvSpPr>
          <p:spPr bwMode="auto">
            <a:xfrm>
              <a:off x="2120" y="1409"/>
              <a:ext cx="243" cy="205"/>
            </a:xfrm>
            <a:custGeom>
              <a:avLst/>
              <a:gdLst>
                <a:gd name="T0" fmla="*/ 0 w 487"/>
                <a:gd name="T1" fmla="*/ 361 h 411"/>
                <a:gd name="T2" fmla="*/ 50 w 487"/>
                <a:gd name="T3" fmla="*/ 312 h 411"/>
                <a:gd name="T4" fmla="*/ 209 w 487"/>
                <a:gd name="T5" fmla="*/ 344 h 411"/>
                <a:gd name="T6" fmla="*/ 243 w 487"/>
                <a:gd name="T7" fmla="*/ 295 h 411"/>
                <a:gd name="T8" fmla="*/ 221 w 487"/>
                <a:gd name="T9" fmla="*/ 249 h 411"/>
                <a:gd name="T10" fmla="*/ 319 w 487"/>
                <a:gd name="T11" fmla="*/ 266 h 411"/>
                <a:gd name="T12" fmla="*/ 310 w 487"/>
                <a:gd name="T13" fmla="*/ 200 h 411"/>
                <a:gd name="T14" fmla="*/ 365 w 487"/>
                <a:gd name="T15" fmla="*/ 168 h 411"/>
                <a:gd name="T16" fmla="*/ 270 w 487"/>
                <a:gd name="T17" fmla="*/ 90 h 411"/>
                <a:gd name="T18" fmla="*/ 264 w 487"/>
                <a:gd name="T19" fmla="*/ 0 h 411"/>
                <a:gd name="T20" fmla="*/ 371 w 487"/>
                <a:gd name="T21" fmla="*/ 101 h 411"/>
                <a:gd name="T22" fmla="*/ 359 w 487"/>
                <a:gd name="T23" fmla="*/ 17 h 411"/>
                <a:gd name="T24" fmla="*/ 403 w 487"/>
                <a:gd name="T25" fmla="*/ 23 h 411"/>
                <a:gd name="T26" fmla="*/ 403 w 487"/>
                <a:gd name="T27" fmla="*/ 107 h 411"/>
                <a:gd name="T28" fmla="*/ 453 w 487"/>
                <a:gd name="T29" fmla="*/ 139 h 411"/>
                <a:gd name="T30" fmla="*/ 403 w 487"/>
                <a:gd name="T31" fmla="*/ 188 h 411"/>
                <a:gd name="T32" fmla="*/ 487 w 487"/>
                <a:gd name="T33" fmla="*/ 223 h 411"/>
                <a:gd name="T34" fmla="*/ 470 w 487"/>
                <a:gd name="T35" fmla="*/ 249 h 411"/>
                <a:gd name="T36" fmla="*/ 403 w 487"/>
                <a:gd name="T37" fmla="*/ 240 h 411"/>
                <a:gd name="T38" fmla="*/ 354 w 487"/>
                <a:gd name="T39" fmla="*/ 322 h 411"/>
                <a:gd name="T40" fmla="*/ 348 w 487"/>
                <a:gd name="T41" fmla="*/ 249 h 411"/>
                <a:gd name="T42" fmla="*/ 281 w 487"/>
                <a:gd name="T43" fmla="*/ 344 h 411"/>
                <a:gd name="T44" fmla="*/ 215 w 487"/>
                <a:gd name="T45" fmla="*/ 379 h 411"/>
                <a:gd name="T46" fmla="*/ 127 w 487"/>
                <a:gd name="T47" fmla="*/ 356 h 411"/>
                <a:gd name="T48" fmla="*/ 4 w 487"/>
                <a:gd name="T49" fmla="*/ 411 h 411"/>
                <a:gd name="T50" fmla="*/ 0 w 487"/>
                <a:gd name="T51" fmla="*/ 361 h 411"/>
                <a:gd name="T52" fmla="*/ 0 w 487"/>
                <a:gd name="T53" fmla="*/ 361 h 41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87"/>
                <a:gd name="T82" fmla="*/ 0 h 411"/>
                <a:gd name="T83" fmla="*/ 487 w 487"/>
                <a:gd name="T84" fmla="*/ 411 h 41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87" h="411">
                  <a:moveTo>
                    <a:pt x="0" y="361"/>
                  </a:moveTo>
                  <a:lnTo>
                    <a:pt x="50" y="312"/>
                  </a:lnTo>
                  <a:lnTo>
                    <a:pt x="209" y="344"/>
                  </a:lnTo>
                  <a:lnTo>
                    <a:pt x="243" y="295"/>
                  </a:lnTo>
                  <a:lnTo>
                    <a:pt x="221" y="249"/>
                  </a:lnTo>
                  <a:lnTo>
                    <a:pt x="319" y="266"/>
                  </a:lnTo>
                  <a:lnTo>
                    <a:pt x="310" y="200"/>
                  </a:lnTo>
                  <a:lnTo>
                    <a:pt x="365" y="168"/>
                  </a:lnTo>
                  <a:lnTo>
                    <a:pt x="270" y="90"/>
                  </a:lnTo>
                  <a:lnTo>
                    <a:pt x="264" y="0"/>
                  </a:lnTo>
                  <a:lnTo>
                    <a:pt x="371" y="101"/>
                  </a:lnTo>
                  <a:lnTo>
                    <a:pt x="359" y="17"/>
                  </a:lnTo>
                  <a:lnTo>
                    <a:pt x="403" y="23"/>
                  </a:lnTo>
                  <a:lnTo>
                    <a:pt x="403" y="107"/>
                  </a:lnTo>
                  <a:lnTo>
                    <a:pt x="453" y="139"/>
                  </a:lnTo>
                  <a:lnTo>
                    <a:pt x="403" y="188"/>
                  </a:lnTo>
                  <a:lnTo>
                    <a:pt x="487" y="223"/>
                  </a:lnTo>
                  <a:lnTo>
                    <a:pt x="470" y="249"/>
                  </a:lnTo>
                  <a:lnTo>
                    <a:pt x="403" y="240"/>
                  </a:lnTo>
                  <a:lnTo>
                    <a:pt x="354" y="322"/>
                  </a:lnTo>
                  <a:lnTo>
                    <a:pt x="348" y="249"/>
                  </a:lnTo>
                  <a:lnTo>
                    <a:pt x="281" y="344"/>
                  </a:lnTo>
                  <a:lnTo>
                    <a:pt x="215" y="379"/>
                  </a:lnTo>
                  <a:lnTo>
                    <a:pt x="127" y="356"/>
                  </a:lnTo>
                  <a:lnTo>
                    <a:pt x="4" y="411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5" name="Freeform 220"/>
            <p:cNvSpPr>
              <a:spLocks/>
            </p:cNvSpPr>
            <p:nvPr/>
          </p:nvSpPr>
          <p:spPr bwMode="auto">
            <a:xfrm>
              <a:off x="2211" y="2393"/>
              <a:ext cx="244" cy="127"/>
            </a:xfrm>
            <a:custGeom>
              <a:avLst/>
              <a:gdLst>
                <a:gd name="T0" fmla="*/ 182 w 486"/>
                <a:gd name="T1" fmla="*/ 121 h 254"/>
                <a:gd name="T2" fmla="*/ 270 w 486"/>
                <a:gd name="T3" fmla="*/ 133 h 254"/>
                <a:gd name="T4" fmla="*/ 252 w 486"/>
                <a:gd name="T5" fmla="*/ 83 h 254"/>
                <a:gd name="T6" fmla="*/ 376 w 486"/>
                <a:gd name="T7" fmla="*/ 127 h 254"/>
                <a:gd name="T8" fmla="*/ 382 w 486"/>
                <a:gd name="T9" fmla="*/ 40 h 254"/>
                <a:gd name="T10" fmla="*/ 414 w 486"/>
                <a:gd name="T11" fmla="*/ 95 h 254"/>
                <a:gd name="T12" fmla="*/ 486 w 486"/>
                <a:gd name="T13" fmla="*/ 0 h 254"/>
                <a:gd name="T14" fmla="*/ 486 w 486"/>
                <a:gd name="T15" fmla="*/ 78 h 254"/>
                <a:gd name="T16" fmla="*/ 420 w 486"/>
                <a:gd name="T17" fmla="*/ 184 h 254"/>
                <a:gd name="T18" fmla="*/ 347 w 486"/>
                <a:gd name="T19" fmla="*/ 254 h 254"/>
                <a:gd name="T20" fmla="*/ 353 w 486"/>
                <a:gd name="T21" fmla="*/ 188 h 254"/>
                <a:gd name="T22" fmla="*/ 237 w 486"/>
                <a:gd name="T23" fmla="*/ 199 h 254"/>
                <a:gd name="T24" fmla="*/ 127 w 486"/>
                <a:gd name="T25" fmla="*/ 150 h 254"/>
                <a:gd name="T26" fmla="*/ 0 w 486"/>
                <a:gd name="T27" fmla="*/ 199 h 254"/>
                <a:gd name="T28" fmla="*/ 104 w 486"/>
                <a:gd name="T29" fmla="*/ 133 h 254"/>
                <a:gd name="T30" fmla="*/ 70 w 486"/>
                <a:gd name="T31" fmla="*/ 106 h 254"/>
                <a:gd name="T32" fmla="*/ 182 w 486"/>
                <a:gd name="T33" fmla="*/ 121 h 254"/>
                <a:gd name="T34" fmla="*/ 182 w 486"/>
                <a:gd name="T35" fmla="*/ 121 h 2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86"/>
                <a:gd name="T55" fmla="*/ 0 h 254"/>
                <a:gd name="T56" fmla="*/ 486 w 486"/>
                <a:gd name="T57" fmla="*/ 254 h 2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86" h="254">
                  <a:moveTo>
                    <a:pt x="182" y="121"/>
                  </a:moveTo>
                  <a:lnTo>
                    <a:pt x="270" y="133"/>
                  </a:lnTo>
                  <a:lnTo>
                    <a:pt x="252" y="83"/>
                  </a:lnTo>
                  <a:lnTo>
                    <a:pt x="376" y="127"/>
                  </a:lnTo>
                  <a:lnTo>
                    <a:pt x="382" y="40"/>
                  </a:lnTo>
                  <a:lnTo>
                    <a:pt x="414" y="95"/>
                  </a:lnTo>
                  <a:lnTo>
                    <a:pt x="486" y="0"/>
                  </a:lnTo>
                  <a:lnTo>
                    <a:pt x="486" y="78"/>
                  </a:lnTo>
                  <a:lnTo>
                    <a:pt x="420" y="184"/>
                  </a:lnTo>
                  <a:lnTo>
                    <a:pt x="347" y="254"/>
                  </a:lnTo>
                  <a:lnTo>
                    <a:pt x="353" y="188"/>
                  </a:lnTo>
                  <a:lnTo>
                    <a:pt x="237" y="199"/>
                  </a:lnTo>
                  <a:lnTo>
                    <a:pt x="127" y="150"/>
                  </a:lnTo>
                  <a:lnTo>
                    <a:pt x="0" y="199"/>
                  </a:lnTo>
                  <a:lnTo>
                    <a:pt x="104" y="133"/>
                  </a:lnTo>
                  <a:lnTo>
                    <a:pt x="70" y="106"/>
                  </a:lnTo>
                  <a:lnTo>
                    <a:pt x="182" y="12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6" name="Freeform 221"/>
            <p:cNvSpPr>
              <a:spLocks/>
            </p:cNvSpPr>
            <p:nvPr/>
          </p:nvSpPr>
          <p:spPr bwMode="auto">
            <a:xfrm>
              <a:off x="2377" y="2614"/>
              <a:ext cx="324" cy="195"/>
            </a:xfrm>
            <a:custGeom>
              <a:avLst/>
              <a:gdLst>
                <a:gd name="T0" fmla="*/ 0 w 649"/>
                <a:gd name="T1" fmla="*/ 326 h 389"/>
                <a:gd name="T2" fmla="*/ 73 w 649"/>
                <a:gd name="T3" fmla="*/ 260 h 389"/>
                <a:gd name="T4" fmla="*/ 84 w 649"/>
                <a:gd name="T5" fmla="*/ 216 h 389"/>
                <a:gd name="T6" fmla="*/ 35 w 649"/>
                <a:gd name="T7" fmla="*/ 178 h 389"/>
                <a:gd name="T8" fmla="*/ 206 w 649"/>
                <a:gd name="T9" fmla="*/ 190 h 389"/>
                <a:gd name="T10" fmla="*/ 189 w 649"/>
                <a:gd name="T11" fmla="*/ 123 h 389"/>
                <a:gd name="T12" fmla="*/ 249 w 649"/>
                <a:gd name="T13" fmla="*/ 135 h 389"/>
                <a:gd name="T14" fmla="*/ 356 w 649"/>
                <a:gd name="T15" fmla="*/ 95 h 389"/>
                <a:gd name="T16" fmla="*/ 455 w 649"/>
                <a:gd name="T17" fmla="*/ 77 h 389"/>
                <a:gd name="T18" fmla="*/ 356 w 649"/>
                <a:gd name="T19" fmla="*/ 39 h 389"/>
                <a:gd name="T20" fmla="*/ 388 w 649"/>
                <a:gd name="T21" fmla="*/ 22 h 389"/>
                <a:gd name="T22" fmla="*/ 555 w 649"/>
                <a:gd name="T23" fmla="*/ 28 h 389"/>
                <a:gd name="T24" fmla="*/ 649 w 649"/>
                <a:gd name="T25" fmla="*/ 0 h 389"/>
                <a:gd name="T26" fmla="*/ 571 w 649"/>
                <a:gd name="T27" fmla="*/ 83 h 389"/>
                <a:gd name="T28" fmla="*/ 599 w 649"/>
                <a:gd name="T29" fmla="*/ 112 h 389"/>
                <a:gd name="T30" fmla="*/ 527 w 649"/>
                <a:gd name="T31" fmla="*/ 112 h 389"/>
                <a:gd name="T32" fmla="*/ 516 w 649"/>
                <a:gd name="T33" fmla="*/ 167 h 389"/>
                <a:gd name="T34" fmla="*/ 489 w 649"/>
                <a:gd name="T35" fmla="*/ 83 h 389"/>
                <a:gd name="T36" fmla="*/ 438 w 649"/>
                <a:gd name="T37" fmla="*/ 138 h 389"/>
                <a:gd name="T38" fmla="*/ 411 w 649"/>
                <a:gd name="T39" fmla="*/ 117 h 389"/>
                <a:gd name="T40" fmla="*/ 301 w 649"/>
                <a:gd name="T41" fmla="*/ 184 h 389"/>
                <a:gd name="T42" fmla="*/ 295 w 649"/>
                <a:gd name="T43" fmla="*/ 228 h 389"/>
                <a:gd name="T44" fmla="*/ 249 w 649"/>
                <a:gd name="T45" fmla="*/ 228 h 389"/>
                <a:gd name="T46" fmla="*/ 228 w 649"/>
                <a:gd name="T47" fmla="*/ 277 h 389"/>
                <a:gd name="T48" fmla="*/ 139 w 649"/>
                <a:gd name="T49" fmla="*/ 256 h 389"/>
                <a:gd name="T50" fmla="*/ 107 w 649"/>
                <a:gd name="T51" fmla="*/ 323 h 389"/>
                <a:gd name="T52" fmla="*/ 107 w 649"/>
                <a:gd name="T53" fmla="*/ 389 h 389"/>
                <a:gd name="T54" fmla="*/ 0 w 649"/>
                <a:gd name="T55" fmla="*/ 326 h 389"/>
                <a:gd name="T56" fmla="*/ 0 w 649"/>
                <a:gd name="T57" fmla="*/ 326 h 38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49"/>
                <a:gd name="T88" fmla="*/ 0 h 389"/>
                <a:gd name="T89" fmla="*/ 649 w 649"/>
                <a:gd name="T90" fmla="*/ 389 h 38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49" h="389">
                  <a:moveTo>
                    <a:pt x="0" y="326"/>
                  </a:moveTo>
                  <a:lnTo>
                    <a:pt x="73" y="260"/>
                  </a:lnTo>
                  <a:lnTo>
                    <a:pt x="84" y="216"/>
                  </a:lnTo>
                  <a:lnTo>
                    <a:pt x="35" y="178"/>
                  </a:lnTo>
                  <a:lnTo>
                    <a:pt x="206" y="190"/>
                  </a:lnTo>
                  <a:lnTo>
                    <a:pt x="189" y="123"/>
                  </a:lnTo>
                  <a:lnTo>
                    <a:pt x="249" y="135"/>
                  </a:lnTo>
                  <a:lnTo>
                    <a:pt x="356" y="95"/>
                  </a:lnTo>
                  <a:lnTo>
                    <a:pt x="455" y="77"/>
                  </a:lnTo>
                  <a:lnTo>
                    <a:pt x="356" y="39"/>
                  </a:lnTo>
                  <a:lnTo>
                    <a:pt x="388" y="22"/>
                  </a:lnTo>
                  <a:lnTo>
                    <a:pt x="555" y="28"/>
                  </a:lnTo>
                  <a:lnTo>
                    <a:pt x="649" y="0"/>
                  </a:lnTo>
                  <a:lnTo>
                    <a:pt x="571" y="83"/>
                  </a:lnTo>
                  <a:lnTo>
                    <a:pt x="599" y="112"/>
                  </a:lnTo>
                  <a:lnTo>
                    <a:pt x="527" y="112"/>
                  </a:lnTo>
                  <a:lnTo>
                    <a:pt x="516" y="167"/>
                  </a:lnTo>
                  <a:lnTo>
                    <a:pt x="489" y="83"/>
                  </a:lnTo>
                  <a:lnTo>
                    <a:pt x="438" y="138"/>
                  </a:lnTo>
                  <a:lnTo>
                    <a:pt x="411" y="117"/>
                  </a:lnTo>
                  <a:lnTo>
                    <a:pt x="301" y="184"/>
                  </a:lnTo>
                  <a:lnTo>
                    <a:pt x="295" y="228"/>
                  </a:lnTo>
                  <a:lnTo>
                    <a:pt x="249" y="228"/>
                  </a:lnTo>
                  <a:lnTo>
                    <a:pt x="228" y="277"/>
                  </a:lnTo>
                  <a:lnTo>
                    <a:pt x="139" y="256"/>
                  </a:lnTo>
                  <a:lnTo>
                    <a:pt x="107" y="323"/>
                  </a:lnTo>
                  <a:lnTo>
                    <a:pt x="107" y="389"/>
                  </a:lnTo>
                  <a:lnTo>
                    <a:pt x="0" y="32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7" name="Freeform 222"/>
            <p:cNvSpPr>
              <a:spLocks/>
            </p:cNvSpPr>
            <p:nvPr/>
          </p:nvSpPr>
          <p:spPr bwMode="auto">
            <a:xfrm>
              <a:off x="3401" y="1382"/>
              <a:ext cx="92" cy="169"/>
            </a:xfrm>
            <a:custGeom>
              <a:avLst/>
              <a:gdLst>
                <a:gd name="T0" fmla="*/ 76 w 182"/>
                <a:gd name="T1" fmla="*/ 72 h 339"/>
                <a:gd name="T2" fmla="*/ 0 w 182"/>
                <a:gd name="T3" fmla="*/ 145 h 339"/>
                <a:gd name="T4" fmla="*/ 49 w 182"/>
                <a:gd name="T5" fmla="*/ 133 h 339"/>
                <a:gd name="T6" fmla="*/ 5 w 182"/>
                <a:gd name="T7" fmla="*/ 234 h 339"/>
                <a:gd name="T8" fmla="*/ 72 w 182"/>
                <a:gd name="T9" fmla="*/ 200 h 339"/>
                <a:gd name="T10" fmla="*/ 55 w 182"/>
                <a:gd name="T11" fmla="*/ 289 h 339"/>
                <a:gd name="T12" fmla="*/ 104 w 182"/>
                <a:gd name="T13" fmla="*/ 223 h 339"/>
                <a:gd name="T14" fmla="*/ 116 w 182"/>
                <a:gd name="T15" fmla="*/ 339 h 339"/>
                <a:gd name="T16" fmla="*/ 154 w 182"/>
                <a:gd name="T17" fmla="*/ 266 h 339"/>
                <a:gd name="T18" fmla="*/ 148 w 182"/>
                <a:gd name="T19" fmla="*/ 122 h 339"/>
                <a:gd name="T20" fmla="*/ 182 w 182"/>
                <a:gd name="T21" fmla="*/ 156 h 339"/>
                <a:gd name="T22" fmla="*/ 137 w 182"/>
                <a:gd name="T23" fmla="*/ 67 h 339"/>
                <a:gd name="T24" fmla="*/ 133 w 182"/>
                <a:gd name="T25" fmla="*/ 0 h 339"/>
                <a:gd name="T26" fmla="*/ 104 w 182"/>
                <a:gd name="T27" fmla="*/ 116 h 339"/>
                <a:gd name="T28" fmla="*/ 93 w 182"/>
                <a:gd name="T29" fmla="*/ 29 h 339"/>
                <a:gd name="T30" fmla="*/ 43 w 182"/>
                <a:gd name="T31" fmla="*/ 23 h 339"/>
                <a:gd name="T32" fmla="*/ 76 w 182"/>
                <a:gd name="T33" fmla="*/ 72 h 339"/>
                <a:gd name="T34" fmla="*/ 76 w 182"/>
                <a:gd name="T35" fmla="*/ 72 h 33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2"/>
                <a:gd name="T55" fmla="*/ 0 h 339"/>
                <a:gd name="T56" fmla="*/ 182 w 182"/>
                <a:gd name="T57" fmla="*/ 339 h 33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2" h="339">
                  <a:moveTo>
                    <a:pt x="76" y="72"/>
                  </a:moveTo>
                  <a:lnTo>
                    <a:pt x="0" y="145"/>
                  </a:lnTo>
                  <a:lnTo>
                    <a:pt x="49" y="133"/>
                  </a:lnTo>
                  <a:lnTo>
                    <a:pt x="5" y="234"/>
                  </a:lnTo>
                  <a:lnTo>
                    <a:pt x="72" y="200"/>
                  </a:lnTo>
                  <a:lnTo>
                    <a:pt x="55" y="289"/>
                  </a:lnTo>
                  <a:lnTo>
                    <a:pt x="104" y="223"/>
                  </a:lnTo>
                  <a:lnTo>
                    <a:pt x="116" y="339"/>
                  </a:lnTo>
                  <a:lnTo>
                    <a:pt x="154" y="266"/>
                  </a:lnTo>
                  <a:lnTo>
                    <a:pt x="148" y="122"/>
                  </a:lnTo>
                  <a:lnTo>
                    <a:pt x="182" y="156"/>
                  </a:lnTo>
                  <a:lnTo>
                    <a:pt x="137" y="67"/>
                  </a:lnTo>
                  <a:lnTo>
                    <a:pt x="133" y="0"/>
                  </a:lnTo>
                  <a:lnTo>
                    <a:pt x="104" y="116"/>
                  </a:lnTo>
                  <a:lnTo>
                    <a:pt x="93" y="29"/>
                  </a:lnTo>
                  <a:lnTo>
                    <a:pt x="43" y="23"/>
                  </a:lnTo>
                  <a:lnTo>
                    <a:pt x="76" y="72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8" name="Freeform 223"/>
            <p:cNvSpPr>
              <a:spLocks/>
            </p:cNvSpPr>
            <p:nvPr/>
          </p:nvSpPr>
          <p:spPr bwMode="auto">
            <a:xfrm>
              <a:off x="2938" y="1363"/>
              <a:ext cx="269" cy="301"/>
            </a:xfrm>
            <a:custGeom>
              <a:avLst/>
              <a:gdLst>
                <a:gd name="T0" fmla="*/ 0 w 538"/>
                <a:gd name="T1" fmla="*/ 394 h 603"/>
                <a:gd name="T2" fmla="*/ 0 w 538"/>
                <a:gd name="T3" fmla="*/ 394 h 603"/>
                <a:gd name="T4" fmla="*/ 0 w 538"/>
                <a:gd name="T5" fmla="*/ 394 h 603"/>
                <a:gd name="T6" fmla="*/ 118 w 538"/>
                <a:gd name="T7" fmla="*/ 365 h 603"/>
                <a:gd name="T8" fmla="*/ 118 w 538"/>
                <a:gd name="T9" fmla="*/ 365 h 603"/>
                <a:gd name="T10" fmla="*/ 118 w 538"/>
                <a:gd name="T11" fmla="*/ 365 h 603"/>
                <a:gd name="T12" fmla="*/ 11 w 538"/>
                <a:gd name="T13" fmla="*/ 454 h 603"/>
                <a:gd name="T14" fmla="*/ 122 w 538"/>
                <a:gd name="T15" fmla="*/ 454 h 603"/>
                <a:gd name="T16" fmla="*/ 211 w 538"/>
                <a:gd name="T17" fmla="*/ 348 h 603"/>
                <a:gd name="T18" fmla="*/ 300 w 538"/>
                <a:gd name="T19" fmla="*/ 249 h 603"/>
                <a:gd name="T20" fmla="*/ 300 w 538"/>
                <a:gd name="T21" fmla="*/ 249 h 603"/>
                <a:gd name="T22" fmla="*/ 300 w 538"/>
                <a:gd name="T23" fmla="*/ 249 h 603"/>
                <a:gd name="T24" fmla="*/ 277 w 538"/>
                <a:gd name="T25" fmla="*/ 354 h 603"/>
                <a:gd name="T26" fmla="*/ 348 w 538"/>
                <a:gd name="T27" fmla="*/ 308 h 603"/>
                <a:gd name="T28" fmla="*/ 422 w 538"/>
                <a:gd name="T29" fmla="*/ 339 h 603"/>
                <a:gd name="T30" fmla="*/ 361 w 538"/>
                <a:gd name="T31" fmla="*/ 510 h 603"/>
                <a:gd name="T32" fmla="*/ 361 w 538"/>
                <a:gd name="T33" fmla="*/ 510 h 603"/>
                <a:gd name="T34" fmla="*/ 361 w 538"/>
                <a:gd name="T35" fmla="*/ 510 h 603"/>
                <a:gd name="T36" fmla="*/ 454 w 538"/>
                <a:gd name="T37" fmla="*/ 460 h 603"/>
                <a:gd name="T38" fmla="*/ 471 w 538"/>
                <a:gd name="T39" fmla="*/ 603 h 603"/>
                <a:gd name="T40" fmla="*/ 494 w 538"/>
                <a:gd name="T41" fmla="*/ 339 h 603"/>
                <a:gd name="T42" fmla="*/ 532 w 538"/>
                <a:gd name="T43" fmla="*/ 339 h 603"/>
                <a:gd name="T44" fmla="*/ 538 w 538"/>
                <a:gd name="T45" fmla="*/ 266 h 603"/>
                <a:gd name="T46" fmla="*/ 471 w 538"/>
                <a:gd name="T47" fmla="*/ 226 h 603"/>
                <a:gd name="T48" fmla="*/ 431 w 538"/>
                <a:gd name="T49" fmla="*/ 207 h 603"/>
                <a:gd name="T50" fmla="*/ 477 w 538"/>
                <a:gd name="T51" fmla="*/ 205 h 603"/>
                <a:gd name="T52" fmla="*/ 405 w 538"/>
                <a:gd name="T53" fmla="*/ 133 h 603"/>
                <a:gd name="T54" fmla="*/ 454 w 538"/>
                <a:gd name="T55" fmla="*/ 93 h 603"/>
                <a:gd name="T56" fmla="*/ 504 w 538"/>
                <a:gd name="T57" fmla="*/ 44 h 603"/>
                <a:gd name="T58" fmla="*/ 504 w 538"/>
                <a:gd name="T59" fmla="*/ 44 h 603"/>
                <a:gd name="T60" fmla="*/ 504 w 538"/>
                <a:gd name="T61" fmla="*/ 44 h 603"/>
                <a:gd name="T62" fmla="*/ 405 w 538"/>
                <a:gd name="T63" fmla="*/ 72 h 603"/>
                <a:gd name="T64" fmla="*/ 422 w 538"/>
                <a:gd name="T65" fmla="*/ 0 h 603"/>
                <a:gd name="T66" fmla="*/ 422 w 538"/>
                <a:gd name="T67" fmla="*/ 0 h 603"/>
                <a:gd name="T68" fmla="*/ 422 w 538"/>
                <a:gd name="T69" fmla="*/ 0 h 603"/>
                <a:gd name="T70" fmla="*/ 361 w 538"/>
                <a:gd name="T71" fmla="*/ 88 h 603"/>
                <a:gd name="T72" fmla="*/ 239 w 538"/>
                <a:gd name="T73" fmla="*/ 139 h 603"/>
                <a:gd name="T74" fmla="*/ 249 w 538"/>
                <a:gd name="T75" fmla="*/ 194 h 603"/>
                <a:gd name="T76" fmla="*/ 156 w 538"/>
                <a:gd name="T77" fmla="*/ 215 h 603"/>
                <a:gd name="T78" fmla="*/ 179 w 538"/>
                <a:gd name="T79" fmla="*/ 266 h 603"/>
                <a:gd name="T80" fmla="*/ 66 w 538"/>
                <a:gd name="T81" fmla="*/ 321 h 603"/>
                <a:gd name="T82" fmla="*/ 0 w 538"/>
                <a:gd name="T83" fmla="*/ 394 h 603"/>
                <a:gd name="T84" fmla="*/ 0 w 538"/>
                <a:gd name="T85" fmla="*/ 394 h 60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538"/>
                <a:gd name="T130" fmla="*/ 0 h 603"/>
                <a:gd name="T131" fmla="*/ 538 w 538"/>
                <a:gd name="T132" fmla="*/ 603 h 60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538" h="603">
                  <a:moveTo>
                    <a:pt x="0" y="394"/>
                  </a:moveTo>
                  <a:lnTo>
                    <a:pt x="0" y="394"/>
                  </a:lnTo>
                  <a:lnTo>
                    <a:pt x="118" y="365"/>
                  </a:lnTo>
                  <a:lnTo>
                    <a:pt x="11" y="454"/>
                  </a:lnTo>
                  <a:lnTo>
                    <a:pt x="122" y="454"/>
                  </a:lnTo>
                  <a:lnTo>
                    <a:pt x="211" y="348"/>
                  </a:lnTo>
                  <a:lnTo>
                    <a:pt x="300" y="249"/>
                  </a:lnTo>
                  <a:lnTo>
                    <a:pt x="277" y="354"/>
                  </a:lnTo>
                  <a:lnTo>
                    <a:pt x="348" y="308"/>
                  </a:lnTo>
                  <a:lnTo>
                    <a:pt x="422" y="339"/>
                  </a:lnTo>
                  <a:lnTo>
                    <a:pt x="361" y="510"/>
                  </a:lnTo>
                  <a:lnTo>
                    <a:pt x="454" y="460"/>
                  </a:lnTo>
                  <a:lnTo>
                    <a:pt x="471" y="603"/>
                  </a:lnTo>
                  <a:lnTo>
                    <a:pt x="494" y="339"/>
                  </a:lnTo>
                  <a:lnTo>
                    <a:pt x="532" y="339"/>
                  </a:lnTo>
                  <a:lnTo>
                    <a:pt x="538" y="266"/>
                  </a:lnTo>
                  <a:lnTo>
                    <a:pt x="471" y="226"/>
                  </a:lnTo>
                  <a:lnTo>
                    <a:pt x="431" y="207"/>
                  </a:lnTo>
                  <a:lnTo>
                    <a:pt x="477" y="205"/>
                  </a:lnTo>
                  <a:lnTo>
                    <a:pt x="405" y="133"/>
                  </a:lnTo>
                  <a:lnTo>
                    <a:pt x="454" y="93"/>
                  </a:lnTo>
                  <a:lnTo>
                    <a:pt x="504" y="44"/>
                  </a:lnTo>
                  <a:lnTo>
                    <a:pt x="405" y="72"/>
                  </a:lnTo>
                  <a:lnTo>
                    <a:pt x="422" y="0"/>
                  </a:lnTo>
                  <a:lnTo>
                    <a:pt x="361" y="88"/>
                  </a:lnTo>
                  <a:lnTo>
                    <a:pt x="239" y="139"/>
                  </a:lnTo>
                  <a:lnTo>
                    <a:pt x="249" y="194"/>
                  </a:lnTo>
                  <a:lnTo>
                    <a:pt x="156" y="215"/>
                  </a:lnTo>
                  <a:lnTo>
                    <a:pt x="179" y="266"/>
                  </a:lnTo>
                  <a:lnTo>
                    <a:pt x="66" y="321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69" name="Freeform 224"/>
            <p:cNvSpPr>
              <a:spLocks/>
            </p:cNvSpPr>
            <p:nvPr/>
          </p:nvSpPr>
          <p:spPr bwMode="auto">
            <a:xfrm>
              <a:off x="2604" y="3164"/>
              <a:ext cx="412" cy="63"/>
            </a:xfrm>
            <a:custGeom>
              <a:avLst/>
              <a:gdLst>
                <a:gd name="T0" fmla="*/ 182 w 825"/>
                <a:gd name="T1" fmla="*/ 116 h 128"/>
                <a:gd name="T2" fmla="*/ 796 w 825"/>
                <a:gd name="T3" fmla="*/ 128 h 128"/>
                <a:gd name="T4" fmla="*/ 825 w 825"/>
                <a:gd name="T5" fmla="*/ 93 h 128"/>
                <a:gd name="T6" fmla="*/ 732 w 825"/>
                <a:gd name="T7" fmla="*/ 110 h 128"/>
                <a:gd name="T8" fmla="*/ 697 w 825"/>
                <a:gd name="T9" fmla="*/ 88 h 128"/>
                <a:gd name="T10" fmla="*/ 619 w 825"/>
                <a:gd name="T11" fmla="*/ 88 h 128"/>
                <a:gd name="T12" fmla="*/ 648 w 825"/>
                <a:gd name="T13" fmla="*/ 55 h 128"/>
                <a:gd name="T14" fmla="*/ 559 w 825"/>
                <a:gd name="T15" fmla="*/ 93 h 128"/>
                <a:gd name="T16" fmla="*/ 543 w 825"/>
                <a:gd name="T17" fmla="*/ 27 h 128"/>
                <a:gd name="T18" fmla="*/ 420 w 825"/>
                <a:gd name="T19" fmla="*/ 55 h 128"/>
                <a:gd name="T20" fmla="*/ 471 w 825"/>
                <a:gd name="T21" fmla="*/ 0 h 128"/>
                <a:gd name="T22" fmla="*/ 310 w 825"/>
                <a:gd name="T23" fmla="*/ 88 h 128"/>
                <a:gd name="T24" fmla="*/ 310 w 825"/>
                <a:gd name="T25" fmla="*/ 27 h 128"/>
                <a:gd name="T26" fmla="*/ 243 w 825"/>
                <a:gd name="T27" fmla="*/ 72 h 128"/>
                <a:gd name="T28" fmla="*/ 127 w 825"/>
                <a:gd name="T29" fmla="*/ 93 h 128"/>
                <a:gd name="T30" fmla="*/ 121 w 825"/>
                <a:gd name="T31" fmla="*/ 50 h 128"/>
                <a:gd name="T32" fmla="*/ 0 w 825"/>
                <a:gd name="T33" fmla="*/ 110 h 128"/>
                <a:gd name="T34" fmla="*/ 182 w 825"/>
                <a:gd name="T35" fmla="*/ 116 h 128"/>
                <a:gd name="T36" fmla="*/ 182 w 825"/>
                <a:gd name="T37" fmla="*/ 116 h 12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825"/>
                <a:gd name="T58" fmla="*/ 0 h 128"/>
                <a:gd name="T59" fmla="*/ 825 w 825"/>
                <a:gd name="T60" fmla="*/ 128 h 12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825" h="128">
                  <a:moveTo>
                    <a:pt x="182" y="116"/>
                  </a:moveTo>
                  <a:lnTo>
                    <a:pt x="796" y="128"/>
                  </a:lnTo>
                  <a:lnTo>
                    <a:pt x="825" y="93"/>
                  </a:lnTo>
                  <a:lnTo>
                    <a:pt x="732" y="110"/>
                  </a:lnTo>
                  <a:lnTo>
                    <a:pt x="697" y="88"/>
                  </a:lnTo>
                  <a:lnTo>
                    <a:pt x="619" y="88"/>
                  </a:lnTo>
                  <a:lnTo>
                    <a:pt x="648" y="55"/>
                  </a:lnTo>
                  <a:lnTo>
                    <a:pt x="559" y="93"/>
                  </a:lnTo>
                  <a:lnTo>
                    <a:pt x="543" y="27"/>
                  </a:lnTo>
                  <a:lnTo>
                    <a:pt x="420" y="55"/>
                  </a:lnTo>
                  <a:lnTo>
                    <a:pt x="471" y="0"/>
                  </a:lnTo>
                  <a:lnTo>
                    <a:pt x="310" y="88"/>
                  </a:lnTo>
                  <a:lnTo>
                    <a:pt x="310" y="27"/>
                  </a:lnTo>
                  <a:lnTo>
                    <a:pt x="243" y="72"/>
                  </a:lnTo>
                  <a:lnTo>
                    <a:pt x="127" y="93"/>
                  </a:lnTo>
                  <a:lnTo>
                    <a:pt x="121" y="50"/>
                  </a:lnTo>
                  <a:lnTo>
                    <a:pt x="0" y="110"/>
                  </a:lnTo>
                  <a:lnTo>
                    <a:pt x="182" y="116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670" name="Freeform 225"/>
            <p:cNvSpPr>
              <a:spLocks/>
            </p:cNvSpPr>
            <p:nvPr/>
          </p:nvSpPr>
          <p:spPr bwMode="auto">
            <a:xfrm>
              <a:off x="3199" y="3194"/>
              <a:ext cx="188" cy="36"/>
            </a:xfrm>
            <a:custGeom>
              <a:avLst/>
              <a:gdLst>
                <a:gd name="T0" fmla="*/ 0 w 376"/>
                <a:gd name="T1" fmla="*/ 61 h 72"/>
                <a:gd name="T2" fmla="*/ 72 w 376"/>
                <a:gd name="T3" fmla="*/ 0 h 72"/>
                <a:gd name="T4" fmla="*/ 100 w 376"/>
                <a:gd name="T5" fmla="*/ 38 h 72"/>
                <a:gd name="T6" fmla="*/ 376 w 376"/>
                <a:gd name="T7" fmla="*/ 72 h 72"/>
                <a:gd name="T8" fmla="*/ 0 w 376"/>
                <a:gd name="T9" fmla="*/ 61 h 72"/>
                <a:gd name="T10" fmla="*/ 0 w 376"/>
                <a:gd name="T11" fmla="*/ 61 h 7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6"/>
                <a:gd name="T19" fmla="*/ 0 h 72"/>
                <a:gd name="T20" fmla="*/ 376 w 376"/>
                <a:gd name="T21" fmla="*/ 72 h 7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6" h="72">
                  <a:moveTo>
                    <a:pt x="0" y="61"/>
                  </a:moveTo>
                  <a:lnTo>
                    <a:pt x="72" y="0"/>
                  </a:lnTo>
                  <a:lnTo>
                    <a:pt x="100" y="38"/>
                  </a:lnTo>
                  <a:lnTo>
                    <a:pt x="376" y="72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D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3" name="Group 4"/>
          <p:cNvGrpSpPr>
            <a:grpSpLocks/>
          </p:cNvGrpSpPr>
          <p:nvPr/>
        </p:nvGrpSpPr>
        <p:grpSpPr bwMode="auto">
          <a:xfrm>
            <a:off x="2643174" y="3860800"/>
            <a:ext cx="4211637" cy="2997200"/>
            <a:chOff x="1248" y="1603"/>
            <a:chExt cx="2867" cy="2126"/>
          </a:xfrm>
        </p:grpSpPr>
        <p:sp>
          <p:nvSpPr>
            <p:cNvPr id="14543" name="Freeform 5"/>
            <p:cNvSpPr>
              <a:spLocks/>
            </p:cNvSpPr>
            <p:nvPr/>
          </p:nvSpPr>
          <p:spPr bwMode="auto">
            <a:xfrm>
              <a:off x="1303" y="2283"/>
              <a:ext cx="338" cy="563"/>
            </a:xfrm>
            <a:custGeom>
              <a:avLst/>
              <a:gdLst>
                <a:gd name="T0" fmla="*/ 207 w 677"/>
                <a:gd name="T1" fmla="*/ 78 h 1125"/>
                <a:gd name="T2" fmla="*/ 293 w 677"/>
                <a:gd name="T3" fmla="*/ 27 h 1125"/>
                <a:gd name="T4" fmla="*/ 378 w 677"/>
                <a:gd name="T5" fmla="*/ 0 h 1125"/>
                <a:gd name="T6" fmla="*/ 475 w 677"/>
                <a:gd name="T7" fmla="*/ 49 h 1125"/>
                <a:gd name="T8" fmla="*/ 481 w 677"/>
                <a:gd name="T9" fmla="*/ 160 h 1125"/>
                <a:gd name="T10" fmla="*/ 607 w 677"/>
                <a:gd name="T11" fmla="*/ 266 h 1125"/>
                <a:gd name="T12" fmla="*/ 597 w 677"/>
                <a:gd name="T13" fmla="*/ 430 h 1125"/>
                <a:gd name="T14" fmla="*/ 629 w 677"/>
                <a:gd name="T15" fmla="*/ 481 h 1125"/>
                <a:gd name="T16" fmla="*/ 677 w 677"/>
                <a:gd name="T17" fmla="*/ 1045 h 1125"/>
                <a:gd name="T18" fmla="*/ 549 w 677"/>
                <a:gd name="T19" fmla="*/ 1099 h 1125"/>
                <a:gd name="T20" fmla="*/ 511 w 677"/>
                <a:gd name="T21" fmla="*/ 509 h 1125"/>
                <a:gd name="T22" fmla="*/ 426 w 677"/>
                <a:gd name="T23" fmla="*/ 608 h 1125"/>
                <a:gd name="T24" fmla="*/ 458 w 677"/>
                <a:gd name="T25" fmla="*/ 1116 h 1125"/>
                <a:gd name="T26" fmla="*/ 373 w 677"/>
                <a:gd name="T27" fmla="*/ 1125 h 1125"/>
                <a:gd name="T28" fmla="*/ 331 w 677"/>
                <a:gd name="T29" fmla="*/ 633 h 1125"/>
                <a:gd name="T30" fmla="*/ 242 w 677"/>
                <a:gd name="T31" fmla="*/ 669 h 1125"/>
                <a:gd name="T32" fmla="*/ 0 w 677"/>
                <a:gd name="T33" fmla="*/ 620 h 1125"/>
                <a:gd name="T34" fmla="*/ 48 w 677"/>
                <a:gd name="T35" fmla="*/ 357 h 1125"/>
                <a:gd name="T36" fmla="*/ 97 w 677"/>
                <a:gd name="T37" fmla="*/ 257 h 1125"/>
                <a:gd name="T38" fmla="*/ 209 w 677"/>
                <a:gd name="T39" fmla="*/ 245 h 1125"/>
                <a:gd name="T40" fmla="*/ 219 w 677"/>
                <a:gd name="T41" fmla="*/ 144 h 1125"/>
                <a:gd name="T42" fmla="*/ 207 w 677"/>
                <a:gd name="T43" fmla="*/ 78 h 1125"/>
                <a:gd name="T44" fmla="*/ 207 w 677"/>
                <a:gd name="T45" fmla="*/ 78 h 112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77"/>
                <a:gd name="T70" fmla="*/ 0 h 1125"/>
                <a:gd name="T71" fmla="*/ 677 w 677"/>
                <a:gd name="T72" fmla="*/ 1125 h 112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77" h="1125">
                  <a:moveTo>
                    <a:pt x="207" y="78"/>
                  </a:moveTo>
                  <a:lnTo>
                    <a:pt x="293" y="27"/>
                  </a:lnTo>
                  <a:lnTo>
                    <a:pt x="378" y="0"/>
                  </a:lnTo>
                  <a:lnTo>
                    <a:pt x="475" y="49"/>
                  </a:lnTo>
                  <a:lnTo>
                    <a:pt x="481" y="160"/>
                  </a:lnTo>
                  <a:lnTo>
                    <a:pt x="607" y="266"/>
                  </a:lnTo>
                  <a:lnTo>
                    <a:pt x="597" y="430"/>
                  </a:lnTo>
                  <a:lnTo>
                    <a:pt x="629" y="481"/>
                  </a:lnTo>
                  <a:lnTo>
                    <a:pt x="677" y="1045"/>
                  </a:lnTo>
                  <a:lnTo>
                    <a:pt x="549" y="1099"/>
                  </a:lnTo>
                  <a:lnTo>
                    <a:pt x="511" y="509"/>
                  </a:lnTo>
                  <a:lnTo>
                    <a:pt x="426" y="608"/>
                  </a:lnTo>
                  <a:lnTo>
                    <a:pt x="458" y="1116"/>
                  </a:lnTo>
                  <a:lnTo>
                    <a:pt x="373" y="1125"/>
                  </a:lnTo>
                  <a:lnTo>
                    <a:pt x="331" y="633"/>
                  </a:lnTo>
                  <a:lnTo>
                    <a:pt x="242" y="669"/>
                  </a:lnTo>
                  <a:lnTo>
                    <a:pt x="0" y="620"/>
                  </a:lnTo>
                  <a:lnTo>
                    <a:pt x="48" y="357"/>
                  </a:lnTo>
                  <a:lnTo>
                    <a:pt x="97" y="257"/>
                  </a:lnTo>
                  <a:lnTo>
                    <a:pt x="209" y="245"/>
                  </a:lnTo>
                  <a:lnTo>
                    <a:pt x="219" y="144"/>
                  </a:lnTo>
                  <a:lnTo>
                    <a:pt x="207" y="7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4" name="Freeform 6"/>
            <p:cNvSpPr>
              <a:spLocks/>
            </p:cNvSpPr>
            <p:nvPr/>
          </p:nvSpPr>
          <p:spPr bwMode="auto">
            <a:xfrm>
              <a:off x="1971" y="1653"/>
              <a:ext cx="1983" cy="2043"/>
            </a:xfrm>
            <a:custGeom>
              <a:avLst/>
              <a:gdLst>
                <a:gd name="T0" fmla="*/ 0 w 3967"/>
                <a:gd name="T1" fmla="*/ 0 h 4084"/>
                <a:gd name="T2" fmla="*/ 1694 w 3967"/>
                <a:gd name="T3" fmla="*/ 410 h 4084"/>
                <a:gd name="T4" fmla="*/ 1709 w 3967"/>
                <a:gd name="T5" fmla="*/ 935 h 4084"/>
                <a:gd name="T6" fmla="*/ 2005 w 3967"/>
                <a:gd name="T7" fmla="*/ 1055 h 4084"/>
                <a:gd name="T8" fmla="*/ 2252 w 3967"/>
                <a:gd name="T9" fmla="*/ 775 h 4084"/>
                <a:gd name="T10" fmla="*/ 2475 w 3967"/>
                <a:gd name="T11" fmla="*/ 967 h 4084"/>
                <a:gd name="T12" fmla="*/ 2826 w 3967"/>
                <a:gd name="T13" fmla="*/ 828 h 4084"/>
                <a:gd name="T14" fmla="*/ 3072 w 3967"/>
                <a:gd name="T15" fmla="*/ 1085 h 4084"/>
                <a:gd name="T16" fmla="*/ 3621 w 3967"/>
                <a:gd name="T17" fmla="*/ 1125 h 4084"/>
                <a:gd name="T18" fmla="*/ 3530 w 3967"/>
                <a:gd name="T19" fmla="*/ 1437 h 4084"/>
                <a:gd name="T20" fmla="*/ 3898 w 3967"/>
                <a:gd name="T21" fmla="*/ 1733 h 4084"/>
                <a:gd name="T22" fmla="*/ 3689 w 3967"/>
                <a:gd name="T23" fmla="*/ 2043 h 4084"/>
                <a:gd name="T24" fmla="*/ 3967 w 3967"/>
                <a:gd name="T25" fmla="*/ 2429 h 4084"/>
                <a:gd name="T26" fmla="*/ 3361 w 3967"/>
                <a:gd name="T27" fmla="*/ 2803 h 4084"/>
                <a:gd name="T28" fmla="*/ 3383 w 3967"/>
                <a:gd name="T29" fmla="*/ 3222 h 4084"/>
                <a:gd name="T30" fmla="*/ 3222 w 3967"/>
                <a:gd name="T31" fmla="*/ 3176 h 4084"/>
                <a:gd name="T32" fmla="*/ 3819 w 3967"/>
                <a:gd name="T33" fmla="*/ 3474 h 4084"/>
                <a:gd name="T34" fmla="*/ 3860 w 3967"/>
                <a:gd name="T35" fmla="*/ 3721 h 4084"/>
                <a:gd name="T36" fmla="*/ 3691 w 3967"/>
                <a:gd name="T37" fmla="*/ 3881 h 4084"/>
                <a:gd name="T38" fmla="*/ 3296 w 3967"/>
                <a:gd name="T39" fmla="*/ 3955 h 4084"/>
                <a:gd name="T40" fmla="*/ 2635 w 3967"/>
                <a:gd name="T41" fmla="*/ 3923 h 4084"/>
                <a:gd name="T42" fmla="*/ 2005 w 3967"/>
                <a:gd name="T43" fmla="*/ 4084 h 4084"/>
                <a:gd name="T44" fmla="*/ 1260 w 3967"/>
                <a:gd name="T45" fmla="*/ 3657 h 4084"/>
                <a:gd name="T46" fmla="*/ 578 w 3967"/>
                <a:gd name="T47" fmla="*/ 3389 h 4084"/>
                <a:gd name="T48" fmla="*/ 0 w 3967"/>
                <a:gd name="T49" fmla="*/ 0 h 4084"/>
                <a:gd name="T50" fmla="*/ 0 w 3967"/>
                <a:gd name="T51" fmla="*/ 0 h 408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967"/>
                <a:gd name="T79" fmla="*/ 0 h 4084"/>
                <a:gd name="T80" fmla="*/ 3967 w 3967"/>
                <a:gd name="T81" fmla="*/ 4084 h 408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967" h="4084">
                  <a:moveTo>
                    <a:pt x="0" y="0"/>
                  </a:moveTo>
                  <a:lnTo>
                    <a:pt x="1694" y="410"/>
                  </a:lnTo>
                  <a:lnTo>
                    <a:pt x="1709" y="935"/>
                  </a:lnTo>
                  <a:lnTo>
                    <a:pt x="2005" y="1055"/>
                  </a:lnTo>
                  <a:lnTo>
                    <a:pt x="2252" y="775"/>
                  </a:lnTo>
                  <a:lnTo>
                    <a:pt x="2475" y="967"/>
                  </a:lnTo>
                  <a:lnTo>
                    <a:pt x="2826" y="828"/>
                  </a:lnTo>
                  <a:lnTo>
                    <a:pt x="3072" y="1085"/>
                  </a:lnTo>
                  <a:lnTo>
                    <a:pt x="3621" y="1125"/>
                  </a:lnTo>
                  <a:lnTo>
                    <a:pt x="3530" y="1437"/>
                  </a:lnTo>
                  <a:lnTo>
                    <a:pt x="3898" y="1733"/>
                  </a:lnTo>
                  <a:lnTo>
                    <a:pt x="3689" y="2043"/>
                  </a:lnTo>
                  <a:lnTo>
                    <a:pt x="3967" y="2429"/>
                  </a:lnTo>
                  <a:lnTo>
                    <a:pt x="3361" y="2803"/>
                  </a:lnTo>
                  <a:lnTo>
                    <a:pt x="3383" y="3222"/>
                  </a:lnTo>
                  <a:lnTo>
                    <a:pt x="3222" y="3176"/>
                  </a:lnTo>
                  <a:lnTo>
                    <a:pt x="3819" y="3474"/>
                  </a:lnTo>
                  <a:lnTo>
                    <a:pt x="3860" y="3721"/>
                  </a:lnTo>
                  <a:lnTo>
                    <a:pt x="3691" y="3881"/>
                  </a:lnTo>
                  <a:lnTo>
                    <a:pt x="3296" y="3955"/>
                  </a:lnTo>
                  <a:lnTo>
                    <a:pt x="2635" y="3923"/>
                  </a:lnTo>
                  <a:lnTo>
                    <a:pt x="2005" y="4084"/>
                  </a:lnTo>
                  <a:lnTo>
                    <a:pt x="1260" y="3657"/>
                  </a:lnTo>
                  <a:lnTo>
                    <a:pt x="578" y="33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5" name="Freeform 7"/>
            <p:cNvSpPr>
              <a:spLocks/>
            </p:cNvSpPr>
            <p:nvPr/>
          </p:nvSpPr>
          <p:spPr bwMode="auto">
            <a:xfrm>
              <a:off x="1468" y="2580"/>
              <a:ext cx="40" cy="266"/>
            </a:xfrm>
            <a:custGeom>
              <a:avLst/>
              <a:gdLst>
                <a:gd name="T0" fmla="*/ 0 w 80"/>
                <a:gd name="T1" fmla="*/ 40 h 532"/>
                <a:gd name="T2" fmla="*/ 76 w 80"/>
                <a:gd name="T3" fmla="*/ 0 h 532"/>
                <a:gd name="T4" fmla="*/ 80 w 80"/>
                <a:gd name="T5" fmla="*/ 521 h 532"/>
                <a:gd name="T6" fmla="*/ 42 w 80"/>
                <a:gd name="T7" fmla="*/ 532 h 532"/>
                <a:gd name="T8" fmla="*/ 0 w 80"/>
                <a:gd name="T9" fmla="*/ 40 h 532"/>
                <a:gd name="T10" fmla="*/ 0 w 80"/>
                <a:gd name="T11" fmla="*/ 40 h 5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532"/>
                <a:gd name="T20" fmla="*/ 80 w 80"/>
                <a:gd name="T21" fmla="*/ 532 h 5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532">
                  <a:moveTo>
                    <a:pt x="0" y="40"/>
                  </a:moveTo>
                  <a:lnTo>
                    <a:pt x="76" y="0"/>
                  </a:lnTo>
                  <a:lnTo>
                    <a:pt x="80" y="521"/>
                  </a:lnTo>
                  <a:lnTo>
                    <a:pt x="42" y="532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6" name="Freeform 8"/>
            <p:cNvSpPr>
              <a:spLocks/>
            </p:cNvSpPr>
            <p:nvPr/>
          </p:nvSpPr>
          <p:spPr bwMode="auto">
            <a:xfrm>
              <a:off x="1559" y="2507"/>
              <a:ext cx="40" cy="315"/>
            </a:xfrm>
            <a:custGeom>
              <a:avLst/>
              <a:gdLst>
                <a:gd name="T0" fmla="*/ 16 w 80"/>
                <a:gd name="T1" fmla="*/ 19 h 631"/>
                <a:gd name="T2" fmla="*/ 65 w 80"/>
                <a:gd name="T3" fmla="*/ 0 h 631"/>
                <a:gd name="T4" fmla="*/ 80 w 80"/>
                <a:gd name="T5" fmla="*/ 604 h 631"/>
                <a:gd name="T6" fmla="*/ 23 w 80"/>
                <a:gd name="T7" fmla="*/ 631 h 631"/>
                <a:gd name="T8" fmla="*/ 0 w 80"/>
                <a:gd name="T9" fmla="*/ 62 h 631"/>
                <a:gd name="T10" fmla="*/ 16 w 80"/>
                <a:gd name="T11" fmla="*/ 19 h 631"/>
                <a:gd name="T12" fmla="*/ 16 w 80"/>
                <a:gd name="T13" fmla="*/ 19 h 6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"/>
                <a:gd name="T22" fmla="*/ 0 h 631"/>
                <a:gd name="T23" fmla="*/ 80 w 80"/>
                <a:gd name="T24" fmla="*/ 631 h 6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" h="631">
                  <a:moveTo>
                    <a:pt x="16" y="19"/>
                  </a:moveTo>
                  <a:lnTo>
                    <a:pt x="65" y="0"/>
                  </a:lnTo>
                  <a:lnTo>
                    <a:pt x="80" y="604"/>
                  </a:lnTo>
                  <a:lnTo>
                    <a:pt x="23" y="631"/>
                  </a:lnTo>
                  <a:lnTo>
                    <a:pt x="0" y="62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7" name="Freeform 9"/>
            <p:cNvSpPr>
              <a:spLocks/>
            </p:cNvSpPr>
            <p:nvPr/>
          </p:nvSpPr>
          <p:spPr bwMode="auto">
            <a:xfrm>
              <a:off x="1293" y="2322"/>
              <a:ext cx="210" cy="296"/>
            </a:xfrm>
            <a:custGeom>
              <a:avLst/>
              <a:gdLst>
                <a:gd name="T0" fmla="*/ 10 w 420"/>
                <a:gd name="T1" fmla="*/ 494 h 591"/>
                <a:gd name="T2" fmla="*/ 59 w 420"/>
                <a:gd name="T3" fmla="*/ 574 h 591"/>
                <a:gd name="T4" fmla="*/ 263 w 420"/>
                <a:gd name="T5" fmla="*/ 591 h 591"/>
                <a:gd name="T6" fmla="*/ 382 w 420"/>
                <a:gd name="T7" fmla="*/ 526 h 591"/>
                <a:gd name="T8" fmla="*/ 287 w 420"/>
                <a:gd name="T9" fmla="*/ 519 h 591"/>
                <a:gd name="T10" fmla="*/ 202 w 420"/>
                <a:gd name="T11" fmla="*/ 464 h 591"/>
                <a:gd name="T12" fmla="*/ 173 w 420"/>
                <a:gd name="T13" fmla="*/ 409 h 591"/>
                <a:gd name="T14" fmla="*/ 249 w 420"/>
                <a:gd name="T15" fmla="*/ 409 h 591"/>
                <a:gd name="T16" fmla="*/ 141 w 420"/>
                <a:gd name="T17" fmla="*/ 312 h 591"/>
                <a:gd name="T18" fmla="*/ 162 w 420"/>
                <a:gd name="T19" fmla="*/ 243 h 591"/>
                <a:gd name="T20" fmla="*/ 253 w 420"/>
                <a:gd name="T21" fmla="*/ 294 h 591"/>
                <a:gd name="T22" fmla="*/ 352 w 420"/>
                <a:gd name="T23" fmla="*/ 302 h 591"/>
                <a:gd name="T24" fmla="*/ 420 w 420"/>
                <a:gd name="T25" fmla="*/ 270 h 591"/>
                <a:gd name="T26" fmla="*/ 291 w 420"/>
                <a:gd name="T27" fmla="*/ 165 h 591"/>
                <a:gd name="T28" fmla="*/ 291 w 420"/>
                <a:gd name="T29" fmla="*/ 53 h 591"/>
                <a:gd name="T30" fmla="*/ 228 w 420"/>
                <a:gd name="T31" fmla="*/ 0 h 591"/>
                <a:gd name="T32" fmla="*/ 217 w 420"/>
                <a:gd name="T33" fmla="*/ 142 h 591"/>
                <a:gd name="T34" fmla="*/ 90 w 420"/>
                <a:gd name="T35" fmla="*/ 156 h 591"/>
                <a:gd name="T36" fmla="*/ 57 w 420"/>
                <a:gd name="T37" fmla="*/ 232 h 591"/>
                <a:gd name="T38" fmla="*/ 35 w 420"/>
                <a:gd name="T39" fmla="*/ 352 h 591"/>
                <a:gd name="T40" fmla="*/ 50 w 420"/>
                <a:gd name="T41" fmla="*/ 412 h 591"/>
                <a:gd name="T42" fmla="*/ 0 w 420"/>
                <a:gd name="T43" fmla="*/ 450 h 591"/>
                <a:gd name="T44" fmla="*/ 10 w 420"/>
                <a:gd name="T45" fmla="*/ 494 h 591"/>
                <a:gd name="T46" fmla="*/ 10 w 420"/>
                <a:gd name="T47" fmla="*/ 494 h 59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20"/>
                <a:gd name="T73" fmla="*/ 0 h 591"/>
                <a:gd name="T74" fmla="*/ 420 w 420"/>
                <a:gd name="T75" fmla="*/ 591 h 59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20" h="591">
                  <a:moveTo>
                    <a:pt x="10" y="494"/>
                  </a:moveTo>
                  <a:lnTo>
                    <a:pt x="59" y="574"/>
                  </a:lnTo>
                  <a:lnTo>
                    <a:pt x="263" y="591"/>
                  </a:lnTo>
                  <a:lnTo>
                    <a:pt x="382" y="526"/>
                  </a:lnTo>
                  <a:lnTo>
                    <a:pt x="287" y="519"/>
                  </a:lnTo>
                  <a:lnTo>
                    <a:pt x="202" y="464"/>
                  </a:lnTo>
                  <a:lnTo>
                    <a:pt x="173" y="409"/>
                  </a:lnTo>
                  <a:lnTo>
                    <a:pt x="249" y="409"/>
                  </a:lnTo>
                  <a:lnTo>
                    <a:pt x="141" y="312"/>
                  </a:lnTo>
                  <a:lnTo>
                    <a:pt x="162" y="243"/>
                  </a:lnTo>
                  <a:lnTo>
                    <a:pt x="253" y="294"/>
                  </a:lnTo>
                  <a:lnTo>
                    <a:pt x="352" y="302"/>
                  </a:lnTo>
                  <a:lnTo>
                    <a:pt x="420" y="270"/>
                  </a:lnTo>
                  <a:lnTo>
                    <a:pt x="291" y="165"/>
                  </a:lnTo>
                  <a:lnTo>
                    <a:pt x="291" y="53"/>
                  </a:lnTo>
                  <a:lnTo>
                    <a:pt x="228" y="0"/>
                  </a:lnTo>
                  <a:lnTo>
                    <a:pt x="217" y="142"/>
                  </a:lnTo>
                  <a:lnTo>
                    <a:pt x="90" y="156"/>
                  </a:lnTo>
                  <a:lnTo>
                    <a:pt x="57" y="232"/>
                  </a:lnTo>
                  <a:lnTo>
                    <a:pt x="35" y="352"/>
                  </a:lnTo>
                  <a:lnTo>
                    <a:pt x="50" y="412"/>
                  </a:lnTo>
                  <a:lnTo>
                    <a:pt x="0" y="450"/>
                  </a:lnTo>
                  <a:lnTo>
                    <a:pt x="10" y="494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8" name="Freeform 10"/>
            <p:cNvSpPr>
              <a:spLocks/>
            </p:cNvSpPr>
            <p:nvPr/>
          </p:nvSpPr>
          <p:spPr bwMode="auto">
            <a:xfrm>
              <a:off x="1499" y="2393"/>
              <a:ext cx="107" cy="210"/>
            </a:xfrm>
            <a:custGeom>
              <a:avLst/>
              <a:gdLst>
                <a:gd name="T0" fmla="*/ 129 w 215"/>
                <a:gd name="T1" fmla="*/ 47 h 420"/>
                <a:gd name="T2" fmla="*/ 119 w 215"/>
                <a:gd name="T3" fmla="*/ 127 h 420"/>
                <a:gd name="T4" fmla="*/ 95 w 215"/>
                <a:gd name="T5" fmla="*/ 190 h 420"/>
                <a:gd name="T6" fmla="*/ 15 w 215"/>
                <a:gd name="T7" fmla="*/ 186 h 420"/>
                <a:gd name="T8" fmla="*/ 57 w 215"/>
                <a:gd name="T9" fmla="*/ 260 h 420"/>
                <a:gd name="T10" fmla="*/ 76 w 215"/>
                <a:gd name="T11" fmla="*/ 311 h 420"/>
                <a:gd name="T12" fmla="*/ 0 w 215"/>
                <a:gd name="T13" fmla="*/ 391 h 420"/>
                <a:gd name="T14" fmla="*/ 81 w 215"/>
                <a:gd name="T15" fmla="*/ 420 h 420"/>
                <a:gd name="T16" fmla="*/ 138 w 215"/>
                <a:gd name="T17" fmla="*/ 374 h 420"/>
                <a:gd name="T18" fmla="*/ 154 w 215"/>
                <a:gd name="T19" fmla="*/ 247 h 420"/>
                <a:gd name="T20" fmla="*/ 196 w 215"/>
                <a:gd name="T21" fmla="*/ 228 h 420"/>
                <a:gd name="T22" fmla="*/ 215 w 215"/>
                <a:gd name="T23" fmla="*/ 47 h 420"/>
                <a:gd name="T24" fmla="*/ 159 w 215"/>
                <a:gd name="T25" fmla="*/ 0 h 420"/>
                <a:gd name="T26" fmla="*/ 129 w 215"/>
                <a:gd name="T27" fmla="*/ 47 h 420"/>
                <a:gd name="T28" fmla="*/ 129 w 215"/>
                <a:gd name="T29" fmla="*/ 47 h 4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5"/>
                <a:gd name="T46" fmla="*/ 0 h 420"/>
                <a:gd name="T47" fmla="*/ 215 w 215"/>
                <a:gd name="T48" fmla="*/ 420 h 4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5" h="420">
                  <a:moveTo>
                    <a:pt x="129" y="47"/>
                  </a:moveTo>
                  <a:lnTo>
                    <a:pt x="119" y="127"/>
                  </a:lnTo>
                  <a:lnTo>
                    <a:pt x="95" y="190"/>
                  </a:lnTo>
                  <a:lnTo>
                    <a:pt x="15" y="186"/>
                  </a:lnTo>
                  <a:lnTo>
                    <a:pt x="57" y="260"/>
                  </a:lnTo>
                  <a:lnTo>
                    <a:pt x="76" y="311"/>
                  </a:lnTo>
                  <a:lnTo>
                    <a:pt x="0" y="391"/>
                  </a:lnTo>
                  <a:lnTo>
                    <a:pt x="81" y="420"/>
                  </a:lnTo>
                  <a:lnTo>
                    <a:pt x="138" y="374"/>
                  </a:lnTo>
                  <a:lnTo>
                    <a:pt x="154" y="247"/>
                  </a:lnTo>
                  <a:lnTo>
                    <a:pt x="196" y="228"/>
                  </a:lnTo>
                  <a:lnTo>
                    <a:pt x="215" y="47"/>
                  </a:lnTo>
                  <a:lnTo>
                    <a:pt x="159" y="0"/>
                  </a:lnTo>
                  <a:lnTo>
                    <a:pt x="129" y="47"/>
                  </a:lnTo>
                  <a:close/>
                </a:path>
              </a:pathLst>
            </a:custGeom>
            <a:solidFill>
              <a:srgbClr val="D1BA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9" name="Freeform 11"/>
            <p:cNvSpPr>
              <a:spLocks/>
            </p:cNvSpPr>
            <p:nvPr/>
          </p:nvSpPr>
          <p:spPr bwMode="auto">
            <a:xfrm>
              <a:off x="2148" y="3087"/>
              <a:ext cx="1722" cy="576"/>
            </a:xfrm>
            <a:custGeom>
              <a:avLst/>
              <a:gdLst>
                <a:gd name="T0" fmla="*/ 0 w 3444"/>
                <a:gd name="T1" fmla="*/ 183 h 1154"/>
                <a:gd name="T2" fmla="*/ 384 w 3444"/>
                <a:gd name="T3" fmla="*/ 0 h 1154"/>
                <a:gd name="T4" fmla="*/ 2771 w 3444"/>
                <a:gd name="T5" fmla="*/ 363 h 1154"/>
                <a:gd name="T6" fmla="*/ 3208 w 3444"/>
                <a:gd name="T7" fmla="*/ 587 h 1154"/>
                <a:gd name="T8" fmla="*/ 2611 w 3444"/>
                <a:gd name="T9" fmla="*/ 705 h 1154"/>
                <a:gd name="T10" fmla="*/ 3314 w 3444"/>
                <a:gd name="T11" fmla="*/ 684 h 1154"/>
                <a:gd name="T12" fmla="*/ 3423 w 3444"/>
                <a:gd name="T13" fmla="*/ 800 h 1154"/>
                <a:gd name="T14" fmla="*/ 3444 w 3444"/>
                <a:gd name="T15" fmla="*/ 971 h 1154"/>
                <a:gd name="T16" fmla="*/ 3314 w 3444"/>
                <a:gd name="T17" fmla="*/ 1057 h 1154"/>
                <a:gd name="T18" fmla="*/ 1855 w 3444"/>
                <a:gd name="T19" fmla="*/ 1154 h 1154"/>
                <a:gd name="T20" fmla="*/ 1161 w 3444"/>
                <a:gd name="T21" fmla="*/ 939 h 1154"/>
                <a:gd name="T22" fmla="*/ 85 w 3444"/>
                <a:gd name="T23" fmla="*/ 481 h 1154"/>
                <a:gd name="T24" fmla="*/ 0 w 3444"/>
                <a:gd name="T25" fmla="*/ 183 h 1154"/>
                <a:gd name="T26" fmla="*/ 0 w 3444"/>
                <a:gd name="T27" fmla="*/ 183 h 115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44"/>
                <a:gd name="T43" fmla="*/ 0 h 1154"/>
                <a:gd name="T44" fmla="*/ 3444 w 3444"/>
                <a:gd name="T45" fmla="*/ 1154 h 115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44" h="1154">
                  <a:moveTo>
                    <a:pt x="0" y="183"/>
                  </a:moveTo>
                  <a:lnTo>
                    <a:pt x="384" y="0"/>
                  </a:lnTo>
                  <a:lnTo>
                    <a:pt x="2771" y="363"/>
                  </a:lnTo>
                  <a:lnTo>
                    <a:pt x="3208" y="587"/>
                  </a:lnTo>
                  <a:lnTo>
                    <a:pt x="2611" y="705"/>
                  </a:lnTo>
                  <a:lnTo>
                    <a:pt x="3314" y="684"/>
                  </a:lnTo>
                  <a:lnTo>
                    <a:pt x="3423" y="800"/>
                  </a:lnTo>
                  <a:lnTo>
                    <a:pt x="3444" y="971"/>
                  </a:lnTo>
                  <a:lnTo>
                    <a:pt x="3314" y="1057"/>
                  </a:lnTo>
                  <a:lnTo>
                    <a:pt x="1855" y="1154"/>
                  </a:lnTo>
                  <a:lnTo>
                    <a:pt x="1161" y="939"/>
                  </a:lnTo>
                  <a:lnTo>
                    <a:pt x="85" y="481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8FC28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0" name="Freeform 12"/>
            <p:cNvSpPr>
              <a:spLocks/>
            </p:cNvSpPr>
            <p:nvPr/>
          </p:nvSpPr>
          <p:spPr bwMode="auto">
            <a:xfrm>
              <a:off x="2158" y="1972"/>
              <a:ext cx="1866" cy="1057"/>
            </a:xfrm>
            <a:custGeom>
              <a:avLst/>
              <a:gdLst>
                <a:gd name="T0" fmla="*/ 150 w 3731"/>
                <a:gd name="T1" fmla="*/ 1429 h 2113"/>
                <a:gd name="T2" fmla="*/ 0 w 3731"/>
                <a:gd name="T3" fmla="*/ 959 h 2113"/>
                <a:gd name="T4" fmla="*/ 437 w 3731"/>
                <a:gd name="T5" fmla="*/ 809 h 2113"/>
                <a:gd name="T6" fmla="*/ 384 w 3731"/>
                <a:gd name="T7" fmla="*/ 404 h 2113"/>
                <a:gd name="T8" fmla="*/ 1013 w 3731"/>
                <a:gd name="T9" fmla="*/ 501 h 2113"/>
                <a:gd name="T10" fmla="*/ 1216 w 3731"/>
                <a:gd name="T11" fmla="*/ 245 h 2113"/>
                <a:gd name="T12" fmla="*/ 1630 w 3731"/>
                <a:gd name="T13" fmla="*/ 319 h 2113"/>
                <a:gd name="T14" fmla="*/ 1919 w 3731"/>
                <a:gd name="T15" fmla="*/ 0 h 2113"/>
                <a:gd name="T16" fmla="*/ 2229 w 3731"/>
                <a:gd name="T17" fmla="*/ 245 h 2113"/>
                <a:gd name="T18" fmla="*/ 2634 w 3731"/>
                <a:gd name="T19" fmla="*/ 138 h 2113"/>
                <a:gd name="T20" fmla="*/ 2835 w 3731"/>
                <a:gd name="T21" fmla="*/ 383 h 2113"/>
                <a:gd name="T22" fmla="*/ 3273 w 3731"/>
                <a:gd name="T23" fmla="*/ 351 h 2113"/>
                <a:gd name="T24" fmla="*/ 3284 w 3731"/>
                <a:gd name="T25" fmla="*/ 864 h 2113"/>
                <a:gd name="T26" fmla="*/ 3731 w 3731"/>
                <a:gd name="T27" fmla="*/ 1066 h 2113"/>
                <a:gd name="T28" fmla="*/ 3423 w 3731"/>
                <a:gd name="T29" fmla="*/ 1429 h 2113"/>
                <a:gd name="T30" fmla="*/ 3668 w 3731"/>
                <a:gd name="T31" fmla="*/ 1706 h 2113"/>
                <a:gd name="T32" fmla="*/ 3177 w 3731"/>
                <a:gd name="T33" fmla="*/ 2113 h 2113"/>
                <a:gd name="T34" fmla="*/ 3347 w 3731"/>
                <a:gd name="T35" fmla="*/ 1718 h 2113"/>
                <a:gd name="T36" fmla="*/ 3081 w 3731"/>
                <a:gd name="T37" fmla="*/ 1695 h 2113"/>
                <a:gd name="T38" fmla="*/ 3219 w 3731"/>
                <a:gd name="T39" fmla="*/ 1172 h 2113"/>
                <a:gd name="T40" fmla="*/ 2932 w 3731"/>
                <a:gd name="T41" fmla="*/ 971 h 2113"/>
                <a:gd name="T42" fmla="*/ 2932 w 3731"/>
                <a:gd name="T43" fmla="*/ 714 h 2113"/>
                <a:gd name="T44" fmla="*/ 2634 w 3731"/>
                <a:gd name="T45" fmla="*/ 682 h 2113"/>
                <a:gd name="T46" fmla="*/ 2463 w 3731"/>
                <a:gd name="T47" fmla="*/ 351 h 2113"/>
                <a:gd name="T48" fmla="*/ 2068 w 3731"/>
                <a:gd name="T49" fmla="*/ 437 h 2113"/>
                <a:gd name="T50" fmla="*/ 1898 w 3731"/>
                <a:gd name="T51" fmla="*/ 330 h 2113"/>
                <a:gd name="T52" fmla="*/ 1621 w 3731"/>
                <a:gd name="T53" fmla="*/ 596 h 2113"/>
                <a:gd name="T54" fmla="*/ 1302 w 3731"/>
                <a:gd name="T55" fmla="*/ 555 h 2113"/>
                <a:gd name="T56" fmla="*/ 1024 w 3731"/>
                <a:gd name="T57" fmla="*/ 800 h 2113"/>
                <a:gd name="T58" fmla="*/ 629 w 3731"/>
                <a:gd name="T59" fmla="*/ 767 h 2113"/>
                <a:gd name="T60" fmla="*/ 458 w 3731"/>
                <a:gd name="T61" fmla="*/ 980 h 2113"/>
                <a:gd name="T62" fmla="*/ 214 w 3731"/>
                <a:gd name="T63" fmla="*/ 1087 h 2113"/>
                <a:gd name="T64" fmla="*/ 150 w 3731"/>
                <a:gd name="T65" fmla="*/ 1429 h 2113"/>
                <a:gd name="T66" fmla="*/ 150 w 3731"/>
                <a:gd name="T67" fmla="*/ 1429 h 21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731"/>
                <a:gd name="T103" fmla="*/ 0 h 2113"/>
                <a:gd name="T104" fmla="*/ 3731 w 3731"/>
                <a:gd name="T105" fmla="*/ 2113 h 21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731" h="2113">
                  <a:moveTo>
                    <a:pt x="150" y="1429"/>
                  </a:moveTo>
                  <a:lnTo>
                    <a:pt x="0" y="959"/>
                  </a:lnTo>
                  <a:lnTo>
                    <a:pt x="437" y="809"/>
                  </a:lnTo>
                  <a:lnTo>
                    <a:pt x="384" y="404"/>
                  </a:lnTo>
                  <a:lnTo>
                    <a:pt x="1013" y="501"/>
                  </a:lnTo>
                  <a:lnTo>
                    <a:pt x="1216" y="245"/>
                  </a:lnTo>
                  <a:lnTo>
                    <a:pt x="1630" y="319"/>
                  </a:lnTo>
                  <a:lnTo>
                    <a:pt x="1919" y="0"/>
                  </a:lnTo>
                  <a:lnTo>
                    <a:pt x="2229" y="245"/>
                  </a:lnTo>
                  <a:lnTo>
                    <a:pt x="2634" y="138"/>
                  </a:lnTo>
                  <a:lnTo>
                    <a:pt x="2835" y="383"/>
                  </a:lnTo>
                  <a:lnTo>
                    <a:pt x="3273" y="351"/>
                  </a:lnTo>
                  <a:lnTo>
                    <a:pt x="3284" y="864"/>
                  </a:lnTo>
                  <a:lnTo>
                    <a:pt x="3731" y="1066"/>
                  </a:lnTo>
                  <a:lnTo>
                    <a:pt x="3423" y="1429"/>
                  </a:lnTo>
                  <a:lnTo>
                    <a:pt x="3668" y="1706"/>
                  </a:lnTo>
                  <a:lnTo>
                    <a:pt x="3177" y="2113"/>
                  </a:lnTo>
                  <a:lnTo>
                    <a:pt x="3347" y="1718"/>
                  </a:lnTo>
                  <a:lnTo>
                    <a:pt x="3081" y="1695"/>
                  </a:lnTo>
                  <a:lnTo>
                    <a:pt x="3219" y="1172"/>
                  </a:lnTo>
                  <a:lnTo>
                    <a:pt x="2932" y="971"/>
                  </a:lnTo>
                  <a:lnTo>
                    <a:pt x="2932" y="714"/>
                  </a:lnTo>
                  <a:lnTo>
                    <a:pt x="2634" y="682"/>
                  </a:lnTo>
                  <a:lnTo>
                    <a:pt x="2463" y="351"/>
                  </a:lnTo>
                  <a:lnTo>
                    <a:pt x="2068" y="437"/>
                  </a:lnTo>
                  <a:lnTo>
                    <a:pt x="1898" y="330"/>
                  </a:lnTo>
                  <a:lnTo>
                    <a:pt x="1621" y="596"/>
                  </a:lnTo>
                  <a:lnTo>
                    <a:pt x="1302" y="555"/>
                  </a:lnTo>
                  <a:lnTo>
                    <a:pt x="1024" y="800"/>
                  </a:lnTo>
                  <a:lnTo>
                    <a:pt x="629" y="767"/>
                  </a:lnTo>
                  <a:lnTo>
                    <a:pt x="458" y="980"/>
                  </a:lnTo>
                  <a:lnTo>
                    <a:pt x="214" y="1087"/>
                  </a:lnTo>
                  <a:lnTo>
                    <a:pt x="150" y="1429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1" name="Freeform 13"/>
            <p:cNvSpPr>
              <a:spLocks/>
            </p:cNvSpPr>
            <p:nvPr/>
          </p:nvSpPr>
          <p:spPr bwMode="auto">
            <a:xfrm>
              <a:off x="1445" y="1651"/>
              <a:ext cx="1356" cy="1778"/>
            </a:xfrm>
            <a:custGeom>
              <a:avLst/>
              <a:gdLst>
                <a:gd name="T0" fmla="*/ 2713 w 2713"/>
                <a:gd name="T1" fmla="*/ 928 h 3554"/>
                <a:gd name="T2" fmla="*/ 2644 w 2713"/>
                <a:gd name="T3" fmla="*/ 545 h 3554"/>
                <a:gd name="T4" fmla="*/ 1013 w 2713"/>
                <a:gd name="T5" fmla="*/ 0 h 3554"/>
                <a:gd name="T6" fmla="*/ 352 w 2713"/>
                <a:gd name="T7" fmla="*/ 874 h 3554"/>
                <a:gd name="T8" fmla="*/ 576 w 2713"/>
                <a:gd name="T9" fmla="*/ 2315 h 3554"/>
                <a:gd name="T10" fmla="*/ 308 w 2713"/>
                <a:gd name="T11" fmla="*/ 2315 h 3554"/>
                <a:gd name="T12" fmla="*/ 0 w 2713"/>
                <a:gd name="T13" fmla="*/ 2465 h 3554"/>
                <a:gd name="T14" fmla="*/ 10 w 2713"/>
                <a:gd name="T15" fmla="*/ 3201 h 3554"/>
                <a:gd name="T16" fmla="*/ 479 w 2713"/>
                <a:gd name="T17" fmla="*/ 3437 h 3554"/>
                <a:gd name="T18" fmla="*/ 768 w 2713"/>
                <a:gd name="T19" fmla="*/ 3404 h 3554"/>
                <a:gd name="T20" fmla="*/ 970 w 2713"/>
                <a:gd name="T21" fmla="*/ 3554 h 3554"/>
                <a:gd name="T22" fmla="*/ 1758 w 2713"/>
                <a:gd name="T23" fmla="*/ 3469 h 3554"/>
                <a:gd name="T24" fmla="*/ 1257 w 2713"/>
                <a:gd name="T25" fmla="*/ 3127 h 3554"/>
                <a:gd name="T26" fmla="*/ 1141 w 2713"/>
                <a:gd name="T27" fmla="*/ 2710 h 3554"/>
                <a:gd name="T28" fmla="*/ 1599 w 2713"/>
                <a:gd name="T29" fmla="*/ 2283 h 3554"/>
                <a:gd name="T30" fmla="*/ 1481 w 2713"/>
                <a:gd name="T31" fmla="*/ 1621 h 3554"/>
                <a:gd name="T32" fmla="*/ 1855 w 2713"/>
                <a:gd name="T33" fmla="*/ 1376 h 3554"/>
                <a:gd name="T34" fmla="*/ 1897 w 2713"/>
                <a:gd name="T35" fmla="*/ 1110 h 3554"/>
                <a:gd name="T36" fmla="*/ 2441 w 2713"/>
                <a:gd name="T37" fmla="*/ 1196 h 3554"/>
                <a:gd name="T38" fmla="*/ 2612 w 2713"/>
                <a:gd name="T39" fmla="*/ 928 h 3554"/>
                <a:gd name="T40" fmla="*/ 2713 w 2713"/>
                <a:gd name="T41" fmla="*/ 928 h 3554"/>
                <a:gd name="T42" fmla="*/ 2713 w 2713"/>
                <a:gd name="T43" fmla="*/ 928 h 355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713"/>
                <a:gd name="T67" fmla="*/ 0 h 3554"/>
                <a:gd name="T68" fmla="*/ 2713 w 2713"/>
                <a:gd name="T69" fmla="*/ 3554 h 355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713" h="3554">
                  <a:moveTo>
                    <a:pt x="2713" y="928"/>
                  </a:moveTo>
                  <a:lnTo>
                    <a:pt x="2644" y="545"/>
                  </a:lnTo>
                  <a:lnTo>
                    <a:pt x="1013" y="0"/>
                  </a:lnTo>
                  <a:lnTo>
                    <a:pt x="352" y="874"/>
                  </a:lnTo>
                  <a:lnTo>
                    <a:pt x="576" y="2315"/>
                  </a:lnTo>
                  <a:lnTo>
                    <a:pt x="308" y="2315"/>
                  </a:lnTo>
                  <a:lnTo>
                    <a:pt x="0" y="2465"/>
                  </a:lnTo>
                  <a:lnTo>
                    <a:pt x="10" y="3201"/>
                  </a:lnTo>
                  <a:lnTo>
                    <a:pt x="479" y="3437"/>
                  </a:lnTo>
                  <a:lnTo>
                    <a:pt x="768" y="3404"/>
                  </a:lnTo>
                  <a:lnTo>
                    <a:pt x="970" y="3554"/>
                  </a:lnTo>
                  <a:lnTo>
                    <a:pt x="1758" y="3469"/>
                  </a:lnTo>
                  <a:lnTo>
                    <a:pt x="1257" y="3127"/>
                  </a:lnTo>
                  <a:lnTo>
                    <a:pt x="1141" y="2710"/>
                  </a:lnTo>
                  <a:lnTo>
                    <a:pt x="1599" y="2283"/>
                  </a:lnTo>
                  <a:lnTo>
                    <a:pt x="1481" y="1621"/>
                  </a:lnTo>
                  <a:lnTo>
                    <a:pt x="1855" y="1376"/>
                  </a:lnTo>
                  <a:lnTo>
                    <a:pt x="1897" y="1110"/>
                  </a:lnTo>
                  <a:lnTo>
                    <a:pt x="2441" y="1196"/>
                  </a:lnTo>
                  <a:lnTo>
                    <a:pt x="2612" y="928"/>
                  </a:lnTo>
                  <a:lnTo>
                    <a:pt x="2713" y="928"/>
                  </a:lnTo>
                  <a:close/>
                </a:path>
              </a:pathLst>
            </a:custGeom>
            <a:solidFill>
              <a:srgbClr val="CC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2" name="Freeform 14"/>
            <p:cNvSpPr>
              <a:spLocks/>
            </p:cNvSpPr>
            <p:nvPr/>
          </p:nvSpPr>
          <p:spPr bwMode="auto">
            <a:xfrm>
              <a:off x="1449" y="1768"/>
              <a:ext cx="843" cy="1661"/>
            </a:xfrm>
            <a:custGeom>
              <a:avLst/>
              <a:gdLst>
                <a:gd name="T0" fmla="*/ 918 w 1686"/>
                <a:gd name="T1" fmla="*/ 0 h 3320"/>
                <a:gd name="T2" fmla="*/ 1003 w 1686"/>
                <a:gd name="T3" fmla="*/ 3096 h 3320"/>
                <a:gd name="T4" fmla="*/ 1226 w 1686"/>
                <a:gd name="T5" fmla="*/ 2967 h 3320"/>
                <a:gd name="T6" fmla="*/ 1287 w 1686"/>
                <a:gd name="T7" fmla="*/ 3121 h 3320"/>
                <a:gd name="T8" fmla="*/ 1686 w 1686"/>
                <a:gd name="T9" fmla="*/ 3244 h 3320"/>
                <a:gd name="T10" fmla="*/ 960 w 1686"/>
                <a:gd name="T11" fmla="*/ 3320 h 3320"/>
                <a:gd name="T12" fmla="*/ 758 w 1686"/>
                <a:gd name="T13" fmla="*/ 3170 h 3320"/>
                <a:gd name="T14" fmla="*/ 469 w 1686"/>
                <a:gd name="T15" fmla="*/ 3203 h 3320"/>
                <a:gd name="T16" fmla="*/ 0 w 1686"/>
                <a:gd name="T17" fmla="*/ 2967 h 3320"/>
                <a:gd name="T18" fmla="*/ 0 w 1686"/>
                <a:gd name="T19" fmla="*/ 2273 h 3320"/>
                <a:gd name="T20" fmla="*/ 380 w 1686"/>
                <a:gd name="T21" fmla="*/ 2199 h 3320"/>
                <a:gd name="T22" fmla="*/ 460 w 1686"/>
                <a:gd name="T23" fmla="*/ 2562 h 3320"/>
                <a:gd name="T24" fmla="*/ 625 w 1686"/>
                <a:gd name="T25" fmla="*/ 2246 h 3320"/>
                <a:gd name="T26" fmla="*/ 384 w 1686"/>
                <a:gd name="T27" fmla="*/ 555 h 3320"/>
                <a:gd name="T28" fmla="*/ 918 w 1686"/>
                <a:gd name="T29" fmla="*/ 0 h 3320"/>
                <a:gd name="T30" fmla="*/ 918 w 1686"/>
                <a:gd name="T31" fmla="*/ 0 h 33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86"/>
                <a:gd name="T49" fmla="*/ 0 h 3320"/>
                <a:gd name="T50" fmla="*/ 1686 w 1686"/>
                <a:gd name="T51" fmla="*/ 3320 h 33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86" h="3320">
                  <a:moveTo>
                    <a:pt x="918" y="0"/>
                  </a:moveTo>
                  <a:lnTo>
                    <a:pt x="1003" y="3096"/>
                  </a:lnTo>
                  <a:lnTo>
                    <a:pt x="1226" y="2967"/>
                  </a:lnTo>
                  <a:lnTo>
                    <a:pt x="1287" y="3121"/>
                  </a:lnTo>
                  <a:lnTo>
                    <a:pt x="1686" y="3244"/>
                  </a:lnTo>
                  <a:lnTo>
                    <a:pt x="960" y="3320"/>
                  </a:lnTo>
                  <a:lnTo>
                    <a:pt x="758" y="3170"/>
                  </a:lnTo>
                  <a:lnTo>
                    <a:pt x="469" y="3203"/>
                  </a:lnTo>
                  <a:lnTo>
                    <a:pt x="0" y="2967"/>
                  </a:lnTo>
                  <a:lnTo>
                    <a:pt x="0" y="2273"/>
                  </a:lnTo>
                  <a:lnTo>
                    <a:pt x="380" y="2199"/>
                  </a:lnTo>
                  <a:lnTo>
                    <a:pt x="460" y="2562"/>
                  </a:lnTo>
                  <a:lnTo>
                    <a:pt x="625" y="2246"/>
                  </a:lnTo>
                  <a:lnTo>
                    <a:pt x="384" y="555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7A7A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3" name="Freeform 15"/>
            <p:cNvSpPr>
              <a:spLocks/>
            </p:cNvSpPr>
            <p:nvPr/>
          </p:nvSpPr>
          <p:spPr bwMode="auto">
            <a:xfrm>
              <a:off x="2015" y="2276"/>
              <a:ext cx="1648" cy="1051"/>
            </a:xfrm>
            <a:custGeom>
              <a:avLst/>
              <a:gdLst>
                <a:gd name="T0" fmla="*/ 213 w 3295"/>
                <a:gd name="T1" fmla="*/ 1173 h 2102"/>
                <a:gd name="T2" fmla="*/ 458 w 3295"/>
                <a:gd name="T3" fmla="*/ 1034 h 2102"/>
                <a:gd name="T4" fmla="*/ 654 w 3295"/>
                <a:gd name="T5" fmla="*/ 1089 h 2102"/>
                <a:gd name="T6" fmla="*/ 617 w 3295"/>
                <a:gd name="T7" fmla="*/ 564 h 2102"/>
                <a:gd name="T8" fmla="*/ 2451 w 3295"/>
                <a:gd name="T9" fmla="*/ 0 h 2102"/>
                <a:gd name="T10" fmla="*/ 3155 w 3295"/>
                <a:gd name="T11" fmla="*/ 789 h 2102"/>
                <a:gd name="T12" fmla="*/ 3134 w 3295"/>
                <a:gd name="T13" fmla="*/ 1420 h 2102"/>
                <a:gd name="T14" fmla="*/ 3295 w 3295"/>
                <a:gd name="T15" fmla="*/ 1977 h 2102"/>
                <a:gd name="T16" fmla="*/ 2366 w 3295"/>
                <a:gd name="T17" fmla="*/ 2102 h 2102"/>
                <a:gd name="T18" fmla="*/ 671 w 3295"/>
                <a:gd name="T19" fmla="*/ 1792 h 2102"/>
                <a:gd name="T20" fmla="*/ 673 w 3295"/>
                <a:gd name="T21" fmla="*/ 1718 h 2102"/>
                <a:gd name="T22" fmla="*/ 469 w 3295"/>
                <a:gd name="T23" fmla="*/ 1750 h 2102"/>
                <a:gd name="T24" fmla="*/ 138 w 3295"/>
                <a:gd name="T25" fmla="*/ 1792 h 2102"/>
                <a:gd name="T26" fmla="*/ 0 w 3295"/>
                <a:gd name="T27" fmla="*/ 1461 h 2102"/>
                <a:gd name="T28" fmla="*/ 192 w 3295"/>
                <a:gd name="T29" fmla="*/ 1376 h 2102"/>
                <a:gd name="T30" fmla="*/ 213 w 3295"/>
                <a:gd name="T31" fmla="*/ 1173 h 2102"/>
                <a:gd name="T32" fmla="*/ 213 w 3295"/>
                <a:gd name="T33" fmla="*/ 1173 h 21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95"/>
                <a:gd name="T52" fmla="*/ 0 h 2102"/>
                <a:gd name="T53" fmla="*/ 3295 w 3295"/>
                <a:gd name="T54" fmla="*/ 2102 h 210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95" h="2102">
                  <a:moveTo>
                    <a:pt x="213" y="1173"/>
                  </a:moveTo>
                  <a:lnTo>
                    <a:pt x="458" y="1034"/>
                  </a:lnTo>
                  <a:lnTo>
                    <a:pt x="654" y="1089"/>
                  </a:lnTo>
                  <a:lnTo>
                    <a:pt x="617" y="564"/>
                  </a:lnTo>
                  <a:lnTo>
                    <a:pt x="2451" y="0"/>
                  </a:lnTo>
                  <a:lnTo>
                    <a:pt x="3155" y="789"/>
                  </a:lnTo>
                  <a:lnTo>
                    <a:pt x="3134" y="1420"/>
                  </a:lnTo>
                  <a:lnTo>
                    <a:pt x="3295" y="1977"/>
                  </a:lnTo>
                  <a:lnTo>
                    <a:pt x="2366" y="2102"/>
                  </a:lnTo>
                  <a:lnTo>
                    <a:pt x="671" y="1792"/>
                  </a:lnTo>
                  <a:lnTo>
                    <a:pt x="673" y="1718"/>
                  </a:lnTo>
                  <a:lnTo>
                    <a:pt x="469" y="1750"/>
                  </a:lnTo>
                  <a:lnTo>
                    <a:pt x="138" y="1792"/>
                  </a:lnTo>
                  <a:lnTo>
                    <a:pt x="0" y="1461"/>
                  </a:lnTo>
                  <a:lnTo>
                    <a:pt x="192" y="1376"/>
                  </a:lnTo>
                  <a:lnTo>
                    <a:pt x="213" y="117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4" name="Freeform 16"/>
            <p:cNvSpPr>
              <a:spLocks/>
            </p:cNvSpPr>
            <p:nvPr/>
          </p:nvSpPr>
          <p:spPr bwMode="auto">
            <a:xfrm>
              <a:off x="2062" y="2361"/>
              <a:ext cx="1126" cy="993"/>
            </a:xfrm>
            <a:custGeom>
              <a:avLst/>
              <a:gdLst>
                <a:gd name="T0" fmla="*/ 555 w 2250"/>
                <a:gd name="T1" fmla="*/ 1057 h 1984"/>
                <a:gd name="T2" fmla="*/ 384 w 2250"/>
                <a:gd name="T3" fmla="*/ 1281 h 1984"/>
                <a:gd name="T4" fmla="*/ 310 w 2250"/>
                <a:gd name="T5" fmla="*/ 1034 h 1984"/>
                <a:gd name="T6" fmla="*/ 97 w 2250"/>
                <a:gd name="T7" fmla="*/ 1119 h 1984"/>
                <a:gd name="T8" fmla="*/ 139 w 2250"/>
                <a:gd name="T9" fmla="*/ 1429 h 1984"/>
                <a:gd name="T10" fmla="*/ 0 w 2250"/>
                <a:gd name="T11" fmla="*/ 1473 h 1984"/>
                <a:gd name="T12" fmla="*/ 43 w 2250"/>
                <a:gd name="T13" fmla="*/ 1665 h 1984"/>
                <a:gd name="T14" fmla="*/ 321 w 2250"/>
                <a:gd name="T15" fmla="*/ 1600 h 1984"/>
                <a:gd name="T16" fmla="*/ 578 w 2250"/>
                <a:gd name="T17" fmla="*/ 1547 h 1984"/>
                <a:gd name="T18" fmla="*/ 576 w 2250"/>
                <a:gd name="T19" fmla="*/ 1621 h 1984"/>
                <a:gd name="T20" fmla="*/ 2250 w 2250"/>
                <a:gd name="T21" fmla="*/ 1984 h 1984"/>
                <a:gd name="T22" fmla="*/ 2206 w 2250"/>
                <a:gd name="T23" fmla="*/ 0 h 1984"/>
                <a:gd name="T24" fmla="*/ 543 w 2250"/>
                <a:gd name="T25" fmla="*/ 479 h 1984"/>
                <a:gd name="T26" fmla="*/ 555 w 2250"/>
                <a:gd name="T27" fmla="*/ 1057 h 1984"/>
                <a:gd name="T28" fmla="*/ 555 w 2250"/>
                <a:gd name="T29" fmla="*/ 1057 h 198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50"/>
                <a:gd name="T46" fmla="*/ 0 h 1984"/>
                <a:gd name="T47" fmla="*/ 2250 w 2250"/>
                <a:gd name="T48" fmla="*/ 1984 h 198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50" h="1984">
                  <a:moveTo>
                    <a:pt x="555" y="1057"/>
                  </a:moveTo>
                  <a:lnTo>
                    <a:pt x="384" y="1281"/>
                  </a:lnTo>
                  <a:lnTo>
                    <a:pt x="310" y="1034"/>
                  </a:lnTo>
                  <a:lnTo>
                    <a:pt x="97" y="1119"/>
                  </a:lnTo>
                  <a:lnTo>
                    <a:pt x="139" y="1429"/>
                  </a:lnTo>
                  <a:lnTo>
                    <a:pt x="0" y="1473"/>
                  </a:lnTo>
                  <a:lnTo>
                    <a:pt x="43" y="1665"/>
                  </a:lnTo>
                  <a:lnTo>
                    <a:pt x="321" y="1600"/>
                  </a:lnTo>
                  <a:lnTo>
                    <a:pt x="578" y="1547"/>
                  </a:lnTo>
                  <a:lnTo>
                    <a:pt x="576" y="1621"/>
                  </a:lnTo>
                  <a:lnTo>
                    <a:pt x="2250" y="1984"/>
                  </a:lnTo>
                  <a:lnTo>
                    <a:pt x="2206" y="0"/>
                  </a:lnTo>
                  <a:lnTo>
                    <a:pt x="543" y="479"/>
                  </a:lnTo>
                  <a:lnTo>
                    <a:pt x="555" y="1057"/>
                  </a:lnTo>
                  <a:close/>
                </a:path>
              </a:pathLst>
            </a:custGeom>
            <a:solidFill>
              <a:srgbClr val="DF9B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5" name="Freeform 17"/>
            <p:cNvSpPr>
              <a:spLocks/>
            </p:cNvSpPr>
            <p:nvPr/>
          </p:nvSpPr>
          <p:spPr bwMode="auto">
            <a:xfrm>
              <a:off x="2137" y="1876"/>
              <a:ext cx="192" cy="304"/>
            </a:xfrm>
            <a:custGeom>
              <a:avLst/>
              <a:gdLst>
                <a:gd name="T0" fmla="*/ 0 w 384"/>
                <a:gd name="T1" fmla="*/ 575 h 608"/>
                <a:gd name="T2" fmla="*/ 384 w 384"/>
                <a:gd name="T3" fmla="*/ 608 h 608"/>
                <a:gd name="T4" fmla="*/ 372 w 384"/>
                <a:gd name="T5" fmla="*/ 41 h 608"/>
                <a:gd name="T6" fmla="*/ 42 w 384"/>
                <a:gd name="T7" fmla="*/ 0 h 608"/>
                <a:gd name="T8" fmla="*/ 0 w 384"/>
                <a:gd name="T9" fmla="*/ 575 h 608"/>
                <a:gd name="T10" fmla="*/ 0 w 384"/>
                <a:gd name="T11" fmla="*/ 575 h 6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84"/>
                <a:gd name="T19" fmla="*/ 0 h 608"/>
                <a:gd name="T20" fmla="*/ 384 w 384"/>
                <a:gd name="T21" fmla="*/ 608 h 60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84" h="608">
                  <a:moveTo>
                    <a:pt x="0" y="575"/>
                  </a:moveTo>
                  <a:lnTo>
                    <a:pt x="384" y="608"/>
                  </a:lnTo>
                  <a:lnTo>
                    <a:pt x="372" y="41"/>
                  </a:lnTo>
                  <a:lnTo>
                    <a:pt x="42" y="0"/>
                  </a:lnTo>
                  <a:lnTo>
                    <a:pt x="0" y="575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6" name="Freeform 18"/>
            <p:cNvSpPr>
              <a:spLocks/>
            </p:cNvSpPr>
            <p:nvPr/>
          </p:nvSpPr>
          <p:spPr bwMode="auto">
            <a:xfrm>
              <a:off x="2495" y="1929"/>
              <a:ext cx="159" cy="325"/>
            </a:xfrm>
            <a:custGeom>
              <a:avLst/>
              <a:gdLst>
                <a:gd name="T0" fmla="*/ 0 w 319"/>
                <a:gd name="T1" fmla="*/ 523 h 650"/>
                <a:gd name="T2" fmla="*/ 41 w 319"/>
                <a:gd name="T3" fmla="*/ 0 h 650"/>
                <a:gd name="T4" fmla="*/ 319 w 319"/>
                <a:gd name="T5" fmla="*/ 86 h 650"/>
                <a:gd name="T6" fmla="*/ 298 w 319"/>
                <a:gd name="T7" fmla="*/ 650 h 650"/>
                <a:gd name="T8" fmla="*/ 0 w 319"/>
                <a:gd name="T9" fmla="*/ 523 h 650"/>
                <a:gd name="T10" fmla="*/ 0 w 319"/>
                <a:gd name="T11" fmla="*/ 523 h 6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9"/>
                <a:gd name="T19" fmla="*/ 0 h 650"/>
                <a:gd name="T20" fmla="*/ 319 w 319"/>
                <a:gd name="T21" fmla="*/ 650 h 6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9" h="650">
                  <a:moveTo>
                    <a:pt x="0" y="523"/>
                  </a:moveTo>
                  <a:lnTo>
                    <a:pt x="41" y="0"/>
                  </a:lnTo>
                  <a:lnTo>
                    <a:pt x="319" y="86"/>
                  </a:lnTo>
                  <a:lnTo>
                    <a:pt x="298" y="650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B2FA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7" name="Freeform 19"/>
            <p:cNvSpPr>
              <a:spLocks/>
            </p:cNvSpPr>
            <p:nvPr/>
          </p:nvSpPr>
          <p:spPr bwMode="auto">
            <a:xfrm>
              <a:off x="1737" y="2068"/>
              <a:ext cx="118" cy="208"/>
            </a:xfrm>
            <a:custGeom>
              <a:avLst/>
              <a:gdLst>
                <a:gd name="T0" fmla="*/ 0 w 235"/>
                <a:gd name="T1" fmla="*/ 86 h 417"/>
                <a:gd name="T2" fmla="*/ 106 w 235"/>
                <a:gd name="T3" fmla="*/ 417 h 417"/>
                <a:gd name="T4" fmla="*/ 235 w 235"/>
                <a:gd name="T5" fmla="*/ 405 h 417"/>
                <a:gd name="T6" fmla="*/ 171 w 235"/>
                <a:gd name="T7" fmla="*/ 0 h 417"/>
                <a:gd name="T8" fmla="*/ 0 w 235"/>
                <a:gd name="T9" fmla="*/ 86 h 417"/>
                <a:gd name="T10" fmla="*/ 0 w 235"/>
                <a:gd name="T11" fmla="*/ 86 h 4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417"/>
                <a:gd name="T20" fmla="*/ 235 w 235"/>
                <a:gd name="T21" fmla="*/ 417 h 4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417">
                  <a:moveTo>
                    <a:pt x="0" y="86"/>
                  </a:moveTo>
                  <a:lnTo>
                    <a:pt x="106" y="417"/>
                  </a:lnTo>
                  <a:lnTo>
                    <a:pt x="235" y="405"/>
                  </a:lnTo>
                  <a:lnTo>
                    <a:pt x="171" y="0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rgbClr val="99E5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8" name="Freeform 20"/>
            <p:cNvSpPr>
              <a:spLocks/>
            </p:cNvSpPr>
            <p:nvPr/>
          </p:nvSpPr>
          <p:spPr bwMode="auto">
            <a:xfrm>
              <a:off x="2276" y="3290"/>
              <a:ext cx="629" cy="261"/>
            </a:xfrm>
            <a:custGeom>
              <a:avLst/>
              <a:gdLst>
                <a:gd name="T0" fmla="*/ 21 w 1259"/>
                <a:gd name="T1" fmla="*/ 85 h 523"/>
                <a:gd name="T2" fmla="*/ 470 w 1259"/>
                <a:gd name="T3" fmla="*/ 0 h 523"/>
                <a:gd name="T4" fmla="*/ 1259 w 1259"/>
                <a:gd name="T5" fmla="*/ 245 h 523"/>
                <a:gd name="T6" fmla="*/ 1034 w 1259"/>
                <a:gd name="T7" fmla="*/ 319 h 523"/>
                <a:gd name="T8" fmla="*/ 949 w 1259"/>
                <a:gd name="T9" fmla="*/ 523 h 523"/>
                <a:gd name="T10" fmla="*/ 639 w 1259"/>
                <a:gd name="T11" fmla="*/ 234 h 523"/>
                <a:gd name="T12" fmla="*/ 0 w 1259"/>
                <a:gd name="T13" fmla="*/ 148 h 523"/>
                <a:gd name="T14" fmla="*/ 21 w 1259"/>
                <a:gd name="T15" fmla="*/ 85 h 523"/>
                <a:gd name="T16" fmla="*/ 21 w 1259"/>
                <a:gd name="T17" fmla="*/ 85 h 5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59"/>
                <a:gd name="T28" fmla="*/ 0 h 523"/>
                <a:gd name="T29" fmla="*/ 1259 w 1259"/>
                <a:gd name="T30" fmla="*/ 523 h 5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59" h="523">
                  <a:moveTo>
                    <a:pt x="21" y="85"/>
                  </a:moveTo>
                  <a:lnTo>
                    <a:pt x="470" y="0"/>
                  </a:lnTo>
                  <a:lnTo>
                    <a:pt x="1259" y="245"/>
                  </a:lnTo>
                  <a:lnTo>
                    <a:pt x="1034" y="319"/>
                  </a:lnTo>
                  <a:lnTo>
                    <a:pt x="949" y="523"/>
                  </a:lnTo>
                  <a:lnTo>
                    <a:pt x="639" y="234"/>
                  </a:lnTo>
                  <a:lnTo>
                    <a:pt x="0" y="148"/>
                  </a:lnTo>
                  <a:lnTo>
                    <a:pt x="21" y="85"/>
                  </a:lnTo>
                  <a:close/>
                </a:path>
              </a:pathLst>
            </a:custGeom>
            <a:solidFill>
              <a:srgbClr val="5285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59" name="Freeform 21"/>
            <p:cNvSpPr>
              <a:spLocks/>
            </p:cNvSpPr>
            <p:nvPr/>
          </p:nvSpPr>
          <p:spPr bwMode="auto">
            <a:xfrm>
              <a:off x="2180" y="3135"/>
              <a:ext cx="1375" cy="282"/>
            </a:xfrm>
            <a:custGeom>
              <a:avLst/>
              <a:gdLst>
                <a:gd name="T0" fmla="*/ 0 w 2751"/>
                <a:gd name="T1" fmla="*/ 65 h 565"/>
                <a:gd name="T2" fmla="*/ 343 w 2751"/>
                <a:gd name="T3" fmla="*/ 0 h 565"/>
                <a:gd name="T4" fmla="*/ 341 w 2751"/>
                <a:gd name="T5" fmla="*/ 74 h 565"/>
                <a:gd name="T6" fmla="*/ 2015 w 2751"/>
                <a:gd name="T7" fmla="*/ 437 h 565"/>
                <a:gd name="T8" fmla="*/ 2751 w 2751"/>
                <a:gd name="T9" fmla="*/ 405 h 565"/>
                <a:gd name="T10" fmla="*/ 1939 w 2751"/>
                <a:gd name="T11" fmla="*/ 565 h 565"/>
                <a:gd name="T12" fmla="*/ 1173 w 2751"/>
                <a:gd name="T13" fmla="*/ 458 h 565"/>
                <a:gd name="T14" fmla="*/ 0 w 2751"/>
                <a:gd name="T15" fmla="*/ 65 h 565"/>
                <a:gd name="T16" fmla="*/ 0 w 2751"/>
                <a:gd name="T17" fmla="*/ 65 h 5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51"/>
                <a:gd name="T28" fmla="*/ 0 h 565"/>
                <a:gd name="T29" fmla="*/ 2751 w 2751"/>
                <a:gd name="T30" fmla="*/ 565 h 5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51" h="565">
                  <a:moveTo>
                    <a:pt x="0" y="65"/>
                  </a:moveTo>
                  <a:lnTo>
                    <a:pt x="343" y="0"/>
                  </a:lnTo>
                  <a:lnTo>
                    <a:pt x="341" y="74"/>
                  </a:lnTo>
                  <a:lnTo>
                    <a:pt x="2015" y="437"/>
                  </a:lnTo>
                  <a:lnTo>
                    <a:pt x="2751" y="405"/>
                  </a:lnTo>
                  <a:lnTo>
                    <a:pt x="1939" y="565"/>
                  </a:lnTo>
                  <a:lnTo>
                    <a:pt x="1173" y="458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5285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0" name="Freeform 22"/>
            <p:cNvSpPr>
              <a:spLocks/>
            </p:cNvSpPr>
            <p:nvPr/>
          </p:nvSpPr>
          <p:spPr bwMode="auto">
            <a:xfrm>
              <a:off x="3054" y="3525"/>
              <a:ext cx="751" cy="149"/>
            </a:xfrm>
            <a:custGeom>
              <a:avLst/>
              <a:gdLst>
                <a:gd name="T0" fmla="*/ 21 w 1501"/>
                <a:gd name="T1" fmla="*/ 202 h 299"/>
                <a:gd name="T2" fmla="*/ 95 w 1501"/>
                <a:gd name="T3" fmla="*/ 33 h 299"/>
                <a:gd name="T4" fmla="*/ 405 w 1501"/>
                <a:gd name="T5" fmla="*/ 63 h 299"/>
                <a:gd name="T6" fmla="*/ 927 w 1501"/>
                <a:gd name="T7" fmla="*/ 0 h 299"/>
                <a:gd name="T8" fmla="*/ 1353 w 1501"/>
                <a:gd name="T9" fmla="*/ 42 h 299"/>
                <a:gd name="T10" fmla="*/ 1501 w 1501"/>
                <a:gd name="T11" fmla="*/ 181 h 299"/>
                <a:gd name="T12" fmla="*/ 1087 w 1501"/>
                <a:gd name="T13" fmla="*/ 213 h 299"/>
                <a:gd name="T14" fmla="*/ 372 w 1501"/>
                <a:gd name="T15" fmla="*/ 192 h 299"/>
                <a:gd name="T16" fmla="*/ 0 w 1501"/>
                <a:gd name="T17" fmla="*/ 299 h 299"/>
                <a:gd name="T18" fmla="*/ 21 w 1501"/>
                <a:gd name="T19" fmla="*/ 202 h 299"/>
                <a:gd name="T20" fmla="*/ 21 w 1501"/>
                <a:gd name="T21" fmla="*/ 202 h 2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01"/>
                <a:gd name="T34" fmla="*/ 0 h 299"/>
                <a:gd name="T35" fmla="*/ 1501 w 1501"/>
                <a:gd name="T36" fmla="*/ 299 h 2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01" h="299">
                  <a:moveTo>
                    <a:pt x="21" y="202"/>
                  </a:moveTo>
                  <a:lnTo>
                    <a:pt x="95" y="33"/>
                  </a:lnTo>
                  <a:lnTo>
                    <a:pt x="405" y="63"/>
                  </a:lnTo>
                  <a:lnTo>
                    <a:pt x="927" y="0"/>
                  </a:lnTo>
                  <a:lnTo>
                    <a:pt x="1353" y="42"/>
                  </a:lnTo>
                  <a:lnTo>
                    <a:pt x="1501" y="181"/>
                  </a:lnTo>
                  <a:lnTo>
                    <a:pt x="1087" y="213"/>
                  </a:lnTo>
                  <a:lnTo>
                    <a:pt x="372" y="192"/>
                  </a:lnTo>
                  <a:lnTo>
                    <a:pt x="0" y="299"/>
                  </a:lnTo>
                  <a:lnTo>
                    <a:pt x="21" y="202"/>
                  </a:lnTo>
                  <a:close/>
                </a:path>
              </a:pathLst>
            </a:custGeom>
            <a:solidFill>
              <a:srgbClr val="52855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1" name="Freeform 23"/>
            <p:cNvSpPr>
              <a:spLocks/>
            </p:cNvSpPr>
            <p:nvPr/>
          </p:nvSpPr>
          <p:spPr bwMode="auto">
            <a:xfrm>
              <a:off x="2062" y="3167"/>
              <a:ext cx="449" cy="176"/>
            </a:xfrm>
            <a:custGeom>
              <a:avLst/>
              <a:gdLst>
                <a:gd name="T0" fmla="*/ 43 w 897"/>
                <a:gd name="T1" fmla="*/ 53 h 351"/>
                <a:gd name="T2" fmla="*/ 235 w 897"/>
                <a:gd name="T3" fmla="*/ 0 h 351"/>
                <a:gd name="T4" fmla="*/ 897 w 897"/>
                <a:gd name="T5" fmla="*/ 245 h 351"/>
                <a:gd name="T6" fmla="*/ 310 w 897"/>
                <a:gd name="T7" fmla="*/ 351 h 351"/>
                <a:gd name="T8" fmla="*/ 61 w 897"/>
                <a:gd name="T9" fmla="*/ 323 h 351"/>
                <a:gd name="T10" fmla="*/ 0 w 897"/>
                <a:gd name="T11" fmla="*/ 169 h 351"/>
                <a:gd name="T12" fmla="*/ 43 w 897"/>
                <a:gd name="T13" fmla="*/ 53 h 351"/>
                <a:gd name="T14" fmla="*/ 43 w 897"/>
                <a:gd name="T15" fmla="*/ 53 h 3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97"/>
                <a:gd name="T25" fmla="*/ 0 h 351"/>
                <a:gd name="T26" fmla="*/ 897 w 897"/>
                <a:gd name="T27" fmla="*/ 351 h 3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97" h="351">
                  <a:moveTo>
                    <a:pt x="43" y="53"/>
                  </a:moveTo>
                  <a:lnTo>
                    <a:pt x="235" y="0"/>
                  </a:lnTo>
                  <a:lnTo>
                    <a:pt x="897" y="245"/>
                  </a:lnTo>
                  <a:lnTo>
                    <a:pt x="310" y="351"/>
                  </a:lnTo>
                  <a:lnTo>
                    <a:pt x="61" y="323"/>
                  </a:lnTo>
                  <a:lnTo>
                    <a:pt x="0" y="169"/>
                  </a:lnTo>
                  <a:lnTo>
                    <a:pt x="43" y="53"/>
                  </a:lnTo>
                  <a:close/>
                </a:path>
              </a:pathLst>
            </a:custGeom>
            <a:solidFill>
              <a:srgbClr val="C2B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2" name="Freeform 24"/>
            <p:cNvSpPr>
              <a:spLocks/>
            </p:cNvSpPr>
            <p:nvPr/>
          </p:nvSpPr>
          <p:spPr bwMode="auto">
            <a:xfrm>
              <a:off x="2756" y="3391"/>
              <a:ext cx="319" cy="315"/>
            </a:xfrm>
            <a:custGeom>
              <a:avLst/>
              <a:gdLst>
                <a:gd name="T0" fmla="*/ 0 w 639"/>
                <a:gd name="T1" fmla="*/ 171 h 631"/>
                <a:gd name="T2" fmla="*/ 266 w 639"/>
                <a:gd name="T3" fmla="*/ 0 h 631"/>
                <a:gd name="T4" fmla="*/ 544 w 639"/>
                <a:gd name="T5" fmla="*/ 97 h 631"/>
                <a:gd name="T6" fmla="*/ 639 w 639"/>
                <a:gd name="T7" fmla="*/ 289 h 631"/>
                <a:gd name="T8" fmla="*/ 544 w 639"/>
                <a:gd name="T9" fmla="*/ 514 h 631"/>
                <a:gd name="T10" fmla="*/ 329 w 639"/>
                <a:gd name="T11" fmla="*/ 631 h 631"/>
                <a:gd name="T12" fmla="*/ 95 w 639"/>
                <a:gd name="T13" fmla="*/ 546 h 631"/>
                <a:gd name="T14" fmla="*/ 31 w 639"/>
                <a:gd name="T15" fmla="*/ 449 h 631"/>
                <a:gd name="T16" fmla="*/ 0 w 639"/>
                <a:gd name="T17" fmla="*/ 171 h 631"/>
                <a:gd name="T18" fmla="*/ 0 w 639"/>
                <a:gd name="T19" fmla="*/ 171 h 63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631"/>
                <a:gd name="T32" fmla="*/ 639 w 639"/>
                <a:gd name="T33" fmla="*/ 631 h 63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631">
                  <a:moveTo>
                    <a:pt x="0" y="171"/>
                  </a:moveTo>
                  <a:lnTo>
                    <a:pt x="266" y="0"/>
                  </a:lnTo>
                  <a:lnTo>
                    <a:pt x="544" y="97"/>
                  </a:lnTo>
                  <a:lnTo>
                    <a:pt x="639" y="289"/>
                  </a:lnTo>
                  <a:lnTo>
                    <a:pt x="544" y="514"/>
                  </a:lnTo>
                  <a:lnTo>
                    <a:pt x="329" y="631"/>
                  </a:lnTo>
                  <a:lnTo>
                    <a:pt x="95" y="546"/>
                  </a:lnTo>
                  <a:lnTo>
                    <a:pt x="31" y="449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C2B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3" name="Freeform 25"/>
            <p:cNvSpPr>
              <a:spLocks/>
            </p:cNvSpPr>
            <p:nvPr/>
          </p:nvSpPr>
          <p:spPr bwMode="auto">
            <a:xfrm>
              <a:off x="2102" y="3219"/>
              <a:ext cx="76" cy="91"/>
            </a:xfrm>
            <a:custGeom>
              <a:avLst/>
              <a:gdLst>
                <a:gd name="T0" fmla="*/ 0 w 152"/>
                <a:gd name="T1" fmla="*/ 46 h 183"/>
                <a:gd name="T2" fmla="*/ 57 w 152"/>
                <a:gd name="T3" fmla="*/ 50 h 183"/>
                <a:gd name="T4" fmla="*/ 98 w 152"/>
                <a:gd name="T5" fmla="*/ 128 h 183"/>
                <a:gd name="T6" fmla="*/ 127 w 152"/>
                <a:gd name="T7" fmla="*/ 183 h 183"/>
                <a:gd name="T8" fmla="*/ 152 w 152"/>
                <a:gd name="T9" fmla="*/ 124 h 183"/>
                <a:gd name="T10" fmla="*/ 114 w 152"/>
                <a:gd name="T11" fmla="*/ 6 h 183"/>
                <a:gd name="T12" fmla="*/ 36 w 152"/>
                <a:gd name="T13" fmla="*/ 0 h 183"/>
                <a:gd name="T14" fmla="*/ 0 w 152"/>
                <a:gd name="T15" fmla="*/ 46 h 183"/>
                <a:gd name="T16" fmla="*/ 0 w 152"/>
                <a:gd name="T17" fmla="*/ 46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2"/>
                <a:gd name="T28" fmla="*/ 0 h 183"/>
                <a:gd name="T29" fmla="*/ 152 w 152"/>
                <a:gd name="T30" fmla="*/ 183 h 1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2" h="183">
                  <a:moveTo>
                    <a:pt x="0" y="46"/>
                  </a:moveTo>
                  <a:lnTo>
                    <a:pt x="57" y="50"/>
                  </a:lnTo>
                  <a:lnTo>
                    <a:pt x="98" y="128"/>
                  </a:lnTo>
                  <a:lnTo>
                    <a:pt x="127" y="183"/>
                  </a:lnTo>
                  <a:lnTo>
                    <a:pt x="152" y="124"/>
                  </a:lnTo>
                  <a:lnTo>
                    <a:pt x="114" y="6"/>
                  </a:lnTo>
                  <a:lnTo>
                    <a:pt x="36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4" name="Freeform 26"/>
            <p:cNvSpPr>
              <a:spLocks/>
            </p:cNvSpPr>
            <p:nvPr/>
          </p:nvSpPr>
          <p:spPr bwMode="auto">
            <a:xfrm>
              <a:off x="2823" y="3453"/>
              <a:ext cx="84" cy="173"/>
            </a:xfrm>
            <a:custGeom>
              <a:avLst/>
              <a:gdLst>
                <a:gd name="T0" fmla="*/ 0 w 169"/>
                <a:gd name="T1" fmla="*/ 61 h 346"/>
                <a:gd name="T2" fmla="*/ 57 w 169"/>
                <a:gd name="T3" fmla="*/ 102 h 346"/>
                <a:gd name="T4" fmla="*/ 95 w 169"/>
                <a:gd name="T5" fmla="*/ 184 h 346"/>
                <a:gd name="T6" fmla="*/ 86 w 169"/>
                <a:gd name="T7" fmla="*/ 346 h 346"/>
                <a:gd name="T8" fmla="*/ 169 w 169"/>
                <a:gd name="T9" fmla="*/ 272 h 346"/>
                <a:gd name="T10" fmla="*/ 156 w 169"/>
                <a:gd name="T11" fmla="*/ 85 h 346"/>
                <a:gd name="T12" fmla="*/ 78 w 169"/>
                <a:gd name="T13" fmla="*/ 0 h 346"/>
                <a:gd name="T14" fmla="*/ 0 w 169"/>
                <a:gd name="T15" fmla="*/ 61 h 346"/>
                <a:gd name="T16" fmla="*/ 0 w 169"/>
                <a:gd name="T17" fmla="*/ 61 h 3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9"/>
                <a:gd name="T28" fmla="*/ 0 h 346"/>
                <a:gd name="T29" fmla="*/ 169 w 169"/>
                <a:gd name="T30" fmla="*/ 346 h 3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9" h="346">
                  <a:moveTo>
                    <a:pt x="0" y="61"/>
                  </a:moveTo>
                  <a:lnTo>
                    <a:pt x="57" y="102"/>
                  </a:lnTo>
                  <a:lnTo>
                    <a:pt x="95" y="184"/>
                  </a:lnTo>
                  <a:lnTo>
                    <a:pt x="86" y="346"/>
                  </a:lnTo>
                  <a:lnTo>
                    <a:pt x="169" y="272"/>
                  </a:lnTo>
                  <a:lnTo>
                    <a:pt x="156" y="85"/>
                  </a:lnTo>
                  <a:lnTo>
                    <a:pt x="78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FFFA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5" name="Freeform 27"/>
            <p:cNvSpPr>
              <a:spLocks/>
            </p:cNvSpPr>
            <p:nvPr/>
          </p:nvSpPr>
          <p:spPr bwMode="auto">
            <a:xfrm>
              <a:off x="2112" y="1846"/>
              <a:ext cx="1998" cy="1148"/>
            </a:xfrm>
            <a:custGeom>
              <a:avLst/>
              <a:gdLst>
                <a:gd name="T0" fmla="*/ 3348 w 3996"/>
                <a:gd name="T1" fmla="*/ 2296 h 2296"/>
                <a:gd name="T2" fmla="*/ 3696 w 3996"/>
                <a:gd name="T3" fmla="*/ 2096 h 2296"/>
                <a:gd name="T4" fmla="*/ 3976 w 3996"/>
                <a:gd name="T5" fmla="*/ 1976 h 2296"/>
                <a:gd name="T6" fmla="*/ 3576 w 3996"/>
                <a:gd name="T7" fmla="*/ 1657 h 2296"/>
                <a:gd name="T8" fmla="*/ 3996 w 3996"/>
                <a:gd name="T9" fmla="*/ 1277 h 2296"/>
                <a:gd name="T10" fmla="*/ 3468 w 3996"/>
                <a:gd name="T11" fmla="*/ 1037 h 2296"/>
                <a:gd name="T12" fmla="*/ 3717 w 3996"/>
                <a:gd name="T13" fmla="*/ 298 h 2296"/>
                <a:gd name="T14" fmla="*/ 3008 w 3996"/>
                <a:gd name="T15" fmla="*/ 629 h 2296"/>
                <a:gd name="T16" fmla="*/ 2750 w 3996"/>
                <a:gd name="T17" fmla="*/ 249 h 2296"/>
                <a:gd name="T18" fmla="*/ 2311 w 3996"/>
                <a:gd name="T19" fmla="*/ 448 h 2296"/>
                <a:gd name="T20" fmla="*/ 1991 w 3996"/>
                <a:gd name="T21" fmla="*/ 0 h 2296"/>
                <a:gd name="T22" fmla="*/ 1664 w 3996"/>
                <a:gd name="T23" fmla="*/ 549 h 2296"/>
                <a:gd name="T24" fmla="*/ 1235 w 3996"/>
                <a:gd name="T25" fmla="*/ 380 h 2296"/>
                <a:gd name="T26" fmla="*/ 1016 w 3996"/>
                <a:gd name="T27" fmla="*/ 739 h 2296"/>
                <a:gd name="T28" fmla="*/ 347 w 3996"/>
                <a:gd name="T29" fmla="*/ 519 h 2296"/>
                <a:gd name="T30" fmla="*/ 458 w 3996"/>
                <a:gd name="T31" fmla="*/ 1028 h 2296"/>
                <a:gd name="T32" fmla="*/ 0 w 3996"/>
                <a:gd name="T33" fmla="*/ 1237 h 2296"/>
                <a:gd name="T34" fmla="*/ 252 w 3996"/>
                <a:gd name="T35" fmla="*/ 1680 h 2296"/>
                <a:gd name="T36" fmla="*/ 218 w 3996"/>
                <a:gd name="T37" fmla="*/ 1298 h 2296"/>
                <a:gd name="T38" fmla="*/ 547 w 3996"/>
                <a:gd name="T39" fmla="*/ 1098 h 2296"/>
                <a:gd name="T40" fmla="*/ 596 w 3996"/>
                <a:gd name="T41" fmla="*/ 807 h 2296"/>
                <a:gd name="T42" fmla="*/ 1094 w 3996"/>
                <a:gd name="T43" fmla="*/ 868 h 2296"/>
                <a:gd name="T44" fmla="*/ 1315 w 3996"/>
                <a:gd name="T45" fmla="*/ 589 h 2296"/>
                <a:gd name="T46" fmla="*/ 1723 w 3996"/>
                <a:gd name="T47" fmla="*/ 669 h 2296"/>
                <a:gd name="T48" fmla="*/ 2012 w 3996"/>
                <a:gd name="T49" fmla="*/ 380 h 2296"/>
                <a:gd name="T50" fmla="*/ 2341 w 3996"/>
                <a:gd name="T51" fmla="*/ 577 h 2296"/>
                <a:gd name="T52" fmla="*/ 2679 w 3996"/>
                <a:gd name="T53" fmla="*/ 488 h 2296"/>
                <a:gd name="T54" fmla="*/ 2919 w 3996"/>
                <a:gd name="T55" fmla="*/ 749 h 2296"/>
                <a:gd name="T56" fmla="*/ 3339 w 3996"/>
                <a:gd name="T57" fmla="*/ 739 h 2296"/>
                <a:gd name="T58" fmla="*/ 3379 w 3996"/>
                <a:gd name="T59" fmla="*/ 1138 h 2296"/>
                <a:gd name="T60" fmla="*/ 3616 w 3996"/>
                <a:gd name="T61" fmla="*/ 1347 h 2296"/>
                <a:gd name="T62" fmla="*/ 3407 w 3996"/>
                <a:gd name="T63" fmla="*/ 1657 h 2296"/>
                <a:gd name="T64" fmla="*/ 3628 w 3996"/>
                <a:gd name="T65" fmla="*/ 1986 h 2296"/>
                <a:gd name="T66" fmla="*/ 3348 w 3996"/>
                <a:gd name="T67" fmla="*/ 2296 h 2296"/>
                <a:gd name="T68" fmla="*/ 3348 w 3996"/>
                <a:gd name="T69" fmla="*/ 2296 h 229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996"/>
                <a:gd name="T106" fmla="*/ 0 h 2296"/>
                <a:gd name="T107" fmla="*/ 3996 w 3996"/>
                <a:gd name="T108" fmla="*/ 2296 h 229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996" h="2296">
                  <a:moveTo>
                    <a:pt x="3348" y="2296"/>
                  </a:moveTo>
                  <a:lnTo>
                    <a:pt x="3696" y="2096"/>
                  </a:lnTo>
                  <a:lnTo>
                    <a:pt x="3976" y="1976"/>
                  </a:lnTo>
                  <a:lnTo>
                    <a:pt x="3576" y="1657"/>
                  </a:lnTo>
                  <a:lnTo>
                    <a:pt x="3996" y="1277"/>
                  </a:lnTo>
                  <a:lnTo>
                    <a:pt x="3468" y="1037"/>
                  </a:lnTo>
                  <a:lnTo>
                    <a:pt x="3717" y="298"/>
                  </a:lnTo>
                  <a:lnTo>
                    <a:pt x="3008" y="629"/>
                  </a:lnTo>
                  <a:lnTo>
                    <a:pt x="2750" y="249"/>
                  </a:lnTo>
                  <a:lnTo>
                    <a:pt x="2311" y="448"/>
                  </a:lnTo>
                  <a:lnTo>
                    <a:pt x="1991" y="0"/>
                  </a:lnTo>
                  <a:lnTo>
                    <a:pt x="1664" y="549"/>
                  </a:lnTo>
                  <a:lnTo>
                    <a:pt x="1235" y="380"/>
                  </a:lnTo>
                  <a:lnTo>
                    <a:pt x="1016" y="739"/>
                  </a:lnTo>
                  <a:lnTo>
                    <a:pt x="347" y="519"/>
                  </a:lnTo>
                  <a:lnTo>
                    <a:pt x="458" y="1028"/>
                  </a:lnTo>
                  <a:lnTo>
                    <a:pt x="0" y="1237"/>
                  </a:lnTo>
                  <a:lnTo>
                    <a:pt x="252" y="1680"/>
                  </a:lnTo>
                  <a:lnTo>
                    <a:pt x="218" y="1298"/>
                  </a:lnTo>
                  <a:lnTo>
                    <a:pt x="547" y="1098"/>
                  </a:lnTo>
                  <a:lnTo>
                    <a:pt x="596" y="807"/>
                  </a:lnTo>
                  <a:lnTo>
                    <a:pt x="1094" y="868"/>
                  </a:lnTo>
                  <a:lnTo>
                    <a:pt x="1315" y="589"/>
                  </a:lnTo>
                  <a:lnTo>
                    <a:pt x="1723" y="669"/>
                  </a:lnTo>
                  <a:lnTo>
                    <a:pt x="2012" y="380"/>
                  </a:lnTo>
                  <a:lnTo>
                    <a:pt x="2341" y="577"/>
                  </a:lnTo>
                  <a:lnTo>
                    <a:pt x="2679" y="488"/>
                  </a:lnTo>
                  <a:lnTo>
                    <a:pt x="2919" y="749"/>
                  </a:lnTo>
                  <a:lnTo>
                    <a:pt x="3339" y="739"/>
                  </a:lnTo>
                  <a:lnTo>
                    <a:pt x="3379" y="1138"/>
                  </a:lnTo>
                  <a:lnTo>
                    <a:pt x="3616" y="1347"/>
                  </a:lnTo>
                  <a:lnTo>
                    <a:pt x="3407" y="1657"/>
                  </a:lnTo>
                  <a:lnTo>
                    <a:pt x="3628" y="1986"/>
                  </a:lnTo>
                  <a:lnTo>
                    <a:pt x="3348" y="229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6" name="Freeform 28"/>
            <p:cNvSpPr>
              <a:spLocks/>
            </p:cNvSpPr>
            <p:nvPr/>
          </p:nvSpPr>
          <p:spPr bwMode="auto">
            <a:xfrm>
              <a:off x="2277" y="2211"/>
              <a:ext cx="1411" cy="1053"/>
            </a:xfrm>
            <a:custGeom>
              <a:avLst/>
              <a:gdLst>
                <a:gd name="T0" fmla="*/ 2771 w 2823"/>
                <a:gd name="T1" fmla="*/ 2107 h 2107"/>
                <a:gd name="T2" fmla="*/ 2771 w 2823"/>
                <a:gd name="T3" fmla="*/ 1299 h 2107"/>
                <a:gd name="T4" fmla="*/ 2823 w 2823"/>
                <a:gd name="T5" fmla="*/ 856 h 2107"/>
                <a:gd name="T6" fmla="*/ 2013 w 2823"/>
                <a:gd name="T7" fmla="*/ 0 h 2107"/>
                <a:gd name="T8" fmla="*/ 1395 w 2823"/>
                <a:gd name="T9" fmla="*/ 172 h 2107"/>
                <a:gd name="T10" fmla="*/ 158 w 2823"/>
                <a:gd name="T11" fmla="*/ 620 h 2107"/>
                <a:gd name="T12" fmla="*/ 0 w 2823"/>
                <a:gd name="T13" fmla="*/ 730 h 2107"/>
                <a:gd name="T14" fmla="*/ 99 w 2823"/>
                <a:gd name="T15" fmla="*/ 1219 h 2107"/>
                <a:gd name="T16" fmla="*/ 149 w 2823"/>
                <a:gd name="T17" fmla="*/ 1848 h 2107"/>
                <a:gd name="T18" fmla="*/ 158 w 2823"/>
                <a:gd name="T19" fmla="*/ 1010 h 2107"/>
                <a:gd name="T20" fmla="*/ 149 w 2823"/>
                <a:gd name="T21" fmla="*/ 749 h 2107"/>
                <a:gd name="T22" fmla="*/ 1395 w 2823"/>
                <a:gd name="T23" fmla="*/ 320 h 2107"/>
                <a:gd name="T24" fmla="*/ 1863 w 2823"/>
                <a:gd name="T25" fmla="*/ 194 h 2107"/>
                <a:gd name="T26" fmla="*/ 1853 w 2823"/>
                <a:gd name="T27" fmla="*/ 909 h 2107"/>
                <a:gd name="T28" fmla="*/ 1874 w 2823"/>
                <a:gd name="T29" fmla="*/ 2040 h 2107"/>
                <a:gd name="T30" fmla="*/ 2013 w 2823"/>
                <a:gd name="T31" fmla="*/ 268 h 2107"/>
                <a:gd name="T32" fmla="*/ 2701 w 2823"/>
                <a:gd name="T33" fmla="*/ 879 h 2107"/>
                <a:gd name="T34" fmla="*/ 2671 w 2823"/>
                <a:gd name="T35" fmla="*/ 1449 h 2107"/>
                <a:gd name="T36" fmla="*/ 2771 w 2823"/>
                <a:gd name="T37" fmla="*/ 2107 h 2107"/>
                <a:gd name="T38" fmla="*/ 2771 w 2823"/>
                <a:gd name="T39" fmla="*/ 2107 h 210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823"/>
                <a:gd name="T61" fmla="*/ 0 h 2107"/>
                <a:gd name="T62" fmla="*/ 2823 w 2823"/>
                <a:gd name="T63" fmla="*/ 2107 h 210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823" h="2107">
                  <a:moveTo>
                    <a:pt x="2771" y="2107"/>
                  </a:moveTo>
                  <a:lnTo>
                    <a:pt x="2771" y="1299"/>
                  </a:lnTo>
                  <a:lnTo>
                    <a:pt x="2823" y="856"/>
                  </a:lnTo>
                  <a:lnTo>
                    <a:pt x="2013" y="0"/>
                  </a:lnTo>
                  <a:lnTo>
                    <a:pt x="1395" y="172"/>
                  </a:lnTo>
                  <a:lnTo>
                    <a:pt x="158" y="620"/>
                  </a:lnTo>
                  <a:lnTo>
                    <a:pt x="0" y="730"/>
                  </a:lnTo>
                  <a:lnTo>
                    <a:pt x="99" y="1219"/>
                  </a:lnTo>
                  <a:lnTo>
                    <a:pt x="149" y="1848"/>
                  </a:lnTo>
                  <a:lnTo>
                    <a:pt x="158" y="1010"/>
                  </a:lnTo>
                  <a:lnTo>
                    <a:pt x="149" y="749"/>
                  </a:lnTo>
                  <a:lnTo>
                    <a:pt x="1395" y="320"/>
                  </a:lnTo>
                  <a:lnTo>
                    <a:pt x="1863" y="194"/>
                  </a:lnTo>
                  <a:lnTo>
                    <a:pt x="1853" y="909"/>
                  </a:lnTo>
                  <a:lnTo>
                    <a:pt x="1874" y="2040"/>
                  </a:lnTo>
                  <a:lnTo>
                    <a:pt x="2013" y="268"/>
                  </a:lnTo>
                  <a:lnTo>
                    <a:pt x="2701" y="879"/>
                  </a:lnTo>
                  <a:lnTo>
                    <a:pt x="2671" y="1449"/>
                  </a:lnTo>
                  <a:lnTo>
                    <a:pt x="2771" y="2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7" name="Freeform 29"/>
            <p:cNvSpPr>
              <a:spLocks/>
            </p:cNvSpPr>
            <p:nvPr/>
          </p:nvSpPr>
          <p:spPr bwMode="auto">
            <a:xfrm>
              <a:off x="2350" y="3172"/>
              <a:ext cx="1317" cy="207"/>
            </a:xfrm>
            <a:custGeom>
              <a:avLst/>
              <a:gdLst>
                <a:gd name="T0" fmla="*/ 2505 w 2634"/>
                <a:gd name="T1" fmla="*/ 171 h 415"/>
                <a:gd name="T2" fmla="*/ 2634 w 2634"/>
                <a:gd name="T3" fmla="*/ 335 h 415"/>
                <a:gd name="T4" fmla="*/ 1547 w 2634"/>
                <a:gd name="T5" fmla="*/ 415 h 415"/>
                <a:gd name="T6" fmla="*/ 800 w 2634"/>
                <a:gd name="T7" fmla="*/ 185 h 415"/>
                <a:gd name="T8" fmla="*/ 232 w 2634"/>
                <a:gd name="T9" fmla="*/ 88 h 415"/>
                <a:gd name="T10" fmla="*/ 0 w 2634"/>
                <a:gd name="T11" fmla="*/ 0 h 415"/>
                <a:gd name="T12" fmla="*/ 659 w 2634"/>
                <a:gd name="T13" fmla="*/ 86 h 415"/>
                <a:gd name="T14" fmla="*/ 1695 w 2634"/>
                <a:gd name="T15" fmla="*/ 310 h 415"/>
                <a:gd name="T16" fmla="*/ 2505 w 2634"/>
                <a:gd name="T17" fmla="*/ 171 h 415"/>
                <a:gd name="T18" fmla="*/ 2505 w 2634"/>
                <a:gd name="T19" fmla="*/ 171 h 4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34"/>
                <a:gd name="T31" fmla="*/ 0 h 415"/>
                <a:gd name="T32" fmla="*/ 2634 w 2634"/>
                <a:gd name="T33" fmla="*/ 415 h 4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34" h="415">
                  <a:moveTo>
                    <a:pt x="2505" y="171"/>
                  </a:moveTo>
                  <a:lnTo>
                    <a:pt x="2634" y="335"/>
                  </a:lnTo>
                  <a:lnTo>
                    <a:pt x="1547" y="415"/>
                  </a:lnTo>
                  <a:lnTo>
                    <a:pt x="800" y="185"/>
                  </a:lnTo>
                  <a:lnTo>
                    <a:pt x="232" y="88"/>
                  </a:lnTo>
                  <a:lnTo>
                    <a:pt x="0" y="0"/>
                  </a:lnTo>
                  <a:lnTo>
                    <a:pt x="659" y="86"/>
                  </a:lnTo>
                  <a:lnTo>
                    <a:pt x="1695" y="310"/>
                  </a:lnTo>
                  <a:lnTo>
                    <a:pt x="2505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8" name="Freeform 30"/>
            <p:cNvSpPr>
              <a:spLocks/>
            </p:cNvSpPr>
            <p:nvPr/>
          </p:nvSpPr>
          <p:spPr bwMode="auto">
            <a:xfrm>
              <a:off x="2113" y="3230"/>
              <a:ext cx="1819" cy="499"/>
            </a:xfrm>
            <a:custGeom>
              <a:avLst/>
              <a:gdLst>
                <a:gd name="T0" fmla="*/ 2980 w 3637"/>
                <a:gd name="T1" fmla="*/ 55 h 998"/>
                <a:gd name="T2" fmla="*/ 3447 w 3637"/>
                <a:gd name="T3" fmla="*/ 219 h 998"/>
                <a:gd name="T4" fmla="*/ 3616 w 3637"/>
                <a:gd name="T5" fmla="*/ 369 h 998"/>
                <a:gd name="T6" fmla="*/ 3637 w 3637"/>
                <a:gd name="T7" fmla="*/ 608 h 998"/>
                <a:gd name="T8" fmla="*/ 3536 w 3637"/>
                <a:gd name="T9" fmla="*/ 738 h 998"/>
                <a:gd name="T10" fmla="*/ 3297 w 3637"/>
                <a:gd name="T11" fmla="*/ 848 h 998"/>
                <a:gd name="T12" fmla="*/ 3088 w 3637"/>
                <a:gd name="T13" fmla="*/ 867 h 998"/>
                <a:gd name="T14" fmla="*/ 2451 w 3637"/>
                <a:gd name="T15" fmla="*/ 838 h 998"/>
                <a:gd name="T16" fmla="*/ 2012 w 3637"/>
                <a:gd name="T17" fmla="*/ 918 h 998"/>
                <a:gd name="T18" fmla="*/ 1714 w 3637"/>
                <a:gd name="T19" fmla="*/ 998 h 998"/>
                <a:gd name="T20" fmla="*/ 1533 w 3637"/>
                <a:gd name="T21" fmla="*/ 998 h 998"/>
                <a:gd name="T22" fmla="*/ 1195 w 3637"/>
                <a:gd name="T23" fmla="*/ 768 h 998"/>
                <a:gd name="T24" fmla="*/ 756 w 3637"/>
                <a:gd name="T25" fmla="*/ 449 h 998"/>
                <a:gd name="T26" fmla="*/ 0 w 3637"/>
                <a:gd name="T27" fmla="*/ 209 h 998"/>
                <a:gd name="T28" fmla="*/ 169 w 3637"/>
                <a:gd name="T29" fmla="*/ 188 h 998"/>
                <a:gd name="T30" fmla="*/ 188 w 3637"/>
                <a:gd name="T31" fmla="*/ 129 h 998"/>
                <a:gd name="T32" fmla="*/ 129 w 3637"/>
                <a:gd name="T33" fmla="*/ 0 h 998"/>
                <a:gd name="T34" fmla="*/ 228 w 3637"/>
                <a:gd name="T35" fmla="*/ 29 h 998"/>
                <a:gd name="T36" fmla="*/ 288 w 3637"/>
                <a:gd name="T37" fmla="*/ 99 h 998"/>
                <a:gd name="T38" fmla="*/ 288 w 3637"/>
                <a:gd name="T39" fmla="*/ 188 h 998"/>
                <a:gd name="T40" fmla="*/ 556 w 3637"/>
                <a:gd name="T41" fmla="*/ 118 h 998"/>
                <a:gd name="T42" fmla="*/ 826 w 3637"/>
                <a:gd name="T43" fmla="*/ 118 h 998"/>
                <a:gd name="T44" fmla="*/ 387 w 3637"/>
                <a:gd name="T45" fmla="*/ 240 h 998"/>
                <a:gd name="T46" fmla="*/ 726 w 3637"/>
                <a:gd name="T47" fmla="*/ 329 h 998"/>
                <a:gd name="T48" fmla="*/ 1225 w 3637"/>
                <a:gd name="T49" fmla="*/ 587 h 998"/>
                <a:gd name="T50" fmla="*/ 1294 w 3637"/>
                <a:gd name="T51" fmla="*/ 439 h 998"/>
                <a:gd name="T52" fmla="*/ 1484 w 3637"/>
                <a:gd name="T53" fmla="*/ 378 h 998"/>
                <a:gd name="T54" fmla="*/ 1374 w 3637"/>
                <a:gd name="T55" fmla="*/ 498 h 998"/>
                <a:gd name="T56" fmla="*/ 1324 w 3637"/>
                <a:gd name="T57" fmla="*/ 618 h 998"/>
                <a:gd name="T58" fmla="*/ 1355 w 3637"/>
                <a:gd name="T59" fmla="*/ 787 h 998"/>
                <a:gd name="T60" fmla="*/ 1493 w 3637"/>
                <a:gd name="T61" fmla="*/ 838 h 998"/>
                <a:gd name="T62" fmla="*/ 1634 w 3637"/>
                <a:gd name="T63" fmla="*/ 738 h 998"/>
                <a:gd name="T64" fmla="*/ 1604 w 3637"/>
                <a:gd name="T65" fmla="*/ 548 h 998"/>
                <a:gd name="T66" fmla="*/ 1733 w 3637"/>
                <a:gd name="T67" fmla="*/ 639 h 998"/>
                <a:gd name="T68" fmla="*/ 1702 w 3637"/>
                <a:gd name="T69" fmla="*/ 857 h 998"/>
                <a:gd name="T70" fmla="*/ 1832 w 3637"/>
                <a:gd name="T71" fmla="*/ 768 h 998"/>
                <a:gd name="T72" fmla="*/ 2111 w 3637"/>
                <a:gd name="T73" fmla="*/ 728 h 998"/>
                <a:gd name="T74" fmla="*/ 2411 w 3637"/>
                <a:gd name="T75" fmla="*/ 679 h 998"/>
                <a:gd name="T76" fmla="*/ 3158 w 3637"/>
                <a:gd name="T77" fmla="*/ 758 h 998"/>
                <a:gd name="T78" fmla="*/ 3407 w 3637"/>
                <a:gd name="T79" fmla="*/ 728 h 998"/>
                <a:gd name="T80" fmla="*/ 3557 w 3637"/>
                <a:gd name="T81" fmla="*/ 529 h 998"/>
                <a:gd name="T82" fmla="*/ 3468 w 3637"/>
                <a:gd name="T83" fmla="*/ 319 h 998"/>
                <a:gd name="T84" fmla="*/ 2980 w 3637"/>
                <a:gd name="T85" fmla="*/ 55 h 998"/>
                <a:gd name="T86" fmla="*/ 2980 w 3637"/>
                <a:gd name="T87" fmla="*/ 55 h 99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637"/>
                <a:gd name="T133" fmla="*/ 0 h 998"/>
                <a:gd name="T134" fmla="*/ 3637 w 3637"/>
                <a:gd name="T135" fmla="*/ 998 h 99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637" h="998">
                  <a:moveTo>
                    <a:pt x="2980" y="55"/>
                  </a:moveTo>
                  <a:lnTo>
                    <a:pt x="3447" y="219"/>
                  </a:lnTo>
                  <a:lnTo>
                    <a:pt x="3616" y="369"/>
                  </a:lnTo>
                  <a:lnTo>
                    <a:pt x="3637" y="608"/>
                  </a:lnTo>
                  <a:lnTo>
                    <a:pt x="3536" y="738"/>
                  </a:lnTo>
                  <a:lnTo>
                    <a:pt x="3297" y="848"/>
                  </a:lnTo>
                  <a:lnTo>
                    <a:pt x="3088" y="867"/>
                  </a:lnTo>
                  <a:lnTo>
                    <a:pt x="2451" y="838"/>
                  </a:lnTo>
                  <a:lnTo>
                    <a:pt x="2012" y="918"/>
                  </a:lnTo>
                  <a:lnTo>
                    <a:pt x="1714" y="998"/>
                  </a:lnTo>
                  <a:lnTo>
                    <a:pt x="1533" y="998"/>
                  </a:lnTo>
                  <a:lnTo>
                    <a:pt x="1195" y="768"/>
                  </a:lnTo>
                  <a:lnTo>
                    <a:pt x="756" y="449"/>
                  </a:lnTo>
                  <a:lnTo>
                    <a:pt x="0" y="209"/>
                  </a:lnTo>
                  <a:lnTo>
                    <a:pt x="169" y="188"/>
                  </a:lnTo>
                  <a:lnTo>
                    <a:pt x="188" y="129"/>
                  </a:lnTo>
                  <a:lnTo>
                    <a:pt x="129" y="0"/>
                  </a:lnTo>
                  <a:lnTo>
                    <a:pt x="228" y="29"/>
                  </a:lnTo>
                  <a:lnTo>
                    <a:pt x="288" y="99"/>
                  </a:lnTo>
                  <a:lnTo>
                    <a:pt x="288" y="188"/>
                  </a:lnTo>
                  <a:lnTo>
                    <a:pt x="556" y="118"/>
                  </a:lnTo>
                  <a:lnTo>
                    <a:pt x="826" y="118"/>
                  </a:lnTo>
                  <a:lnTo>
                    <a:pt x="387" y="240"/>
                  </a:lnTo>
                  <a:lnTo>
                    <a:pt x="726" y="329"/>
                  </a:lnTo>
                  <a:lnTo>
                    <a:pt x="1225" y="587"/>
                  </a:lnTo>
                  <a:lnTo>
                    <a:pt x="1294" y="439"/>
                  </a:lnTo>
                  <a:lnTo>
                    <a:pt x="1484" y="378"/>
                  </a:lnTo>
                  <a:lnTo>
                    <a:pt x="1374" y="498"/>
                  </a:lnTo>
                  <a:lnTo>
                    <a:pt x="1324" y="618"/>
                  </a:lnTo>
                  <a:lnTo>
                    <a:pt x="1355" y="787"/>
                  </a:lnTo>
                  <a:lnTo>
                    <a:pt x="1493" y="838"/>
                  </a:lnTo>
                  <a:lnTo>
                    <a:pt x="1634" y="738"/>
                  </a:lnTo>
                  <a:lnTo>
                    <a:pt x="1604" y="548"/>
                  </a:lnTo>
                  <a:lnTo>
                    <a:pt x="1733" y="639"/>
                  </a:lnTo>
                  <a:lnTo>
                    <a:pt x="1702" y="857"/>
                  </a:lnTo>
                  <a:lnTo>
                    <a:pt x="1832" y="768"/>
                  </a:lnTo>
                  <a:lnTo>
                    <a:pt x="2111" y="728"/>
                  </a:lnTo>
                  <a:lnTo>
                    <a:pt x="2411" y="679"/>
                  </a:lnTo>
                  <a:lnTo>
                    <a:pt x="3158" y="758"/>
                  </a:lnTo>
                  <a:lnTo>
                    <a:pt x="3407" y="728"/>
                  </a:lnTo>
                  <a:lnTo>
                    <a:pt x="3557" y="529"/>
                  </a:lnTo>
                  <a:lnTo>
                    <a:pt x="3468" y="319"/>
                  </a:lnTo>
                  <a:lnTo>
                    <a:pt x="298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69" name="Freeform 31"/>
            <p:cNvSpPr>
              <a:spLocks/>
            </p:cNvSpPr>
            <p:nvPr/>
          </p:nvSpPr>
          <p:spPr bwMode="auto">
            <a:xfrm>
              <a:off x="1993" y="2921"/>
              <a:ext cx="1734" cy="742"/>
            </a:xfrm>
            <a:custGeom>
              <a:avLst/>
              <a:gdLst>
                <a:gd name="T0" fmla="*/ 2034 w 3469"/>
                <a:gd name="T1" fmla="*/ 1485 h 1485"/>
                <a:gd name="T2" fmla="*/ 2132 w 3469"/>
                <a:gd name="T3" fmla="*/ 1236 h 1485"/>
                <a:gd name="T4" fmla="*/ 1942 w 3469"/>
                <a:gd name="T5" fmla="*/ 1036 h 1485"/>
                <a:gd name="T6" fmla="*/ 1325 w 3469"/>
                <a:gd name="T7" fmla="*/ 858 h 1485"/>
                <a:gd name="T8" fmla="*/ 677 w 3469"/>
                <a:gd name="T9" fmla="*/ 618 h 1485"/>
                <a:gd name="T10" fmla="*/ 409 w 3469"/>
                <a:gd name="T11" fmla="*/ 548 h 1485"/>
                <a:gd name="T12" fmla="*/ 209 w 3469"/>
                <a:gd name="T13" fmla="*/ 588 h 1485"/>
                <a:gd name="T14" fmla="*/ 179 w 3469"/>
                <a:gd name="T15" fmla="*/ 677 h 1485"/>
                <a:gd name="T16" fmla="*/ 200 w 3469"/>
                <a:gd name="T17" fmla="*/ 816 h 1485"/>
                <a:gd name="T18" fmla="*/ 120 w 3469"/>
                <a:gd name="T19" fmla="*/ 806 h 1485"/>
                <a:gd name="T20" fmla="*/ 59 w 3469"/>
                <a:gd name="T21" fmla="*/ 597 h 1485"/>
                <a:gd name="T22" fmla="*/ 129 w 3469"/>
                <a:gd name="T23" fmla="*/ 498 h 1485"/>
                <a:gd name="T24" fmla="*/ 0 w 3469"/>
                <a:gd name="T25" fmla="*/ 109 h 1485"/>
                <a:gd name="T26" fmla="*/ 236 w 3469"/>
                <a:gd name="T27" fmla="*/ 0 h 1485"/>
                <a:gd name="T28" fmla="*/ 289 w 3469"/>
                <a:gd name="T29" fmla="*/ 208 h 1485"/>
                <a:gd name="T30" fmla="*/ 129 w 3469"/>
                <a:gd name="T31" fmla="*/ 208 h 1485"/>
                <a:gd name="T32" fmla="*/ 200 w 3469"/>
                <a:gd name="T33" fmla="*/ 468 h 1485"/>
                <a:gd name="T34" fmla="*/ 348 w 3469"/>
                <a:gd name="T35" fmla="*/ 428 h 1485"/>
                <a:gd name="T36" fmla="*/ 717 w 3469"/>
                <a:gd name="T37" fmla="*/ 428 h 1485"/>
                <a:gd name="T38" fmla="*/ 538 w 3469"/>
                <a:gd name="T39" fmla="*/ 527 h 1485"/>
                <a:gd name="T40" fmla="*/ 766 w 3469"/>
                <a:gd name="T41" fmla="*/ 588 h 1485"/>
                <a:gd name="T42" fmla="*/ 1214 w 3469"/>
                <a:gd name="T43" fmla="*/ 736 h 1485"/>
                <a:gd name="T44" fmla="*/ 1874 w 3469"/>
                <a:gd name="T45" fmla="*/ 917 h 1485"/>
                <a:gd name="T46" fmla="*/ 2163 w 3469"/>
                <a:gd name="T47" fmla="*/ 1017 h 1485"/>
                <a:gd name="T48" fmla="*/ 2412 w 3469"/>
                <a:gd name="T49" fmla="*/ 1046 h 1485"/>
                <a:gd name="T50" fmla="*/ 2910 w 3469"/>
                <a:gd name="T51" fmla="*/ 996 h 1485"/>
                <a:gd name="T52" fmla="*/ 3469 w 3469"/>
                <a:gd name="T53" fmla="*/ 1027 h 1485"/>
                <a:gd name="T54" fmla="*/ 3039 w 3469"/>
                <a:gd name="T55" fmla="*/ 1126 h 1485"/>
                <a:gd name="T56" fmla="*/ 2222 w 3469"/>
                <a:gd name="T57" fmla="*/ 1147 h 1485"/>
                <a:gd name="T58" fmla="*/ 2243 w 3469"/>
                <a:gd name="T59" fmla="*/ 1245 h 1485"/>
                <a:gd name="T60" fmla="*/ 2203 w 3469"/>
                <a:gd name="T61" fmla="*/ 1376 h 1485"/>
                <a:gd name="T62" fmla="*/ 2034 w 3469"/>
                <a:gd name="T63" fmla="*/ 1485 h 1485"/>
                <a:gd name="T64" fmla="*/ 2034 w 3469"/>
                <a:gd name="T65" fmla="*/ 1485 h 14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69"/>
                <a:gd name="T100" fmla="*/ 0 h 1485"/>
                <a:gd name="T101" fmla="*/ 3469 w 3469"/>
                <a:gd name="T102" fmla="*/ 1485 h 14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69" h="1485">
                  <a:moveTo>
                    <a:pt x="2034" y="1485"/>
                  </a:moveTo>
                  <a:lnTo>
                    <a:pt x="2132" y="1236"/>
                  </a:lnTo>
                  <a:lnTo>
                    <a:pt x="1942" y="1036"/>
                  </a:lnTo>
                  <a:lnTo>
                    <a:pt x="1325" y="858"/>
                  </a:lnTo>
                  <a:lnTo>
                    <a:pt x="677" y="618"/>
                  </a:lnTo>
                  <a:lnTo>
                    <a:pt x="409" y="548"/>
                  </a:lnTo>
                  <a:lnTo>
                    <a:pt x="209" y="588"/>
                  </a:lnTo>
                  <a:lnTo>
                    <a:pt x="179" y="677"/>
                  </a:lnTo>
                  <a:lnTo>
                    <a:pt x="200" y="816"/>
                  </a:lnTo>
                  <a:lnTo>
                    <a:pt x="120" y="806"/>
                  </a:lnTo>
                  <a:lnTo>
                    <a:pt x="59" y="597"/>
                  </a:lnTo>
                  <a:lnTo>
                    <a:pt x="129" y="498"/>
                  </a:lnTo>
                  <a:lnTo>
                    <a:pt x="0" y="109"/>
                  </a:lnTo>
                  <a:lnTo>
                    <a:pt x="236" y="0"/>
                  </a:lnTo>
                  <a:lnTo>
                    <a:pt x="289" y="208"/>
                  </a:lnTo>
                  <a:lnTo>
                    <a:pt x="129" y="208"/>
                  </a:lnTo>
                  <a:lnTo>
                    <a:pt x="200" y="468"/>
                  </a:lnTo>
                  <a:lnTo>
                    <a:pt x="348" y="428"/>
                  </a:lnTo>
                  <a:lnTo>
                    <a:pt x="717" y="428"/>
                  </a:lnTo>
                  <a:lnTo>
                    <a:pt x="538" y="527"/>
                  </a:lnTo>
                  <a:lnTo>
                    <a:pt x="766" y="588"/>
                  </a:lnTo>
                  <a:lnTo>
                    <a:pt x="1214" y="736"/>
                  </a:lnTo>
                  <a:lnTo>
                    <a:pt x="1874" y="917"/>
                  </a:lnTo>
                  <a:lnTo>
                    <a:pt x="2163" y="1017"/>
                  </a:lnTo>
                  <a:lnTo>
                    <a:pt x="2412" y="1046"/>
                  </a:lnTo>
                  <a:lnTo>
                    <a:pt x="2910" y="996"/>
                  </a:lnTo>
                  <a:lnTo>
                    <a:pt x="3469" y="1027"/>
                  </a:lnTo>
                  <a:lnTo>
                    <a:pt x="3039" y="1126"/>
                  </a:lnTo>
                  <a:lnTo>
                    <a:pt x="2222" y="1147"/>
                  </a:lnTo>
                  <a:lnTo>
                    <a:pt x="2243" y="1245"/>
                  </a:lnTo>
                  <a:lnTo>
                    <a:pt x="2203" y="1376"/>
                  </a:lnTo>
                  <a:lnTo>
                    <a:pt x="2034" y="14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0" name="Freeform 32"/>
            <p:cNvSpPr>
              <a:spLocks/>
            </p:cNvSpPr>
            <p:nvPr/>
          </p:nvSpPr>
          <p:spPr bwMode="auto">
            <a:xfrm>
              <a:off x="2090" y="2773"/>
              <a:ext cx="259" cy="370"/>
            </a:xfrm>
            <a:custGeom>
              <a:avLst/>
              <a:gdLst>
                <a:gd name="T0" fmla="*/ 504 w 519"/>
                <a:gd name="T1" fmla="*/ 95 h 739"/>
                <a:gd name="T2" fmla="*/ 334 w 519"/>
                <a:gd name="T3" fmla="*/ 0 h 739"/>
                <a:gd name="T4" fmla="*/ 0 w 519"/>
                <a:gd name="T5" fmla="*/ 180 h 739"/>
                <a:gd name="T6" fmla="*/ 80 w 519"/>
                <a:gd name="T7" fmla="*/ 715 h 739"/>
                <a:gd name="T8" fmla="*/ 439 w 519"/>
                <a:gd name="T9" fmla="*/ 739 h 739"/>
                <a:gd name="T10" fmla="*/ 123 w 519"/>
                <a:gd name="T11" fmla="*/ 669 h 739"/>
                <a:gd name="T12" fmla="*/ 74 w 519"/>
                <a:gd name="T13" fmla="*/ 224 h 739"/>
                <a:gd name="T14" fmla="*/ 298 w 519"/>
                <a:gd name="T15" fmla="*/ 116 h 739"/>
                <a:gd name="T16" fmla="*/ 344 w 519"/>
                <a:gd name="T17" fmla="*/ 633 h 739"/>
                <a:gd name="T18" fmla="*/ 393 w 519"/>
                <a:gd name="T19" fmla="*/ 135 h 739"/>
                <a:gd name="T20" fmla="*/ 519 w 519"/>
                <a:gd name="T21" fmla="*/ 154 h 739"/>
                <a:gd name="T22" fmla="*/ 504 w 519"/>
                <a:gd name="T23" fmla="*/ 95 h 739"/>
                <a:gd name="T24" fmla="*/ 504 w 519"/>
                <a:gd name="T25" fmla="*/ 95 h 73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19"/>
                <a:gd name="T40" fmla="*/ 0 h 739"/>
                <a:gd name="T41" fmla="*/ 519 w 519"/>
                <a:gd name="T42" fmla="*/ 739 h 73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19" h="739">
                  <a:moveTo>
                    <a:pt x="504" y="95"/>
                  </a:moveTo>
                  <a:lnTo>
                    <a:pt x="334" y="0"/>
                  </a:lnTo>
                  <a:lnTo>
                    <a:pt x="0" y="180"/>
                  </a:lnTo>
                  <a:lnTo>
                    <a:pt x="80" y="715"/>
                  </a:lnTo>
                  <a:lnTo>
                    <a:pt x="439" y="739"/>
                  </a:lnTo>
                  <a:lnTo>
                    <a:pt x="123" y="669"/>
                  </a:lnTo>
                  <a:lnTo>
                    <a:pt x="74" y="224"/>
                  </a:lnTo>
                  <a:lnTo>
                    <a:pt x="298" y="116"/>
                  </a:lnTo>
                  <a:lnTo>
                    <a:pt x="344" y="633"/>
                  </a:lnTo>
                  <a:lnTo>
                    <a:pt x="393" y="135"/>
                  </a:lnTo>
                  <a:lnTo>
                    <a:pt x="519" y="154"/>
                  </a:lnTo>
                  <a:lnTo>
                    <a:pt x="504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1" name="Freeform 33"/>
            <p:cNvSpPr>
              <a:spLocks/>
            </p:cNvSpPr>
            <p:nvPr/>
          </p:nvSpPr>
          <p:spPr bwMode="auto">
            <a:xfrm>
              <a:off x="1572" y="1603"/>
              <a:ext cx="1295" cy="1847"/>
            </a:xfrm>
            <a:custGeom>
              <a:avLst/>
              <a:gdLst>
                <a:gd name="T0" fmla="*/ 2496 w 2591"/>
                <a:gd name="T1" fmla="*/ 1355 h 3693"/>
                <a:gd name="T2" fmla="*/ 2591 w 2591"/>
                <a:gd name="T3" fmla="*/ 481 h 3693"/>
                <a:gd name="T4" fmla="*/ 747 w 2591"/>
                <a:gd name="T5" fmla="*/ 0 h 3693"/>
                <a:gd name="T6" fmla="*/ 0 w 2591"/>
                <a:gd name="T7" fmla="*/ 950 h 3693"/>
                <a:gd name="T8" fmla="*/ 354 w 2591"/>
                <a:gd name="T9" fmla="*/ 2604 h 3693"/>
                <a:gd name="T10" fmla="*/ 437 w 2591"/>
                <a:gd name="T11" fmla="*/ 3522 h 3693"/>
                <a:gd name="T12" fmla="*/ 715 w 2591"/>
                <a:gd name="T13" fmla="*/ 3693 h 3693"/>
                <a:gd name="T14" fmla="*/ 1621 w 2591"/>
                <a:gd name="T15" fmla="*/ 3608 h 3693"/>
                <a:gd name="T16" fmla="*/ 1365 w 2591"/>
                <a:gd name="T17" fmla="*/ 3543 h 3693"/>
                <a:gd name="T18" fmla="*/ 800 w 2591"/>
                <a:gd name="T19" fmla="*/ 3598 h 3693"/>
                <a:gd name="T20" fmla="*/ 747 w 2591"/>
                <a:gd name="T21" fmla="*/ 3129 h 3693"/>
                <a:gd name="T22" fmla="*/ 694 w 2591"/>
                <a:gd name="T23" fmla="*/ 3543 h 3693"/>
                <a:gd name="T24" fmla="*/ 523 w 2591"/>
                <a:gd name="T25" fmla="*/ 3448 h 3693"/>
                <a:gd name="T26" fmla="*/ 342 w 2591"/>
                <a:gd name="T27" fmla="*/ 2040 h 3693"/>
                <a:gd name="T28" fmla="*/ 160 w 2591"/>
                <a:gd name="T29" fmla="*/ 929 h 3693"/>
                <a:gd name="T30" fmla="*/ 705 w 2591"/>
                <a:gd name="T31" fmla="*/ 215 h 3693"/>
                <a:gd name="T32" fmla="*/ 789 w 2591"/>
                <a:gd name="T33" fmla="*/ 1794 h 3693"/>
                <a:gd name="T34" fmla="*/ 886 w 2591"/>
                <a:gd name="T35" fmla="*/ 182 h 3693"/>
                <a:gd name="T36" fmla="*/ 2442 w 2591"/>
                <a:gd name="T37" fmla="*/ 555 h 3693"/>
                <a:gd name="T38" fmla="*/ 2496 w 2591"/>
                <a:gd name="T39" fmla="*/ 1355 h 3693"/>
                <a:gd name="T40" fmla="*/ 2496 w 2591"/>
                <a:gd name="T41" fmla="*/ 1355 h 369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91"/>
                <a:gd name="T64" fmla="*/ 0 h 3693"/>
                <a:gd name="T65" fmla="*/ 2591 w 2591"/>
                <a:gd name="T66" fmla="*/ 3693 h 369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91" h="3693">
                  <a:moveTo>
                    <a:pt x="2496" y="1355"/>
                  </a:moveTo>
                  <a:lnTo>
                    <a:pt x="2591" y="481"/>
                  </a:lnTo>
                  <a:lnTo>
                    <a:pt x="747" y="0"/>
                  </a:lnTo>
                  <a:lnTo>
                    <a:pt x="0" y="950"/>
                  </a:lnTo>
                  <a:lnTo>
                    <a:pt x="354" y="2604"/>
                  </a:lnTo>
                  <a:lnTo>
                    <a:pt x="437" y="3522"/>
                  </a:lnTo>
                  <a:lnTo>
                    <a:pt x="715" y="3693"/>
                  </a:lnTo>
                  <a:lnTo>
                    <a:pt x="1621" y="3608"/>
                  </a:lnTo>
                  <a:lnTo>
                    <a:pt x="1365" y="3543"/>
                  </a:lnTo>
                  <a:lnTo>
                    <a:pt x="800" y="3598"/>
                  </a:lnTo>
                  <a:lnTo>
                    <a:pt x="747" y="3129"/>
                  </a:lnTo>
                  <a:lnTo>
                    <a:pt x="694" y="3543"/>
                  </a:lnTo>
                  <a:lnTo>
                    <a:pt x="523" y="3448"/>
                  </a:lnTo>
                  <a:lnTo>
                    <a:pt x="342" y="2040"/>
                  </a:lnTo>
                  <a:lnTo>
                    <a:pt x="160" y="929"/>
                  </a:lnTo>
                  <a:lnTo>
                    <a:pt x="705" y="215"/>
                  </a:lnTo>
                  <a:lnTo>
                    <a:pt x="789" y="1794"/>
                  </a:lnTo>
                  <a:lnTo>
                    <a:pt x="886" y="182"/>
                  </a:lnTo>
                  <a:lnTo>
                    <a:pt x="2442" y="555"/>
                  </a:lnTo>
                  <a:lnTo>
                    <a:pt x="2496" y="13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2" name="Freeform 34"/>
            <p:cNvSpPr>
              <a:spLocks/>
            </p:cNvSpPr>
            <p:nvPr/>
          </p:nvSpPr>
          <p:spPr bwMode="auto">
            <a:xfrm>
              <a:off x="1711" y="1987"/>
              <a:ext cx="155" cy="289"/>
            </a:xfrm>
            <a:custGeom>
              <a:avLst/>
              <a:gdLst>
                <a:gd name="T0" fmla="*/ 309 w 309"/>
                <a:gd name="T1" fmla="*/ 578 h 578"/>
                <a:gd name="T2" fmla="*/ 288 w 309"/>
                <a:gd name="T3" fmla="*/ 0 h 578"/>
                <a:gd name="T4" fmla="*/ 0 w 309"/>
                <a:gd name="T5" fmla="*/ 182 h 578"/>
                <a:gd name="T6" fmla="*/ 64 w 309"/>
                <a:gd name="T7" fmla="*/ 321 h 578"/>
                <a:gd name="T8" fmla="*/ 180 w 309"/>
                <a:gd name="T9" fmla="*/ 224 h 578"/>
                <a:gd name="T10" fmla="*/ 309 w 309"/>
                <a:gd name="T11" fmla="*/ 578 h 578"/>
                <a:gd name="T12" fmla="*/ 309 w 309"/>
                <a:gd name="T13" fmla="*/ 578 h 5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9"/>
                <a:gd name="T22" fmla="*/ 0 h 578"/>
                <a:gd name="T23" fmla="*/ 309 w 309"/>
                <a:gd name="T24" fmla="*/ 578 h 5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9" h="578">
                  <a:moveTo>
                    <a:pt x="309" y="578"/>
                  </a:moveTo>
                  <a:lnTo>
                    <a:pt x="288" y="0"/>
                  </a:lnTo>
                  <a:lnTo>
                    <a:pt x="0" y="182"/>
                  </a:lnTo>
                  <a:lnTo>
                    <a:pt x="64" y="321"/>
                  </a:lnTo>
                  <a:lnTo>
                    <a:pt x="180" y="224"/>
                  </a:lnTo>
                  <a:lnTo>
                    <a:pt x="309" y="5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3" name="Freeform 35"/>
            <p:cNvSpPr>
              <a:spLocks/>
            </p:cNvSpPr>
            <p:nvPr/>
          </p:nvSpPr>
          <p:spPr bwMode="auto">
            <a:xfrm>
              <a:off x="1780" y="2388"/>
              <a:ext cx="90" cy="240"/>
            </a:xfrm>
            <a:custGeom>
              <a:avLst/>
              <a:gdLst>
                <a:gd name="T0" fmla="*/ 118 w 181"/>
                <a:gd name="T1" fmla="*/ 0 h 479"/>
                <a:gd name="T2" fmla="*/ 0 w 181"/>
                <a:gd name="T3" fmla="*/ 127 h 479"/>
                <a:gd name="T4" fmla="*/ 65 w 181"/>
                <a:gd name="T5" fmla="*/ 437 h 479"/>
                <a:gd name="T6" fmla="*/ 181 w 181"/>
                <a:gd name="T7" fmla="*/ 479 h 479"/>
                <a:gd name="T8" fmla="*/ 118 w 181"/>
                <a:gd name="T9" fmla="*/ 0 h 479"/>
                <a:gd name="T10" fmla="*/ 118 w 181"/>
                <a:gd name="T11" fmla="*/ 0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1"/>
                <a:gd name="T19" fmla="*/ 0 h 479"/>
                <a:gd name="T20" fmla="*/ 181 w 181"/>
                <a:gd name="T21" fmla="*/ 479 h 4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1" h="479">
                  <a:moveTo>
                    <a:pt x="118" y="0"/>
                  </a:moveTo>
                  <a:lnTo>
                    <a:pt x="0" y="127"/>
                  </a:lnTo>
                  <a:lnTo>
                    <a:pt x="65" y="437"/>
                  </a:lnTo>
                  <a:lnTo>
                    <a:pt x="181" y="479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4" name="Freeform 36"/>
            <p:cNvSpPr>
              <a:spLocks/>
            </p:cNvSpPr>
            <p:nvPr/>
          </p:nvSpPr>
          <p:spPr bwMode="auto">
            <a:xfrm>
              <a:off x="1833" y="2799"/>
              <a:ext cx="54" cy="256"/>
            </a:xfrm>
            <a:custGeom>
              <a:avLst/>
              <a:gdLst>
                <a:gd name="T0" fmla="*/ 0 w 106"/>
                <a:gd name="T1" fmla="*/ 0 h 513"/>
                <a:gd name="T2" fmla="*/ 106 w 106"/>
                <a:gd name="T3" fmla="*/ 95 h 513"/>
                <a:gd name="T4" fmla="*/ 85 w 106"/>
                <a:gd name="T5" fmla="*/ 513 h 513"/>
                <a:gd name="T6" fmla="*/ 0 w 106"/>
                <a:gd name="T7" fmla="*/ 428 h 513"/>
                <a:gd name="T8" fmla="*/ 0 w 106"/>
                <a:gd name="T9" fmla="*/ 0 h 513"/>
                <a:gd name="T10" fmla="*/ 0 w 106"/>
                <a:gd name="T11" fmla="*/ 0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6"/>
                <a:gd name="T19" fmla="*/ 0 h 513"/>
                <a:gd name="T20" fmla="*/ 106 w 106"/>
                <a:gd name="T21" fmla="*/ 513 h 5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6" h="513">
                  <a:moveTo>
                    <a:pt x="0" y="0"/>
                  </a:moveTo>
                  <a:lnTo>
                    <a:pt x="106" y="95"/>
                  </a:lnTo>
                  <a:lnTo>
                    <a:pt x="85" y="513"/>
                  </a:lnTo>
                  <a:lnTo>
                    <a:pt x="0" y="4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5" name="Freeform 37"/>
            <p:cNvSpPr>
              <a:spLocks/>
            </p:cNvSpPr>
            <p:nvPr/>
          </p:nvSpPr>
          <p:spPr bwMode="auto">
            <a:xfrm>
              <a:off x="2100" y="1817"/>
              <a:ext cx="261" cy="357"/>
            </a:xfrm>
            <a:custGeom>
              <a:avLst/>
              <a:gdLst>
                <a:gd name="T0" fmla="*/ 446 w 521"/>
                <a:gd name="T1" fmla="*/ 714 h 714"/>
                <a:gd name="T2" fmla="*/ 405 w 521"/>
                <a:gd name="T3" fmla="*/ 213 h 714"/>
                <a:gd name="T4" fmla="*/ 213 w 521"/>
                <a:gd name="T5" fmla="*/ 171 h 714"/>
                <a:gd name="T6" fmla="*/ 95 w 521"/>
                <a:gd name="T7" fmla="*/ 673 h 714"/>
                <a:gd name="T8" fmla="*/ 0 w 521"/>
                <a:gd name="T9" fmla="*/ 640 h 714"/>
                <a:gd name="T10" fmla="*/ 42 w 521"/>
                <a:gd name="T11" fmla="*/ 0 h 714"/>
                <a:gd name="T12" fmla="*/ 521 w 521"/>
                <a:gd name="T13" fmla="*/ 127 h 714"/>
                <a:gd name="T14" fmla="*/ 446 w 521"/>
                <a:gd name="T15" fmla="*/ 714 h 714"/>
                <a:gd name="T16" fmla="*/ 446 w 521"/>
                <a:gd name="T17" fmla="*/ 714 h 7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1"/>
                <a:gd name="T28" fmla="*/ 0 h 714"/>
                <a:gd name="T29" fmla="*/ 521 w 521"/>
                <a:gd name="T30" fmla="*/ 714 h 71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1" h="714">
                  <a:moveTo>
                    <a:pt x="446" y="714"/>
                  </a:moveTo>
                  <a:lnTo>
                    <a:pt x="405" y="213"/>
                  </a:lnTo>
                  <a:lnTo>
                    <a:pt x="213" y="171"/>
                  </a:lnTo>
                  <a:lnTo>
                    <a:pt x="95" y="673"/>
                  </a:lnTo>
                  <a:lnTo>
                    <a:pt x="0" y="640"/>
                  </a:lnTo>
                  <a:lnTo>
                    <a:pt x="42" y="0"/>
                  </a:lnTo>
                  <a:lnTo>
                    <a:pt x="521" y="127"/>
                  </a:lnTo>
                  <a:lnTo>
                    <a:pt x="446" y="7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6" name="Freeform 38"/>
            <p:cNvSpPr>
              <a:spLocks/>
            </p:cNvSpPr>
            <p:nvPr/>
          </p:nvSpPr>
          <p:spPr bwMode="auto">
            <a:xfrm>
              <a:off x="2457" y="1907"/>
              <a:ext cx="224" cy="326"/>
            </a:xfrm>
            <a:custGeom>
              <a:avLst/>
              <a:gdLst>
                <a:gd name="T0" fmla="*/ 395 w 448"/>
                <a:gd name="T1" fmla="*/ 493 h 652"/>
                <a:gd name="T2" fmla="*/ 448 w 448"/>
                <a:gd name="T3" fmla="*/ 65 h 652"/>
                <a:gd name="T4" fmla="*/ 53 w 448"/>
                <a:gd name="T5" fmla="*/ 0 h 652"/>
                <a:gd name="T6" fmla="*/ 0 w 448"/>
                <a:gd name="T7" fmla="*/ 620 h 652"/>
                <a:gd name="T8" fmla="*/ 117 w 448"/>
                <a:gd name="T9" fmla="*/ 652 h 652"/>
                <a:gd name="T10" fmla="*/ 182 w 448"/>
                <a:gd name="T11" fmla="*/ 150 h 652"/>
                <a:gd name="T12" fmla="*/ 330 w 448"/>
                <a:gd name="T13" fmla="*/ 160 h 652"/>
                <a:gd name="T14" fmla="*/ 395 w 448"/>
                <a:gd name="T15" fmla="*/ 493 h 652"/>
                <a:gd name="T16" fmla="*/ 395 w 448"/>
                <a:gd name="T17" fmla="*/ 493 h 6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48"/>
                <a:gd name="T28" fmla="*/ 0 h 652"/>
                <a:gd name="T29" fmla="*/ 448 w 448"/>
                <a:gd name="T30" fmla="*/ 652 h 6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48" h="652">
                  <a:moveTo>
                    <a:pt x="395" y="493"/>
                  </a:moveTo>
                  <a:lnTo>
                    <a:pt x="448" y="65"/>
                  </a:lnTo>
                  <a:lnTo>
                    <a:pt x="53" y="0"/>
                  </a:lnTo>
                  <a:lnTo>
                    <a:pt x="0" y="620"/>
                  </a:lnTo>
                  <a:lnTo>
                    <a:pt x="117" y="652"/>
                  </a:lnTo>
                  <a:lnTo>
                    <a:pt x="182" y="150"/>
                  </a:lnTo>
                  <a:lnTo>
                    <a:pt x="330" y="160"/>
                  </a:lnTo>
                  <a:lnTo>
                    <a:pt x="395" y="4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7" name="Freeform 39"/>
            <p:cNvSpPr>
              <a:spLocks/>
            </p:cNvSpPr>
            <p:nvPr/>
          </p:nvSpPr>
          <p:spPr bwMode="auto">
            <a:xfrm>
              <a:off x="2021" y="2750"/>
              <a:ext cx="202" cy="134"/>
            </a:xfrm>
            <a:custGeom>
              <a:avLst/>
              <a:gdLst>
                <a:gd name="T0" fmla="*/ 405 w 405"/>
                <a:gd name="T1" fmla="*/ 0 h 268"/>
                <a:gd name="T2" fmla="*/ 0 w 405"/>
                <a:gd name="T3" fmla="*/ 12 h 268"/>
                <a:gd name="T4" fmla="*/ 74 w 405"/>
                <a:gd name="T5" fmla="*/ 268 h 268"/>
                <a:gd name="T6" fmla="*/ 127 w 405"/>
                <a:gd name="T7" fmla="*/ 97 h 268"/>
                <a:gd name="T8" fmla="*/ 405 w 405"/>
                <a:gd name="T9" fmla="*/ 0 h 268"/>
                <a:gd name="T10" fmla="*/ 405 w 405"/>
                <a:gd name="T11" fmla="*/ 0 h 2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05"/>
                <a:gd name="T19" fmla="*/ 0 h 268"/>
                <a:gd name="T20" fmla="*/ 405 w 405"/>
                <a:gd name="T21" fmla="*/ 268 h 2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05" h="268">
                  <a:moveTo>
                    <a:pt x="405" y="0"/>
                  </a:moveTo>
                  <a:lnTo>
                    <a:pt x="0" y="12"/>
                  </a:lnTo>
                  <a:lnTo>
                    <a:pt x="74" y="268"/>
                  </a:lnTo>
                  <a:lnTo>
                    <a:pt x="127" y="9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8" name="Freeform 40"/>
            <p:cNvSpPr>
              <a:spLocks/>
            </p:cNvSpPr>
            <p:nvPr/>
          </p:nvSpPr>
          <p:spPr bwMode="auto">
            <a:xfrm>
              <a:off x="3800" y="3237"/>
              <a:ext cx="229" cy="288"/>
            </a:xfrm>
            <a:custGeom>
              <a:avLst/>
              <a:gdLst>
                <a:gd name="T0" fmla="*/ 0 w 458"/>
                <a:gd name="T1" fmla="*/ 0 h 576"/>
                <a:gd name="T2" fmla="*/ 234 w 458"/>
                <a:gd name="T3" fmla="*/ 107 h 576"/>
                <a:gd name="T4" fmla="*/ 319 w 458"/>
                <a:gd name="T5" fmla="*/ 246 h 576"/>
                <a:gd name="T6" fmla="*/ 352 w 458"/>
                <a:gd name="T7" fmla="*/ 426 h 576"/>
                <a:gd name="T8" fmla="*/ 361 w 458"/>
                <a:gd name="T9" fmla="*/ 576 h 576"/>
                <a:gd name="T10" fmla="*/ 458 w 458"/>
                <a:gd name="T11" fmla="*/ 394 h 576"/>
                <a:gd name="T12" fmla="*/ 426 w 458"/>
                <a:gd name="T13" fmla="*/ 160 h 576"/>
                <a:gd name="T14" fmla="*/ 277 w 458"/>
                <a:gd name="T15" fmla="*/ 0 h 576"/>
                <a:gd name="T16" fmla="*/ 0 w 458"/>
                <a:gd name="T17" fmla="*/ 0 h 576"/>
                <a:gd name="T18" fmla="*/ 0 w 458"/>
                <a:gd name="T19" fmla="*/ 0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8"/>
                <a:gd name="T31" fmla="*/ 0 h 576"/>
                <a:gd name="T32" fmla="*/ 458 w 458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8" h="576">
                  <a:moveTo>
                    <a:pt x="0" y="0"/>
                  </a:moveTo>
                  <a:lnTo>
                    <a:pt x="234" y="107"/>
                  </a:lnTo>
                  <a:lnTo>
                    <a:pt x="319" y="246"/>
                  </a:lnTo>
                  <a:lnTo>
                    <a:pt x="352" y="426"/>
                  </a:lnTo>
                  <a:lnTo>
                    <a:pt x="361" y="576"/>
                  </a:lnTo>
                  <a:lnTo>
                    <a:pt x="458" y="394"/>
                  </a:lnTo>
                  <a:lnTo>
                    <a:pt x="426" y="160"/>
                  </a:lnTo>
                  <a:lnTo>
                    <a:pt x="27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79" name="Freeform 41"/>
            <p:cNvSpPr>
              <a:spLocks/>
            </p:cNvSpPr>
            <p:nvPr/>
          </p:nvSpPr>
          <p:spPr bwMode="auto">
            <a:xfrm>
              <a:off x="3747" y="3135"/>
              <a:ext cx="368" cy="267"/>
            </a:xfrm>
            <a:custGeom>
              <a:avLst/>
              <a:gdLst>
                <a:gd name="T0" fmla="*/ 181 w 736"/>
                <a:gd name="T1" fmla="*/ 10 h 534"/>
                <a:gd name="T2" fmla="*/ 491 w 736"/>
                <a:gd name="T3" fmla="*/ 0 h 534"/>
                <a:gd name="T4" fmla="*/ 639 w 736"/>
                <a:gd name="T5" fmla="*/ 95 h 534"/>
                <a:gd name="T6" fmla="*/ 736 w 736"/>
                <a:gd name="T7" fmla="*/ 257 h 534"/>
                <a:gd name="T8" fmla="*/ 704 w 736"/>
                <a:gd name="T9" fmla="*/ 426 h 534"/>
                <a:gd name="T10" fmla="*/ 650 w 736"/>
                <a:gd name="T11" fmla="*/ 534 h 534"/>
                <a:gd name="T12" fmla="*/ 639 w 736"/>
                <a:gd name="T13" fmla="*/ 278 h 534"/>
                <a:gd name="T14" fmla="*/ 500 w 736"/>
                <a:gd name="T15" fmla="*/ 106 h 534"/>
                <a:gd name="T16" fmla="*/ 299 w 736"/>
                <a:gd name="T17" fmla="*/ 65 h 534"/>
                <a:gd name="T18" fmla="*/ 0 w 736"/>
                <a:gd name="T19" fmla="*/ 95 h 534"/>
                <a:gd name="T20" fmla="*/ 181 w 736"/>
                <a:gd name="T21" fmla="*/ 10 h 534"/>
                <a:gd name="T22" fmla="*/ 181 w 736"/>
                <a:gd name="T23" fmla="*/ 10 h 5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36"/>
                <a:gd name="T37" fmla="*/ 0 h 534"/>
                <a:gd name="T38" fmla="*/ 736 w 736"/>
                <a:gd name="T39" fmla="*/ 534 h 53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36" h="534">
                  <a:moveTo>
                    <a:pt x="181" y="10"/>
                  </a:moveTo>
                  <a:lnTo>
                    <a:pt x="491" y="0"/>
                  </a:lnTo>
                  <a:lnTo>
                    <a:pt x="639" y="95"/>
                  </a:lnTo>
                  <a:lnTo>
                    <a:pt x="736" y="257"/>
                  </a:lnTo>
                  <a:lnTo>
                    <a:pt x="704" y="426"/>
                  </a:lnTo>
                  <a:lnTo>
                    <a:pt x="650" y="534"/>
                  </a:lnTo>
                  <a:lnTo>
                    <a:pt x="639" y="278"/>
                  </a:lnTo>
                  <a:lnTo>
                    <a:pt x="500" y="106"/>
                  </a:lnTo>
                  <a:lnTo>
                    <a:pt x="299" y="65"/>
                  </a:lnTo>
                  <a:lnTo>
                    <a:pt x="0" y="95"/>
                  </a:lnTo>
                  <a:lnTo>
                    <a:pt x="18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0" name="Freeform 42"/>
            <p:cNvSpPr>
              <a:spLocks/>
            </p:cNvSpPr>
            <p:nvPr/>
          </p:nvSpPr>
          <p:spPr bwMode="auto">
            <a:xfrm>
              <a:off x="3619" y="2474"/>
              <a:ext cx="181" cy="362"/>
            </a:xfrm>
            <a:custGeom>
              <a:avLst/>
              <a:gdLst>
                <a:gd name="T0" fmla="*/ 0 w 363"/>
                <a:gd name="T1" fmla="*/ 0 h 724"/>
                <a:gd name="T2" fmla="*/ 213 w 363"/>
                <a:gd name="T3" fmla="*/ 181 h 724"/>
                <a:gd name="T4" fmla="*/ 171 w 363"/>
                <a:gd name="T5" fmla="*/ 724 h 724"/>
                <a:gd name="T6" fmla="*/ 363 w 363"/>
                <a:gd name="T7" fmla="*/ 169 h 724"/>
                <a:gd name="T8" fmla="*/ 0 w 363"/>
                <a:gd name="T9" fmla="*/ 0 h 724"/>
                <a:gd name="T10" fmla="*/ 0 w 363"/>
                <a:gd name="T11" fmla="*/ 0 h 7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3"/>
                <a:gd name="T19" fmla="*/ 0 h 724"/>
                <a:gd name="T20" fmla="*/ 363 w 363"/>
                <a:gd name="T21" fmla="*/ 724 h 7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3" h="724">
                  <a:moveTo>
                    <a:pt x="0" y="0"/>
                  </a:moveTo>
                  <a:lnTo>
                    <a:pt x="213" y="181"/>
                  </a:lnTo>
                  <a:lnTo>
                    <a:pt x="171" y="724"/>
                  </a:lnTo>
                  <a:lnTo>
                    <a:pt x="363" y="1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1" name="Freeform 43"/>
            <p:cNvSpPr>
              <a:spLocks/>
            </p:cNvSpPr>
            <p:nvPr/>
          </p:nvSpPr>
          <p:spPr bwMode="auto">
            <a:xfrm>
              <a:off x="1418" y="2782"/>
              <a:ext cx="415" cy="631"/>
            </a:xfrm>
            <a:custGeom>
              <a:avLst/>
              <a:gdLst>
                <a:gd name="T0" fmla="*/ 662 w 831"/>
                <a:gd name="T1" fmla="*/ 85 h 1260"/>
                <a:gd name="T2" fmla="*/ 437 w 831"/>
                <a:gd name="T3" fmla="*/ 0 h 1260"/>
                <a:gd name="T4" fmla="*/ 0 w 831"/>
                <a:gd name="T5" fmla="*/ 160 h 1260"/>
                <a:gd name="T6" fmla="*/ 42 w 831"/>
                <a:gd name="T7" fmla="*/ 971 h 1260"/>
                <a:gd name="T8" fmla="*/ 511 w 831"/>
                <a:gd name="T9" fmla="*/ 1260 h 1260"/>
                <a:gd name="T10" fmla="*/ 831 w 831"/>
                <a:gd name="T11" fmla="*/ 1184 h 1260"/>
                <a:gd name="T12" fmla="*/ 766 w 831"/>
                <a:gd name="T13" fmla="*/ 1121 h 1260"/>
                <a:gd name="T14" fmla="*/ 576 w 831"/>
                <a:gd name="T15" fmla="*/ 1121 h 1260"/>
                <a:gd name="T16" fmla="*/ 511 w 831"/>
                <a:gd name="T17" fmla="*/ 439 h 1260"/>
                <a:gd name="T18" fmla="*/ 468 w 831"/>
                <a:gd name="T19" fmla="*/ 1100 h 1260"/>
                <a:gd name="T20" fmla="*/ 107 w 831"/>
                <a:gd name="T21" fmla="*/ 908 h 1260"/>
                <a:gd name="T22" fmla="*/ 95 w 831"/>
                <a:gd name="T23" fmla="*/ 203 h 1260"/>
                <a:gd name="T24" fmla="*/ 447 w 831"/>
                <a:gd name="T25" fmla="*/ 106 h 1260"/>
                <a:gd name="T26" fmla="*/ 662 w 831"/>
                <a:gd name="T27" fmla="*/ 85 h 1260"/>
                <a:gd name="T28" fmla="*/ 662 w 831"/>
                <a:gd name="T29" fmla="*/ 85 h 1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31"/>
                <a:gd name="T46" fmla="*/ 0 h 1260"/>
                <a:gd name="T47" fmla="*/ 831 w 831"/>
                <a:gd name="T48" fmla="*/ 1260 h 1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31" h="1260">
                  <a:moveTo>
                    <a:pt x="662" y="85"/>
                  </a:moveTo>
                  <a:lnTo>
                    <a:pt x="437" y="0"/>
                  </a:lnTo>
                  <a:lnTo>
                    <a:pt x="0" y="160"/>
                  </a:lnTo>
                  <a:lnTo>
                    <a:pt x="42" y="971"/>
                  </a:lnTo>
                  <a:lnTo>
                    <a:pt x="511" y="1260"/>
                  </a:lnTo>
                  <a:lnTo>
                    <a:pt x="831" y="1184"/>
                  </a:lnTo>
                  <a:lnTo>
                    <a:pt x="766" y="1121"/>
                  </a:lnTo>
                  <a:lnTo>
                    <a:pt x="576" y="1121"/>
                  </a:lnTo>
                  <a:lnTo>
                    <a:pt x="511" y="439"/>
                  </a:lnTo>
                  <a:lnTo>
                    <a:pt x="468" y="1100"/>
                  </a:lnTo>
                  <a:lnTo>
                    <a:pt x="107" y="908"/>
                  </a:lnTo>
                  <a:lnTo>
                    <a:pt x="95" y="203"/>
                  </a:lnTo>
                  <a:lnTo>
                    <a:pt x="447" y="106"/>
                  </a:lnTo>
                  <a:lnTo>
                    <a:pt x="662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2" name="Freeform 44"/>
            <p:cNvSpPr>
              <a:spLocks/>
            </p:cNvSpPr>
            <p:nvPr/>
          </p:nvSpPr>
          <p:spPr bwMode="auto">
            <a:xfrm>
              <a:off x="1557" y="2911"/>
              <a:ext cx="64" cy="149"/>
            </a:xfrm>
            <a:custGeom>
              <a:avLst/>
              <a:gdLst>
                <a:gd name="T0" fmla="*/ 0 w 127"/>
                <a:gd name="T1" fmla="*/ 33 h 299"/>
                <a:gd name="T2" fmla="*/ 127 w 127"/>
                <a:gd name="T3" fmla="*/ 0 h 299"/>
                <a:gd name="T4" fmla="*/ 127 w 127"/>
                <a:gd name="T5" fmla="*/ 299 h 299"/>
                <a:gd name="T6" fmla="*/ 21 w 127"/>
                <a:gd name="T7" fmla="*/ 267 h 299"/>
                <a:gd name="T8" fmla="*/ 0 w 127"/>
                <a:gd name="T9" fmla="*/ 33 h 299"/>
                <a:gd name="T10" fmla="*/ 0 w 127"/>
                <a:gd name="T11" fmla="*/ 33 h 2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7"/>
                <a:gd name="T19" fmla="*/ 0 h 299"/>
                <a:gd name="T20" fmla="*/ 127 w 127"/>
                <a:gd name="T21" fmla="*/ 299 h 2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7" h="299">
                  <a:moveTo>
                    <a:pt x="0" y="33"/>
                  </a:moveTo>
                  <a:lnTo>
                    <a:pt x="127" y="0"/>
                  </a:lnTo>
                  <a:lnTo>
                    <a:pt x="127" y="299"/>
                  </a:lnTo>
                  <a:lnTo>
                    <a:pt x="21" y="267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3" name="Freeform 45"/>
            <p:cNvSpPr>
              <a:spLocks/>
            </p:cNvSpPr>
            <p:nvPr/>
          </p:nvSpPr>
          <p:spPr bwMode="auto">
            <a:xfrm>
              <a:off x="1578" y="3129"/>
              <a:ext cx="37" cy="102"/>
            </a:xfrm>
            <a:custGeom>
              <a:avLst/>
              <a:gdLst>
                <a:gd name="T0" fmla="*/ 12 w 75"/>
                <a:gd name="T1" fmla="*/ 0 h 203"/>
                <a:gd name="T2" fmla="*/ 75 w 75"/>
                <a:gd name="T3" fmla="*/ 21 h 203"/>
                <a:gd name="T4" fmla="*/ 54 w 75"/>
                <a:gd name="T5" fmla="*/ 203 h 203"/>
                <a:gd name="T6" fmla="*/ 0 w 75"/>
                <a:gd name="T7" fmla="*/ 150 h 203"/>
                <a:gd name="T8" fmla="*/ 12 w 75"/>
                <a:gd name="T9" fmla="*/ 0 h 203"/>
                <a:gd name="T10" fmla="*/ 12 w 75"/>
                <a:gd name="T11" fmla="*/ 0 h 20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5"/>
                <a:gd name="T19" fmla="*/ 0 h 203"/>
                <a:gd name="T20" fmla="*/ 75 w 75"/>
                <a:gd name="T21" fmla="*/ 203 h 20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5" h="203">
                  <a:moveTo>
                    <a:pt x="12" y="0"/>
                  </a:moveTo>
                  <a:lnTo>
                    <a:pt x="75" y="21"/>
                  </a:lnTo>
                  <a:lnTo>
                    <a:pt x="54" y="203"/>
                  </a:lnTo>
                  <a:lnTo>
                    <a:pt x="0" y="15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4" name="Freeform 46"/>
            <p:cNvSpPr>
              <a:spLocks/>
            </p:cNvSpPr>
            <p:nvPr/>
          </p:nvSpPr>
          <p:spPr bwMode="auto">
            <a:xfrm>
              <a:off x="1487" y="2933"/>
              <a:ext cx="45" cy="114"/>
            </a:xfrm>
            <a:custGeom>
              <a:avLst/>
              <a:gdLst>
                <a:gd name="T0" fmla="*/ 89 w 89"/>
                <a:gd name="T1" fmla="*/ 228 h 228"/>
                <a:gd name="T2" fmla="*/ 63 w 89"/>
                <a:gd name="T3" fmla="*/ 0 h 228"/>
                <a:gd name="T4" fmla="*/ 0 w 89"/>
                <a:gd name="T5" fmla="*/ 10 h 228"/>
                <a:gd name="T6" fmla="*/ 27 w 89"/>
                <a:gd name="T7" fmla="*/ 219 h 228"/>
                <a:gd name="T8" fmla="*/ 89 w 89"/>
                <a:gd name="T9" fmla="*/ 228 h 228"/>
                <a:gd name="T10" fmla="*/ 89 w 89"/>
                <a:gd name="T11" fmla="*/ 228 h 2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9"/>
                <a:gd name="T19" fmla="*/ 0 h 228"/>
                <a:gd name="T20" fmla="*/ 89 w 89"/>
                <a:gd name="T21" fmla="*/ 228 h 2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9" h="228">
                  <a:moveTo>
                    <a:pt x="89" y="228"/>
                  </a:moveTo>
                  <a:lnTo>
                    <a:pt x="63" y="0"/>
                  </a:lnTo>
                  <a:lnTo>
                    <a:pt x="0" y="10"/>
                  </a:lnTo>
                  <a:lnTo>
                    <a:pt x="27" y="219"/>
                  </a:lnTo>
                  <a:lnTo>
                    <a:pt x="89" y="2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5" name="Freeform 47"/>
            <p:cNvSpPr>
              <a:spLocks/>
            </p:cNvSpPr>
            <p:nvPr/>
          </p:nvSpPr>
          <p:spPr bwMode="auto">
            <a:xfrm>
              <a:off x="1501" y="3113"/>
              <a:ext cx="29" cy="86"/>
            </a:xfrm>
            <a:custGeom>
              <a:avLst/>
              <a:gdLst>
                <a:gd name="T0" fmla="*/ 3 w 58"/>
                <a:gd name="T1" fmla="*/ 0 h 171"/>
                <a:gd name="T2" fmla="*/ 58 w 58"/>
                <a:gd name="T3" fmla="*/ 17 h 171"/>
                <a:gd name="T4" fmla="*/ 53 w 58"/>
                <a:gd name="T5" fmla="*/ 171 h 171"/>
                <a:gd name="T6" fmla="*/ 0 w 58"/>
                <a:gd name="T7" fmla="*/ 156 h 171"/>
                <a:gd name="T8" fmla="*/ 3 w 58"/>
                <a:gd name="T9" fmla="*/ 0 h 171"/>
                <a:gd name="T10" fmla="*/ 3 w 58"/>
                <a:gd name="T11" fmla="*/ 0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8"/>
                <a:gd name="T19" fmla="*/ 0 h 171"/>
                <a:gd name="T20" fmla="*/ 58 w 58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8" h="171">
                  <a:moveTo>
                    <a:pt x="3" y="0"/>
                  </a:moveTo>
                  <a:lnTo>
                    <a:pt x="58" y="17"/>
                  </a:lnTo>
                  <a:lnTo>
                    <a:pt x="53" y="171"/>
                  </a:lnTo>
                  <a:lnTo>
                    <a:pt x="0" y="15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6" name="Freeform 48"/>
            <p:cNvSpPr>
              <a:spLocks/>
            </p:cNvSpPr>
            <p:nvPr/>
          </p:nvSpPr>
          <p:spPr bwMode="auto">
            <a:xfrm>
              <a:off x="1545" y="2478"/>
              <a:ext cx="110" cy="344"/>
            </a:xfrm>
            <a:custGeom>
              <a:avLst/>
              <a:gdLst>
                <a:gd name="T0" fmla="*/ 218 w 218"/>
                <a:gd name="T1" fmla="*/ 640 h 688"/>
                <a:gd name="T2" fmla="*/ 182 w 218"/>
                <a:gd name="T3" fmla="*/ 59 h 688"/>
                <a:gd name="T4" fmla="*/ 139 w 218"/>
                <a:gd name="T5" fmla="*/ 0 h 688"/>
                <a:gd name="T6" fmla="*/ 26 w 218"/>
                <a:gd name="T7" fmla="*/ 5 h 688"/>
                <a:gd name="T8" fmla="*/ 0 w 218"/>
                <a:gd name="T9" fmla="*/ 53 h 688"/>
                <a:gd name="T10" fmla="*/ 49 w 218"/>
                <a:gd name="T11" fmla="*/ 688 h 688"/>
                <a:gd name="T12" fmla="*/ 53 w 218"/>
                <a:gd name="T13" fmla="*/ 91 h 688"/>
                <a:gd name="T14" fmla="*/ 106 w 218"/>
                <a:gd name="T15" fmla="*/ 74 h 688"/>
                <a:gd name="T16" fmla="*/ 156 w 218"/>
                <a:gd name="T17" fmla="*/ 678 h 688"/>
                <a:gd name="T18" fmla="*/ 218 w 218"/>
                <a:gd name="T19" fmla="*/ 640 h 688"/>
                <a:gd name="T20" fmla="*/ 218 w 218"/>
                <a:gd name="T21" fmla="*/ 640 h 68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8"/>
                <a:gd name="T34" fmla="*/ 0 h 688"/>
                <a:gd name="T35" fmla="*/ 218 w 218"/>
                <a:gd name="T36" fmla="*/ 688 h 68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8" h="688">
                  <a:moveTo>
                    <a:pt x="218" y="640"/>
                  </a:moveTo>
                  <a:lnTo>
                    <a:pt x="182" y="59"/>
                  </a:lnTo>
                  <a:lnTo>
                    <a:pt x="139" y="0"/>
                  </a:lnTo>
                  <a:lnTo>
                    <a:pt x="26" y="5"/>
                  </a:lnTo>
                  <a:lnTo>
                    <a:pt x="0" y="53"/>
                  </a:lnTo>
                  <a:lnTo>
                    <a:pt x="49" y="688"/>
                  </a:lnTo>
                  <a:lnTo>
                    <a:pt x="53" y="91"/>
                  </a:lnTo>
                  <a:lnTo>
                    <a:pt x="106" y="74"/>
                  </a:lnTo>
                  <a:lnTo>
                    <a:pt x="156" y="678"/>
                  </a:lnTo>
                  <a:lnTo>
                    <a:pt x="218" y="6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7" name="Freeform 49"/>
            <p:cNvSpPr>
              <a:spLocks/>
            </p:cNvSpPr>
            <p:nvPr/>
          </p:nvSpPr>
          <p:spPr bwMode="auto">
            <a:xfrm>
              <a:off x="1458" y="2558"/>
              <a:ext cx="87" cy="288"/>
            </a:xfrm>
            <a:custGeom>
              <a:avLst/>
              <a:gdLst>
                <a:gd name="T0" fmla="*/ 175 w 175"/>
                <a:gd name="T1" fmla="*/ 567 h 576"/>
                <a:gd name="T2" fmla="*/ 148 w 175"/>
                <a:gd name="T3" fmla="*/ 53 h 576"/>
                <a:gd name="T4" fmla="*/ 95 w 175"/>
                <a:gd name="T5" fmla="*/ 0 h 576"/>
                <a:gd name="T6" fmla="*/ 0 w 175"/>
                <a:gd name="T7" fmla="*/ 50 h 576"/>
                <a:gd name="T8" fmla="*/ 63 w 175"/>
                <a:gd name="T9" fmla="*/ 576 h 576"/>
                <a:gd name="T10" fmla="*/ 48 w 175"/>
                <a:gd name="T11" fmla="*/ 118 h 576"/>
                <a:gd name="T12" fmla="*/ 106 w 175"/>
                <a:gd name="T13" fmla="*/ 76 h 576"/>
                <a:gd name="T14" fmla="*/ 122 w 175"/>
                <a:gd name="T15" fmla="*/ 572 h 576"/>
                <a:gd name="T16" fmla="*/ 175 w 175"/>
                <a:gd name="T17" fmla="*/ 567 h 576"/>
                <a:gd name="T18" fmla="*/ 175 w 175"/>
                <a:gd name="T19" fmla="*/ 567 h 57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75"/>
                <a:gd name="T31" fmla="*/ 0 h 576"/>
                <a:gd name="T32" fmla="*/ 175 w 175"/>
                <a:gd name="T33" fmla="*/ 576 h 57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75" h="576">
                  <a:moveTo>
                    <a:pt x="175" y="567"/>
                  </a:moveTo>
                  <a:lnTo>
                    <a:pt x="148" y="53"/>
                  </a:lnTo>
                  <a:lnTo>
                    <a:pt x="95" y="0"/>
                  </a:lnTo>
                  <a:lnTo>
                    <a:pt x="0" y="50"/>
                  </a:lnTo>
                  <a:lnTo>
                    <a:pt x="63" y="576"/>
                  </a:lnTo>
                  <a:lnTo>
                    <a:pt x="48" y="118"/>
                  </a:lnTo>
                  <a:lnTo>
                    <a:pt x="106" y="76"/>
                  </a:lnTo>
                  <a:lnTo>
                    <a:pt x="122" y="572"/>
                  </a:lnTo>
                  <a:lnTo>
                    <a:pt x="175" y="56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88" name="Freeform 50"/>
            <p:cNvSpPr>
              <a:spLocks/>
            </p:cNvSpPr>
            <p:nvPr/>
          </p:nvSpPr>
          <p:spPr bwMode="auto">
            <a:xfrm>
              <a:off x="1248" y="2265"/>
              <a:ext cx="373" cy="375"/>
            </a:xfrm>
            <a:custGeom>
              <a:avLst/>
              <a:gdLst>
                <a:gd name="T0" fmla="*/ 707 w 745"/>
                <a:gd name="T1" fmla="*/ 466 h 749"/>
                <a:gd name="T2" fmla="*/ 745 w 745"/>
                <a:gd name="T3" fmla="*/ 363 h 749"/>
                <a:gd name="T4" fmla="*/ 718 w 745"/>
                <a:gd name="T5" fmla="*/ 230 h 749"/>
                <a:gd name="T6" fmla="*/ 618 w 745"/>
                <a:gd name="T7" fmla="*/ 188 h 749"/>
                <a:gd name="T8" fmla="*/ 618 w 745"/>
                <a:gd name="T9" fmla="*/ 70 h 749"/>
                <a:gd name="T10" fmla="*/ 479 w 745"/>
                <a:gd name="T11" fmla="*/ 0 h 749"/>
                <a:gd name="T12" fmla="*/ 340 w 745"/>
                <a:gd name="T13" fmla="*/ 38 h 749"/>
                <a:gd name="T14" fmla="*/ 260 w 745"/>
                <a:gd name="T15" fmla="*/ 135 h 749"/>
                <a:gd name="T16" fmla="*/ 302 w 745"/>
                <a:gd name="T17" fmla="*/ 247 h 749"/>
                <a:gd name="T18" fmla="*/ 163 w 745"/>
                <a:gd name="T19" fmla="*/ 241 h 749"/>
                <a:gd name="T20" fmla="*/ 110 w 745"/>
                <a:gd name="T21" fmla="*/ 310 h 749"/>
                <a:gd name="T22" fmla="*/ 110 w 745"/>
                <a:gd name="T23" fmla="*/ 422 h 749"/>
                <a:gd name="T24" fmla="*/ 105 w 745"/>
                <a:gd name="T25" fmla="*/ 513 h 749"/>
                <a:gd name="T26" fmla="*/ 0 w 745"/>
                <a:gd name="T27" fmla="*/ 572 h 749"/>
                <a:gd name="T28" fmla="*/ 48 w 745"/>
                <a:gd name="T29" fmla="*/ 657 h 749"/>
                <a:gd name="T30" fmla="*/ 122 w 745"/>
                <a:gd name="T31" fmla="*/ 716 h 749"/>
                <a:gd name="T32" fmla="*/ 296 w 745"/>
                <a:gd name="T33" fmla="*/ 749 h 749"/>
                <a:gd name="T34" fmla="*/ 435 w 745"/>
                <a:gd name="T35" fmla="*/ 711 h 749"/>
                <a:gd name="T36" fmla="*/ 479 w 745"/>
                <a:gd name="T37" fmla="*/ 640 h 749"/>
                <a:gd name="T38" fmla="*/ 382 w 745"/>
                <a:gd name="T39" fmla="*/ 673 h 749"/>
                <a:gd name="T40" fmla="*/ 243 w 745"/>
                <a:gd name="T41" fmla="*/ 678 h 749"/>
                <a:gd name="T42" fmla="*/ 148 w 745"/>
                <a:gd name="T43" fmla="*/ 646 h 749"/>
                <a:gd name="T44" fmla="*/ 127 w 745"/>
                <a:gd name="T45" fmla="*/ 578 h 749"/>
                <a:gd name="T46" fmla="*/ 175 w 745"/>
                <a:gd name="T47" fmla="*/ 545 h 749"/>
                <a:gd name="T48" fmla="*/ 154 w 745"/>
                <a:gd name="T49" fmla="*/ 454 h 749"/>
                <a:gd name="T50" fmla="*/ 175 w 745"/>
                <a:gd name="T51" fmla="*/ 327 h 749"/>
                <a:gd name="T52" fmla="*/ 249 w 745"/>
                <a:gd name="T53" fmla="*/ 289 h 749"/>
                <a:gd name="T54" fmla="*/ 346 w 745"/>
                <a:gd name="T55" fmla="*/ 380 h 749"/>
                <a:gd name="T56" fmla="*/ 409 w 745"/>
                <a:gd name="T57" fmla="*/ 389 h 749"/>
                <a:gd name="T58" fmla="*/ 334 w 745"/>
                <a:gd name="T59" fmla="*/ 289 h 749"/>
                <a:gd name="T60" fmla="*/ 346 w 745"/>
                <a:gd name="T61" fmla="*/ 144 h 749"/>
                <a:gd name="T62" fmla="*/ 409 w 745"/>
                <a:gd name="T63" fmla="*/ 91 h 749"/>
                <a:gd name="T64" fmla="*/ 536 w 745"/>
                <a:gd name="T65" fmla="*/ 82 h 749"/>
                <a:gd name="T66" fmla="*/ 580 w 745"/>
                <a:gd name="T67" fmla="*/ 129 h 749"/>
                <a:gd name="T68" fmla="*/ 547 w 745"/>
                <a:gd name="T69" fmla="*/ 256 h 749"/>
                <a:gd name="T70" fmla="*/ 618 w 745"/>
                <a:gd name="T71" fmla="*/ 241 h 749"/>
                <a:gd name="T72" fmla="*/ 654 w 745"/>
                <a:gd name="T73" fmla="*/ 306 h 749"/>
                <a:gd name="T74" fmla="*/ 686 w 745"/>
                <a:gd name="T75" fmla="*/ 359 h 749"/>
                <a:gd name="T76" fmla="*/ 707 w 745"/>
                <a:gd name="T77" fmla="*/ 466 h 749"/>
                <a:gd name="T78" fmla="*/ 707 w 745"/>
                <a:gd name="T79" fmla="*/ 466 h 74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745"/>
                <a:gd name="T121" fmla="*/ 0 h 749"/>
                <a:gd name="T122" fmla="*/ 745 w 745"/>
                <a:gd name="T123" fmla="*/ 749 h 74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745" h="749">
                  <a:moveTo>
                    <a:pt x="707" y="466"/>
                  </a:moveTo>
                  <a:lnTo>
                    <a:pt x="745" y="363"/>
                  </a:lnTo>
                  <a:lnTo>
                    <a:pt x="718" y="230"/>
                  </a:lnTo>
                  <a:lnTo>
                    <a:pt x="618" y="188"/>
                  </a:lnTo>
                  <a:lnTo>
                    <a:pt x="618" y="70"/>
                  </a:lnTo>
                  <a:lnTo>
                    <a:pt x="479" y="0"/>
                  </a:lnTo>
                  <a:lnTo>
                    <a:pt x="340" y="38"/>
                  </a:lnTo>
                  <a:lnTo>
                    <a:pt x="260" y="135"/>
                  </a:lnTo>
                  <a:lnTo>
                    <a:pt x="302" y="247"/>
                  </a:lnTo>
                  <a:lnTo>
                    <a:pt x="163" y="241"/>
                  </a:lnTo>
                  <a:lnTo>
                    <a:pt x="110" y="310"/>
                  </a:lnTo>
                  <a:lnTo>
                    <a:pt x="110" y="422"/>
                  </a:lnTo>
                  <a:lnTo>
                    <a:pt x="105" y="513"/>
                  </a:lnTo>
                  <a:lnTo>
                    <a:pt x="0" y="572"/>
                  </a:lnTo>
                  <a:lnTo>
                    <a:pt x="48" y="657"/>
                  </a:lnTo>
                  <a:lnTo>
                    <a:pt x="122" y="716"/>
                  </a:lnTo>
                  <a:lnTo>
                    <a:pt x="296" y="749"/>
                  </a:lnTo>
                  <a:lnTo>
                    <a:pt x="435" y="711"/>
                  </a:lnTo>
                  <a:lnTo>
                    <a:pt x="479" y="640"/>
                  </a:lnTo>
                  <a:lnTo>
                    <a:pt x="382" y="673"/>
                  </a:lnTo>
                  <a:lnTo>
                    <a:pt x="243" y="678"/>
                  </a:lnTo>
                  <a:lnTo>
                    <a:pt x="148" y="646"/>
                  </a:lnTo>
                  <a:lnTo>
                    <a:pt x="127" y="578"/>
                  </a:lnTo>
                  <a:lnTo>
                    <a:pt x="175" y="545"/>
                  </a:lnTo>
                  <a:lnTo>
                    <a:pt x="154" y="454"/>
                  </a:lnTo>
                  <a:lnTo>
                    <a:pt x="175" y="327"/>
                  </a:lnTo>
                  <a:lnTo>
                    <a:pt x="249" y="289"/>
                  </a:lnTo>
                  <a:lnTo>
                    <a:pt x="346" y="380"/>
                  </a:lnTo>
                  <a:lnTo>
                    <a:pt x="409" y="389"/>
                  </a:lnTo>
                  <a:lnTo>
                    <a:pt x="334" y="289"/>
                  </a:lnTo>
                  <a:lnTo>
                    <a:pt x="346" y="144"/>
                  </a:lnTo>
                  <a:lnTo>
                    <a:pt x="409" y="91"/>
                  </a:lnTo>
                  <a:lnTo>
                    <a:pt x="536" y="82"/>
                  </a:lnTo>
                  <a:lnTo>
                    <a:pt x="580" y="129"/>
                  </a:lnTo>
                  <a:lnTo>
                    <a:pt x="547" y="256"/>
                  </a:lnTo>
                  <a:lnTo>
                    <a:pt x="618" y="241"/>
                  </a:lnTo>
                  <a:lnTo>
                    <a:pt x="654" y="306"/>
                  </a:lnTo>
                  <a:lnTo>
                    <a:pt x="686" y="359"/>
                  </a:lnTo>
                  <a:lnTo>
                    <a:pt x="707" y="4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grpSp>
        <p:nvGrpSpPr>
          <p:cNvPr id="14" name="Group 226"/>
          <p:cNvGrpSpPr>
            <a:grpSpLocks/>
          </p:cNvGrpSpPr>
          <p:nvPr/>
        </p:nvGrpSpPr>
        <p:grpSpPr bwMode="auto">
          <a:xfrm>
            <a:off x="1000099" y="5157788"/>
            <a:ext cx="2292375" cy="1722437"/>
            <a:chOff x="288" y="1939"/>
            <a:chExt cx="2868" cy="1472"/>
          </a:xfrm>
        </p:grpSpPr>
        <p:sp>
          <p:nvSpPr>
            <p:cNvPr id="14356" name="Freeform 227"/>
            <p:cNvSpPr>
              <a:spLocks/>
            </p:cNvSpPr>
            <p:nvPr/>
          </p:nvSpPr>
          <p:spPr bwMode="auto">
            <a:xfrm>
              <a:off x="1872" y="1941"/>
              <a:ext cx="136" cy="119"/>
            </a:xfrm>
            <a:custGeom>
              <a:avLst/>
              <a:gdLst>
                <a:gd name="T0" fmla="*/ 0 w 272"/>
                <a:gd name="T1" fmla="*/ 220 h 237"/>
                <a:gd name="T2" fmla="*/ 21 w 272"/>
                <a:gd name="T3" fmla="*/ 175 h 237"/>
                <a:gd name="T4" fmla="*/ 31 w 272"/>
                <a:gd name="T5" fmla="*/ 30 h 237"/>
                <a:gd name="T6" fmla="*/ 76 w 272"/>
                <a:gd name="T7" fmla="*/ 0 h 237"/>
                <a:gd name="T8" fmla="*/ 158 w 272"/>
                <a:gd name="T9" fmla="*/ 0 h 237"/>
                <a:gd name="T10" fmla="*/ 225 w 272"/>
                <a:gd name="T11" fmla="*/ 30 h 237"/>
                <a:gd name="T12" fmla="*/ 225 w 272"/>
                <a:gd name="T13" fmla="*/ 173 h 237"/>
                <a:gd name="T14" fmla="*/ 272 w 272"/>
                <a:gd name="T15" fmla="*/ 237 h 237"/>
                <a:gd name="T16" fmla="*/ 2 w 272"/>
                <a:gd name="T17" fmla="*/ 234 h 237"/>
                <a:gd name="T18" fmla="*/ 0 w 272"/>
                <a:gd name="T19" fmla="*/ 220 h 237"/>
                <a:gd name="T20" fmla="*/ 0 w 272"/>
                <a:gd name="T21" fmla="*/ 220 h 23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2"/>
                <a:gd name="T34" fmla="*/ 0 h 237"/>
                <a:gd name="T35" fmla="*/ 272 w 272"/>
                <a:gd name="T36" fmla="*/ 237 h 23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2" h="237">
                  <a:moveTo>
                    <a:pt x="0" y="220"/>
                  </a:moveTo>
                  <a:lnTo>
                    <a:pt x="21" y="175"/>
                  </a:lnTo>
                  <a:lnTo>
                    <a:pt x="31" y="30"/>
                  </a:lnTo>
                  <a:lnTo>
                    <a:pt x="76" y="0"/>
                  </a:lnTo>
                  <a:lnTo>
                    <a:pt x="158" y="0"/>
                  </a:lnTo>
                  <a:lnTo>
                    <a:pt x="225" y="30"/>
                  </a:lnTo>
                  <a:lnTo>
                    <a:pt x="225" y="173"/>
                  </a:lnTo>
                  <a:lnTo>
                    <a:pt x="272" y="237"/>
                  </a:lnTo>
                  <a:lnTo>
                    <a:pt x="2" y="234"/>
                  </a:lnTo>
                  <a:lnTo>
                    <a:pt x="0" y="22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57" name="Freeform 228"/>
            <p:cNvSpPr>
              <a:spLocks/>
            </p:cNvSpPr>
            <p:nvPr/>
          </p:nvSpPr>
          <p:spPr bwMode="auto">
            <a:xfrm>
              <a:off x="1905" y="1963"/>
              <a:ext cx="79" cy="92"/>
            </a:xfrm>
            <a:custGeom>
              <a:avLst/>
              <a:gdLst>
                <a:gd name="T0" fmla="*/ 74 w 158"/>
                <a:gd name="T1" fmla="*/ 0 h 184"/>
                <a:gd name="T2" fmla="*/ 32 w 158"/>
                <a:gd name="T3" fmla="*/ 30 h 184"/>
                <a:gd name="T4" fmla="*/ 25 w 158"/>
                <a:gd name="T5" fmla="*/ 76 h 184"/>
                <a:gd name="T6" fmla="*/ 68 w 158"/>
                <a:gd name="T7" fmla="*/ 91 h 184"/>
                <a:gd name="T8" fmla="*/ 67 w 158"/>
                <a:gd name="T9" fmla="*/ 123 h 184"/>
                <a:gd name="T10" fmla="*/ 4 w 158"/>
                <a:gd name="T11" fmla="*/ 127 h 184"/>
                <a:gd name="T12" fmla="*/ 0 w 158"/>
                <a:gd name="T13" fmla="*/ 184 h 184"/>
                <a:gd name="T14" fmla="*/ 158 w 158"/>
                <a:gd name="T15" fmla="*/ 184 h 184"/>
                <a:gd name="T16" fmla="*/ 122 w 158"/>
                <a:gd name="T17" fmla="*/ 134 h 184"/>
                <a:gd name="T18" fmla="*/ 137 w 158"/>
                <a:gd name="T19" fmla="*/ 64 h 184"/>
                <a:gd name="T20" fmla="*/ 125 w 158"/>
                <a:gd name="T21" fmla="*/ 30 h 184"/>
                <a:gd name="T22" fmla="*/ 74 w 158"/>
                <a:gd name="T23" fmla="*/ 0 h 184"/>
                <a:gd name="T24" fmla="*/ 74 w 158"/>
                <a:gd name="T25" fmla="*/ 0 h 18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8"/>
                <a:gd name="T40" fmla="*/ 0 h 184"/>
                <a:gd name="T41" fmla="*/ 158 w 158"/>
                <a:gd name="T42" fmla="*/ 184 h 18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8" h="184">
                  <a:moveTo>
                    <a:pt x="74" y="0"/>
                  </a:moveTo>
                  <a:lnTo>
                    <a:pt x="32" y="30"/>
                  </a:lnTo>
                  <a:lnTo>
                    <a:pt x="25" y="76"/>
                  </a:lnTo>
                  <a:lnTo>
                    <a:pt x="68" y="91"/>
                  </a:lnTo>
                  <a:lnTo>
                    <a:pt x="67" y="123"/>
                  </a:lnTo>
                  <a:lnTo>
                    <a:pt x="4" y="127"/>
                  </a:lnTo>
                  <a:lnTo>
                    <a:pt x="0" y="184"/>
                  </a:lnTo>
                  <a:lnTo>
                    <a:pt x="158" y="184"/>
                  </a:lnTo>
                  <a:lnTo>
                    <a:pt x="122" y="134"/>
                  </a:lnTo>
                  <a:lnTo>
                    <a:pt x="137" y="64"/>
                  </a:lnTo>
                  <a:lnTo>
                    <a:pt x="125" y="3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58" name="Freeform 229"/>
            <p:cNvSpPr>
              <a:spLocks/>
            </p:cNvSpPr>
            <p:nvPr/>
          </p:nvSpPr>
          <p:spPr bwMode="auto">
            <a:xfrm>
              <a:off x="1922" y="2969"/>
              <a:ext cx="361" cy="114"/>
            </a:xfrm>
            <a:custGeom>
              <a:avLst/>
              <a:gdLst>
                <a:gd name="T0" fmla="*/ 0 w 723"/>
                <a:gd name="T1" fmla="*/ 53 h 228"/>
                <a:gd name="T2" fmla="*/ 223 w 723"/>
                <a:gd name="T3" fmla="*/ 59 h 228"/>
                <a:gd name="T4" fmla="*/ 584 w 723"/>
                <a:gd name="T5" fmla="*/ 0 h 228"/>
                <a:gd name="T6" fmla="*/ 683 w 723"/>
                <a:gd name="T7" fmla="*/ 8 h 228"/>
                <a:gd name="T8" fmla="*/ 723 w 723"/>
                <a:gd name="T9" fmla="*/ 76 h 228"/>
                <a:gd name="T10" fmla="*/ 654 w 723"/>
                <a:gd name="T11" fmla="*/ 147 h 228"/>
                <a:gd name="T12" fmla="*/ 46 w 723"/>
                <a:gd name="T13" fmla="*/ 228 h 228"/>
                <a:gd name="T14" fmla="*/ 0 w 723"/>
                <a:gd name="T15" fmla="*/ 53 h 228"/>
                <a:gd name="T16" fmla="*/ 0 w 723"/>
                <a:gd name="T17" fmla="*/ 53 h 2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23"/>
                <a:gd name="T28" fmla="*/ 0 h 228"/>
                <a:gd name="T29" fmla="*/ 723 w 723"/>
                <a:gd name="T30" fmla="*/ 228 h 22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23" h="228">
                  <a:moveTo>
                    <a:pt x="0" y="53"/>
                  </a:moveTo>
                  <a:lnTo>
                    <a:pt x="223" y="59"/>
                  </a:lnTo>
                  <a:lnTo>
                    <a:pt x="584" y="0"/>
                  </a:lnTo>
                  <a:lnTo>
                    <a:pt x="683" y="8"/>
                  </a:lnTo>
                  <a:lnTo>
                    <a:pt x="723" y="76"/>
                  </a:lnTo>
                  <a:lnTo>
                    <a:pt x="654" y="147"/>
                  </a:lnTo>
                  <a:lnTo>
                    <a:pt x="46" y="22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59" name="Freeform 230"/>
            <p:cNvSpPr>
              <a:spLocks/>
            </p:cNvSpPr>
            <p:nvPr/>
          </p:nvSpPr>
          <p:spPr bwMode="auto">
            <a:xfrm>
              <a:off x="1925" y="2994"/>
              <a:ext cx="323" cy="59"/>
            </a:xfrm>
            <a:custGeom>
              <a:avLst/>
              <a:gdLst>
                <a:gd name="T0" fmla="*/ 36 w 646"/>
                <a:gd name="T1" fmla="*/ 22 h 117"/>
                <a:gd name="T2" fmla="*/ 162 w 646"/>
                <a:gd name="T3" fmla="*/ 49 h 117"/>
                <a:gd name="T4" fmla="*/ 338 w 646"/>
                <a:gd name="T5" fmla="*/ 49 h 117"/>
                <a:gd name="T6" fmla="*/ 646 w 646"/>
                <a:gd name="T7" fmla="*/ 0 h 117"/>
                <a:gd name="T8" fmla="*/ 614 w 646"/>
                <a:gd name="T9" fmla="*/ 78 h 117"/>
                <a:gd name="T10" fmla="*/ 142 w 646"/>
                <a:gd name="T11" fmla="*/ 117 h 117"/>
                <a:gd name="T12" fmla="*/ 0 w 646"/>
                <a:gd name="T13" fmla="*/ 79 h 117"/>
                <a:gd name="T14" fmla="*/ 36 w 646"/>
                <a:gd name="T15" fmla="*/ 22 h 117"/>
                <a:gd name="T16" fmla="*/ 36 w 646"/>
                <a:gd name="T17" fmla="*/ 22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6"/>
                <a:gd name="T28" fmla="*/ 0 h 117"/>
                <a:gd name="T29" fmla="*/ 646 w 646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6" h="117">
                  <a:moveTo>
                    <a:pt x="36" y="22"/>
                  </a:moveTo>
                  <a:lnTo>
                    <a:pt x="162" y="49"/>
                  </a:lnTo>
                  <a:lnTo>
                    <a:pt x="338" y="49"/>
                  </a:lnTo>
                  <a:lnTo>
                    <a:pt x="646" y="0"/>
                  </a:lnTo>
                  <a:lnTo>
                    <a:pt x="614" y="78"/>
                  </a:lnTo>
                  <a:lnTo>
                    <a:pt x="142" y="117"/>
                  </a:lnTo>
                  <a:lnTo>
                    <a:pt x="0" y="79"/>
                  </a:lnTo>
                  <a:lnTo>
                    <a:pt x="36" y="2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0" name="Freeform 231"/>
            <p:cNvSpPr>
              <a:spLocks/>
            </p:cNvSpPr>
            <p:nvPr/>
          </p:nvSpPr>
          <p:spPr bwMode="auto">
            <a:xfrm>
              <a:off x="289" y="2881"/>
              <a:ext cx="1122" cy="252"/>
            </a:xfrm>
            <a:custGeom>
              <a:avLst/>
              <a:gdLst>
                <a:gd name="T0" fmla="*/ 201 w 2243"/>
                <a:gd name="T1" fmla="*/ 0 h 504"/>
                <a:gd name="T2" fmla="*/ 68 w 2243"/>
                <a:gd name="T3" fmla="*/ 10 h 504"/>
                <a:gd name="T4" fmla="*/ 6 w 2243"/>
                <a:gd name="T5" fmla="*/ 73 h 504"/>
                <a:gd name="T6" fmla="*/ 0 w 2243"/>
                <a:gd name="T7" fmla="*/ 185 h 504"/>
                <a:gd name="T8" fmla="*/ 300 w 2243"/>
                <a:gd name="T9" fmla="*/ 295 h 504"/>
                <a:gd name="T10" fmla="*/ 1964 w 2243"/>
                <a:gd name="T11" fmla="*/ 476 h 504"/>
                <a:gd name="T12" fmla="*/ 2192 w 2243"/>
                <a:gd name="T13" fmla="*/ 504 h 504"/>
                <a:gd name="T14" fmla="*/ 2243 w 2243"/>
                <a:gd name="T15" fmla="*/ 348 h 504"/>
                <a:gd name="T16" fmla="*/ 2238 w 2243"/>
                <a:gd name="T17" fmla="*/ 200 h 504"/>
                <a:gd name="T18" fmla="*/ 2177 w 2243"/>
                <a:gd name="T19" fmla="*/ 132 h 504"/>
                <a:gd name="T20" fmla="*/ 1736 w 2243"/>
                <a:gd name="T21" fmla="*/ 151 h 504"/>
                <a:gd name="T22" fmla="*/ 1080 w 2243"/>
                <a:gd name="T23" fmla="*/ 132 h 504"/>
                <a:gd name="T24" fmla="*/ 201 w 2243"/>
                <a:gd name="T25" fmla="*/ 0 h 504"/>
                <a:gd name="T26" fmla="*/ 201 w 2243"/>
                <a:gd name="T27" fmla="*/ 0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43"/>
                <a:gd name="T43" fmla="*/ 0 h 504"/>
                <a:gd name="T44" fmla="*/ 2243 w 2243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43" h="504">
                  <a:moveTo>
                    <a:pt x="201" y="0"/>
                  </a:moveTo>
                  <a:lnTo>
                    <a:pt x="68" y="10"/>
                  </a:lnTo>
                  <a:lnTo>
                    <a:pt x="6" y="73"/>
                  </a:lnTo>
                  <a:lnTo>
                    <a:pt x="0" y="185"/>
                  </a:lnTo>
                  <a:lnTo>
                    <a:pt x="300" y="295"/>
                  </a:lnTo>
                  <a:lnTo>
                    <a:pt x="1964" y="476"/>
                  </a:lnTo>
                  <a:lnTo>
                    <a:pt x="2192" y="504"/>
                  </a:lnTo>
                  <a:lnTo>
                    <a:pt x="2243" y="348"/>
                  </a:lnTo>
                  <a:lnTo>
                    <a:pt x="2238" y="200"/>
                  </a:lnTo>
                  <a:lnTo>
                    <a:pt x="2177" y="132"/>
                  </a:lnTo>
                  <a:lnTo>
                    <a:pt x="1736" y="151"/>
                  </a:lnTo>
                  <a:lnTo>
                    <a:pt x="1080" y="132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1" name="Freeform 232"/>
            <p:cNvSpPr>
              <a:spLocks/>
            </p:cNvSpPr>
            <p:nvPr/>
          </p:nvSpPr>
          <p:spPr bwMode="auto">
            <a:xfrm>
              <a:off x="291" y="2936"/>
              <a:ext cx="228" cy="67"/>
            </a:xfrm>
            <a:custGeom>
              <a:avLst/>
              <a:gdLst>
                <a:gd name="T0" fmla="*/ 2 w 456"/>
                <a:gd name="T1" fmla="*/ 0 h 135"/>
                <a:gd name="T2" fmla="*/ 40 w 456"/>
                <a:gd name="T3" fmla="*/ 40 h 135"/>
                <a:gd name="T4" fmla="*/ 121 w 456"/>
                <a:gd name="T5" fmla="*/ 61 h 135"/>
                <a:gd name="T6" fmla="*/ 283 w 456"/>
                <a:gd name="T7" fmla="*/ 81 h 135"/>
                <a:gd name="T8" fmla="*/ 443 w 456"/>
                <a:gd name="T9" fmla="*/ 95 h 135"/>
                <a:gd name="T10" fmla="*/ 456 w 456"/>
                <a:gd name="T11" fmla="*/ 135 h 135"/>
                <a:gd name="T12" fmla="*/ 57 w 456"/>
                <a:gd name="T13" fmla="*/ 91 h 135"/>
                <a:gd name="T14" fmla="*/ 0 w 456"/>
                <a:gd name="T15" fmla="*/ 43 h 135"/>
                <a:gd name="T16" fmla="*/ 2 w 456"/>
                <a:gd name="T17" fmla="*/ 0 h 135"/>
                <a:gd name="T18" fmla="*/ 2 w 456"/>
                <a:gd name="T19" fmla="*/ 0 h 1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6"/>
                <a:gd name="T31" fmla="*/ 0 h 135"/>
                <a:gd name="T32" fmla="*/ 456 w 456"/>
                <a:gd name="T33" fmla="*/ 135 h 13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6" h="135">
                  <a:moveTo>
                    <a:pt x="2" y="0"/>
                  </a:moveTo>
                  <a:lnTo>
                    <a:pt x="40" y="40"/>
                  </a:lnTo>
                  <a:lnTo>
                    <a:pt x="121" y="61"/>
                  </a:lnTo>
                  <a:lnTo>
                    <a:pt x="283" y="81"/>
                  </a:lnTo>
                  <a:lnTo>
                    <a:pt x="443" y="95"/>
                  </a:lnTo>
                  <a:lnTo>
                    <a:pt x="456" y="135"/>
                  </a:lnTo>
                  <a:lnTo>
                    <a:pt x="57" y="91"/>
                  </a:lnTo>
                  <a:lnTo>
                    <a:pt x="0" y="4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2" name="Freeform 233"/>
            <p:cNvSpPr>
              <a:spLocks/>
            </p:cNvSpPr>
            <p:nvPr/>
          </p:nvSpPr>
          <p:spPr bwMode="auto">
            <a:xfrm>
              <a:off x="2481" y="2644"/>
              <a:ext cx="384" cy="465"/>
            </a:xfrm>
            <a:custGeom>
              <a:avLst/>
              <a:gdLst>
                <a:gd name="T0" fmla="*/ 0 w 768"/>
                <a:gd name="T1" fmla="*/ 627 h 930"/>
                <a:gd name="T2" fmla="*/ 114 w 768"/>
                <a:gd name="T3" fmla="*/ 169 h 930"/>
                <a:gd name="T4" fmla="*/ 247 w 768"/>
                <a:gd name="T5" fmla="*/ 38 h 930"/>
                <a:gd name="T6" fmla="*/ 675 w 768"/>
                <a:gd name="T7" fmla="*/ 0 h 930"/>
                <a:gd name="T8" fmla="*/ 764 w 768"/>
                <a:gd name="T9" fmla="*/ 202 h 930"/>
                <a:gd name="T10" fmla="*/ 768 w 768"/>
                <a:gd name="T11" fmla="*/ 548 h 930"/>
                <a:gd name="T12" fmla="*/ 723 w 768"/>
                <a:gd name="T13" fmla="*/ 681 h 930"/>
                <a:gd name="T14" fmla="*/ 694 w 768"/>
                <a:gd name="T15" fmla="*/ 753 h 930"/>
                <a:gd name="T16" fmla="*/ 654 w 768"/>
                <a:gd name="T17" fmla="*/ 842 h 930"/>
                <a:gd name="T18" fmla="*/ 527 w 768"/>
                <a:gd name="T19" fmla="*/ 930 h 930"/>
                <a:gd name="T20" fmla="*/ 371 w 768"/>
                <a:gd name="T21" fmla="*/ 901 h 930"/>
                <a:gd name="T22" fmla="*/ 0 w 768"/>
                <a:gd name="T23" fmla="*/ 627 h 930"/>
                <a:gd name="T24" fmla="*/ 0 w 768"/>
                <a:gd name="T25" fmla="*/ 627 h 93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68"/>
                <a:gd name="T40" fmla="*/ 0 h 930"/>
                <a:gd name="T41" fmla="*/ 768 w 768"/>
                <a:gd name="T42" fmla="*/ 930 h 93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68" h="930">
                  <a:moveTo>
                    <a:pt x="0" y="627"/>
                  </a:moveTo>
                  <a:lnTo>
                    <a:pt x="114" y="169"/>
                  </a:lnTo>
                  <a:lnTo>
                    <a:pt x="247" y="38"/>
                  </a:lnTo>
                  <a:lnTo>
                    <a:pt x="675" y="0"/>
                  </a:lnTo>
                  <a:lnTo>
                    <a:pt x="764" y="202"/>
                  </a:lnTo>
                  <a:lnTo>
                    <a:pt x="768" y="548"/>
                  </a:lnTo>
                  <a:lnTo>
                    <a:pt x="723" y="681"/>
                  </a:lnTo>
                  <a:lnTo>
                    <a:pt x="694" y="753"/>
                  </a:lnTo>
                  <a:lnTo>
                    <a:pt x="654" y="842"/>
                  </a:lnTo>
                  <a:lnTo>
                    <a:pt x="527" y="930"/>
                  </a:lnTo>
                  <a:lnTo>
                    <a:pt x="371" y="901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3" name="Freeform 234"/>
            <p:cNvSpPr>
              <a:spLocks/>
            </p:cNvSpPr>
            <p:nvPr/>
          </p:nvSpPr>
          <p:spPr bwMode="auto">
            <a:xfrm>
              <a:off x="1435" y="2774"/>
              <a:ext cx="452" cy="599"/>
            </a:xfrm>
            <a:custGeom>
              <a:avLst/>
              <a:gdLst>
                <a:gd name="T0" fmla="*/ 24 w 903"/>
                <a:gd name="T1" fmla="*/ 165 h 1197"/>
                <a:gd name="T2" fmla="*/ 167 w 903"/>
                <a:gd name="T3" fmla="*/ 40 h 1197"/>
                <a:gd name="T4" fmla="*/ 350 w 903"/>
                <a:gd name="T5" fmla="*/ 0 h 1197"/>
                <a:gd name="T6" fmla="*/ 593 w 903"/>
                <a:gd name="T7" fmla="*/ 57 h 1197"/>
                <a:gd name="T8" fmla="*/ 711 w 903"/>
                <a:gd name="T9" fmla="*/ 230 h 1197"/>
                <a:gd name="T10" fmla="*/ 726 w 903"/>
                <a:gd name="T11" fmla="*/ 321 h 1197"/>
                <a:gd name="T12" fmla="*/ 878 w 903"/>
                <a:gd name="T13" fmla="*/ 393 h 1197"/>
                <a:gd name="T14" fmla="*/ 903 w 903"/>
                <a:gd name="T15" fmla="*/ 823 h 1197"/>
                <a:gd name="T16" fmla="*/ 597 w 903"/>
                <a:gd name="T17" fmla="*/ 1127 h 1197"/>
                <a:gd name="T18" fmla="*/ 361 w 903"/>
                <a:gd name="T19" fmla="*/ 1197 h 1197"/>
                <a:gd name="T20" fmla="*/ 148 w 903"/>
                <a:gd name="T21" fmla="*/ 1167 h 1197"/>
                <a:gd name="T22" fmla="*/ 45 w 903"/>
                <a:gd name="T23" fmla="*/ 1016 h 1197"/>
                <a:gd name="T24" fmla="*/ 0 w 903"/>
                <a:gd name="T25" fmla="*/ 731 h 1197"/>
                <a:gd name="T26" fmla="*/ 24 w 903"/>
                <a:gd name="T27" fmla="*/ 165 h 1197"/>
                <a:gd name="T28" fmla="*/ 24 w 903"/>
                <a:gd name="T29" fmla="*/ 165 h 119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03"/>
                <a:gd name="T46" fmla="*/ 0 h 1197"/>
                <a:gd name="T47" fmla="*/ 903 w 903"/>
                <a:gd name="T48" fmla="*/ 1197 h 119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03" h="1197">
                  <a:moveTo>
                    <a:pt x="24" y="165"/>
                  </a:moveTo>
                  <a:lnTo>
                    <a:pt x="167" y="40"/>
                  </a:lnTo>
                  <a:lnTo>
                    <a:pt x="350" y="0"/>
                  </a:lnTo>
                  <a:lnTo>
                    <a:pt x="593" y="57"/>
                  </a:lnTo>
                  <a:lnTo>
                    <a:pt x="711" y="230"/>
                  </a:lnTo>
                  <a:lnTo>
                    <a:pt x="726" y="321"/>
                  </a:lnTo>
                  <a:lnTo>
                    <a:pt x="878" y="393"/>
                  </a:lnTo>
                  <a:lnTo>
                    <a:pt x="903" y="823"/>
                  </a:lnTo>
                  <a:lnTo>
                    <a:pt x="597" y="1127"/>
                  </a:lnTo>
                  <a:lnTo>
                    <a:pt x="361" y="1197"/>
                  </a:lnTo>
                  <a:lnTo>
                    <a:pt x="148" y="1167"/>
                  </a:lnTo>
                  <a:lnTo>
                    <a:pt x="45" y="1016"/>
                  </a:lnTo>
                  <a:lnTo>
                    <a:pt x="0" y="731"/>
                  </a:lnTo>
                  <a:lnTo>
                    <a:pt x="24" y="165"/>
                  </a:lnTo>
                  <a:close/>
                </a:path>
              </a:pathLst>
            </a:custGeom>
            <a:solidFill>
              <a:srgbClr val="9C82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4" name="Freeform 235"/>
            <p:cNvSpPr>
              <a:spLocks/>
            </p:cNvSpPr>
            <p:nvPr/>
          </p:nvSpPr>
          <p:spPr bwMode="auto">
            <a:xfrm>
              <a:off x="2703" y="2768"/>
              <a:ext cx="113" cy="265"/>
            </a:xfrm>
            <a:custGeom>
              <a:avLst/>
              <a:gdLst>
                <a:gd name="T0" fmla="*/ 106 w 224"/>
                <a:gd name="T1" fmla="*/ 6 h 531"/>
                <a:gd name="T2" fmla="*/ 48 w 224"/>
                <a:gd name="T3" fmla="*/ 97 h 531"/>
                <a:gd name="T4" fmla="*/ 11 w 224"/>
                <a:gd name="T5" fmla="*/ 187 h 531"/>
                <a:gd name="T6" fmla="*/ 0 w 224"/>
                <a:gd name="T7" fmla="*/ 255 h 531"/>
                <a:gd name="T8" fmla="*/ 4 w 224"/>
                <a:gd name="T9" fmla="*/ 320 h 531"/>
                <a:gd name="T10" fmla="*/ 19 w 224"/>
                <a:gd name="T11" fmla="*/ 415 h 531"/>
                <a:gd name="T12" fmla="*/ 46 w 224"/>
                <a:gd name="T13" fmla="*/ 510 h 531"/>
                <a:gd name="T14" fmla="*/ 114 w 224"/>
                <a:gd name="T15" fmla="*/ 531 h 531"/>
                <a:gd name="T16" fmla="*/ 164 w 224"/>
                <a:gd name="T17" fmla="*/ 491 h 531"/>
                <a:gd name="T18" fmla="*/ 213 w 224"/>
                <a:gd name="T19" fmla="*/ 379 h 531"/>
                <a:gd name="T20" fmla="*/ 224 w 224"/>
                <a:gd name="T21" fmla="*/ 251 h 531"/>
                <a:gd name="T22" fmla="*/ 222 w 224"/>
                <a:gd name="T23" fmla="*/ 99 h 531"/>
                <a:gd name="T24" fmla="*/ 171 w 224"/>
                <a:gd name="T25" fmla="*/ 0 h 531"/>
                <a:gd name="T26" fmla="*/ 106 w 224"/>
                <a:gd name="T27" fmla="*/ 6 h 531"/>
                <a:gd name="T28" fmla="*/ 106 w 224"/>
                <a:gd name="T29" fmla="*/ 6 h 5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24"/>
                <a:gd name="T46" fmla="*/ 0 h 531"/>
                <a:gd name="T47" fmla="*/ 224 w 224"/>
                <a:gd name="T48" fmla="*/ 531 h 5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24" h="531">
                  <a:moveTo>
                    <a:pt x="106" y="6"/>
                  </a:moveTo>
                  <a:lnTo>
                    <a:pt x="48" y="97"/>
                  </a:lnTo>
                  <a:lnTo>
                    <a:pt x="11" y="187"/>
                  </a:lnTo>
                  <a:lnTo>
                    <a:pt x="0" y="255"/>
                  </a:lnTo>
                  <a:lnTo>
                    <a:pt x="4" y="320"/>
                  </a:lnTo>
                  <a:lnTo>
                    <a:pt x="19" y="415"/>
                  </a:lnTo>
                  <a:lnTo>
                    <a:pt x="46" y="510"/>
                  </a:lnTo>
                  <a:lnTo>
                    <a:pt x="114" y="531"/>
                  </a:lnTo>
                  <a:lnTo>
                    <a:pt x="164" y="491"/>
                  </a:lnTo>
                  <a:lnTo>
                    <a:pt x="213" y="379"/>
                  </a:lnTo>
                  <a:lnTo>
                    <a:pt x="224" y="251"/>
                  </a:lnTo>
                  <a:lnTo>
                    <a:pt x="222" y="99"/>
                  </a:lnTo>
                  <a:lnTo>
                    <a:pt x="171" y="0"/>
                  </a:lnTo>
                  <a:lnTo>
                    <a:pt x="106" y="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5" name="Freeform 236"/>
            <p:cNvSpPr>
              <a:spLocks/>
            </p:cNvSpPr>
            <p:nvPr/>
          </p:nvSpPr>
          <p:spPr bwMode="auto">
            <a:xfrm>
              <a:off x="1512" y="2903"/>
              <a:ext cx="268" cy="403"/>
            </a:xfrm>
            <a:custGeom>
              <a:avLst/>
              <a:gdLst>
                <a:gd name="T0" fmla="*/ 26 w 534"/>
                <a:gd name="T1" fmla="*/ 656 h 808"/>
                <a:gd name="T2" fmla="*/ 0 w 534"/>
                <a:gd name="T3" fmla="*/ 483 h 808"/>
                <a:gd name="T4" fmla="*/ 21 w 534"/>
                <a:gd name="T5" fmla="*/ 291 h 808"/>
                <a:gd name="T6" fmla="*/ 89 w 534"/>
                <a:gd name="T7" fmla="*/ 143 h 808"/>
                <a:gd name="T8" fmla="*/ 184 w 534"/>
                <a:gd name="T9" fmla="*/ 31 h 808"/>
                <a:gd name="T10" fmla="*/ 270 w 534"/>
                <a:gd name="T11" fmla="*/ 0 h 808"/>
                <a:gd name="T12" fmla="*/ 401 w 534"/>
                <a:gd name="T13" fmla="*/ 12 h 808"/>
                <a:gd name="T14" fmla="*/ 477 w 534"/>
                <a:gd name="T15" fmla="*/ 105 h 808"/>
                <a:gd name="T16" fmla="*/ 534 w 534"/>
                <a:gd name="T17" fmla="*/ 226 h 808"/>
                <a:gd name="T18" fmla="*/ 523 w 534"/>
                <a:gd name="T19" fmla="*/ 422 h 808"/>
                <a:gd name="T20" fmla="*/ 473 w 534"/>
                <a:gd name="T21" fmla="*/ 635 h 808"/>
                <a:gd name="T22" fmla="*/ 388 w 534"/>
                <a:gd name="T23" fmla="*/ 755 h 808"/>
                <a:gd name="T24" fmla="*/ 275 w 534"/>
                <a:gd name="T25" fmla="*/ 808 h 808"/>
                <a:gd name="T26" fmla="*/ 144 w 534"/>
                <a:gd name="T27" fmla="*/ 806 h 808"/>
                <a:gd name="T28" fmla="*/ 55 w 534"/>
                <a:gd name="T29" fmla="*/ 734 h 808"/>
                <a:gd name="T30" fmla="*/ 26 w 534"/>
                <a:gd name="T31" fmla="*/ 656 h 808"/>
                <a:gd name="T32" fmla="*/ 26 w 534"/>
                <a:gd name="T33" fmla="*/ 656 h 80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34"/>
                <a:gd name="T52" fmla="*/ 0 h 808"/>
                <a:gd name="T53" fmla="*/ 534 w 534"/>
                <a:gd name="T54" fmla="*/ 808 h 80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34" h="808">
                  <a:moveTo>
                    <a:pt x="26" y="656"/>
                  </a:moveTo>
                  <a:lnTo>
                    <a:pt x="0" y="483"/>
                  </a:lnTo>
                  <a:lnTo>
                    <a:pt x="21" y="291"/>
                  </a:lnTo>
                  <a:lnTo>
                    <a:pt x="89" y="143"/>
                  </a:lnTo>
                  <a:lnTo>
                    <a:pt x="184" y="31"/>
                  </a:lnTo>
                  <a:lnTo>
                    <a:pt x="270" y="0"/>
                  </a:lnTo>
                  <a:lnTo>
                    <a:pt x="401" y="12"/>
                  </a:lnTo>
                  <a:lnTo>
                    <a:pt x="477" y="105"/>
                  </a:lnTo>
                  <a:lnTo>
                    <a:pt x="534" y="226"/>
                  </a:lnTo>
                  <a:lnTo>
                    <a:pt x="523" y="422"/>
                  </a:lnTo>
                  <a:lnTo>
                    <a:pt x="473" y="635"/>
                  </a:lnTo>
                  <a:lnTo>
                    <a:pt x="388" y="755"/>
                  </a:lnTo>
                  <a:lnTo>
                    <a:pt x="275" y="808"/>
                  </a:lnTo>
                  <a:lnTo>
                    <a:pt x="144" y="806"/>
                  </a:lnTo>
                  <a:lnTo>
                    <a:pt x="55" y="734"/>
                  </a:lnTo>
                  <a:lnTo>
                    <a:pt x="26" y="65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6" name="Freeform 237"/>
            <p:cNvSpPr>
              <a:spLocks/>
            </p:cNvSpPr>
            <p:nvPr/>
          </p:nvSpPr>
          <p:spPr bwMode="auto">
            <a:xfrm>
              <a:off x="2013" y="2096"/>
              <a:ext cx="190" cy="330"/>
            </a:xfrm>
            <a:custGeom>
              <a:avLst/>
              <a:gdLst>
                <a:gd name="T0" fmla="*/ 78 w 378"/>
                <a:gd name="T1" fmla="*/ 13 h 659"/>
                <a:gd name="T2" fmla="*/ 13 w 378"/>
                <a:gd name="T3" fmla="*/ 43 h 659"/>
                <a:gd name="T4" fmla="*/ 0 w 378"/>
                <a:gd name="T5" fmla="*/ 606 h 659"/>
                <a:gd name="T6" fmla="*/ 102 w 378"/>
                <a:gd name="T7" fmla="*/ 659 h 659"/>
                <a:gd name="T8" fmla="*/ 353 w 378"/>
                <a:gd name="T9" fmla="*/ 631 h 659"/>
                <a:gd name="T10" fmla="*/ 378 w 378"/>
                <a:gd name="T11" fmla="*/ 469 h 659"/>
                <a:gd name="T12" fmla="*/ 378 w 378"/>
                <a:gd name="T13" fmla="*/ 0 h 659"/>
                <a:gd name="T14" fmla="*/ 78 w 378"/>
                <a:gd name="T15" fmla="*/ 13 h 659"/>
                <a:gd name="T16" fmla="*/ 78 w 378"/>
                <a:gd name="T17" fmla="*/ 13 h 6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8"/>
                <a:gd name="T28" fmla="*/ 0 h 659"/>
                <a:gd name="T29" fmla="*/ 378 w 378"/>
                <a:gd name="T30" fmla="*/ 659 h 6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8" h="659">
                  <a:moveTo>
                    <a:pt x="78" y="13"/>
                  </a:moveTo>
                  <a:lnTo>
                    <a:pt x="13" y="43"/>
                  </a:lnTo>
                  <a:lnTo>
                    <a:pt x="0" y="606"/>
                  </a:lnTo>
                  <a:lnTo>
                    <a:pt x="102" y="659"/>
                  </a:lnTo>
                  <a:lnTo>
                    <a:pt x="353" y="631"/>
                  </a:lnTo>
                  <a:lnTo>
                    <a:pt x="378" y="469"/>
                  </a:lnTo>
                  <a:lnTo>
                    <a:pt x="378" y="0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7" name="Freeform 238"/>
            <p:cNvSpPr>
              <a:spLocks/>
            </p:cNvSpPr>
            <p:nvPr/>
          </p:nvSpPr>
          <p:spPr bwMode="auto">
            <a:xfrm>
              <a:off x="969" y="2082"/>
              <a:ext cx="277" cy="96"/>
            </a:xfrm>
            <a:custGeom>
              <a:avLst/>
              <a:gdLst>
                <a:gd name="T0" fmla="*/ 0 w 555"/>
                <a:gd name="T1" fmla="*/ 30 h 192"/>
                <a:gd name="T2" fmla="*/ 555 w 555"/>
                <a:gd name="T3" fmla="*/ 0 h 192"/>
                <a:gd name="T4" fmla="*/ 519 w 555"/>
                <a:gd name="T5" fmla="*/ 36 h 192"/>
                <a:gd name="T6" fmla="*/ 171 w 555"/>
                <a:gd name="T7" fmla="*/ 55 h 192"/>
                <a:gd name="T8" fmla="*/ 392 w 555"/>
                <a:gd name="T9" fmla="*/ 162 h 192"/>
                <a:gd name="T10" fmla="*/ 363 w 555"/>
                <a:gd name="T11" fmla="*/ 192 h 192"/>
                <a:gd name="T12" fmla="*/ 0 w 555"/>
                <a:gd name="T13" fmla="*/ 30 h 192"/>
                <a:gd name="T14" fmla="*/ 0 w 555"/>
                <a:gd name="T15" fmla="*/ 3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5"/>
                <a:gd name="T25" fmla="*/ 0 h 192"/>
                <a:gd name="T26" fmla="*/ 555 w 555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5" h="192">
                  <a:moveTo>
                    <a:pt x="0" y="30"/>
                  </a:moveTo>
                  <a:lnTo>
                    <a:pt x="555" y="0"/>
                  </a:lnTo>
                  <a:lnTo>
                    <a:pt x="519" y="36"/>
                  </a:lnTo>
                  <a:lnTo>
                    <a:pt x="171" y="55"/>
                  </a:lnTo>
                  <a:lnTo>
                    <a:pt x="392" y="162"/>
                  </a:lnTo>
                  <a:lnTo>
                    <a:pt x="363" y="192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8" name="Freeform 239"/>
            <p:cNvSpPr>
              <a:spLocks/>
            </p:cNvSpPr>
            <p:nvPr/>
          </p:nvSpPr>
          <p:spPr bwMode="auto">
            <a:xfrm>
              <a:off x="930" y="2092"/>
              <a:ext cx="54" cy="248"/>
            </a:xfrm>
            <a:custGeom>
              <a:avLst/>
              <a:gdLst>
                <a:gd name="T0" fmla="*/ 57 w 109"/>
                <a:gd name="T1" fmla="*/ 0 h 496"/>
                <a:gd name="T2" fmla="*/ 109 w 109"/>
                <a:gd name="T3" fmla="*/ 59 h 496"/>
                <a:gd name="T4" fmla="*/ 97 w 109"/>
                <a:gd name="T5" fmla="*/ 437 h 496"/>
                <a:gd name="T6" fmla="*/ 54 w 109"/>
                <a:gd name="T7" fmla="*/ 496 h 496"/>
                <a:gd name="T8" fmla="*/ 0 w 109"/>
                <a:gd name="T9" fmla="*/ 428 h 496"/>
                <a:gd name="T10" fmla="*/ 14 w 109"/>
                <a:gd name="T11" fmla="*/ 70 h 496"/>
                <a:gd name="T12" fmla="*/ 57 w 109"/>
                <a:gd name="T13" fmla="*/ 0 h 496"/>
                <a:gd name="T14" fmla="*/ 57 w 109"/>
                <a:gd name="T15" fmla="*/ 0 h 49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9"/>
                <a:gd name="T25" fmla="*/ 0 h 496"/>
                <a:gd name="T26" fmla="*/ 109 w 109"/>
                <a:gd name="T27" fmla="*/ 496 h 49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9" h="496">
                  <a:moveTo>
                    <a:pt x="57" y="0"/>
                  </a:moveTo>
                  <a:lnTo>
                    <a:pt x="109" y="59"/>
                  </a:lnTo>
                  <a:lnTo>
                    <a:pt x="97" y="437"/>
                  </a:lnTo>
                  <a:lnTo>
                    <a:pt x="54" y="496"/>
                  </a:lnTo>
                  <a:lnTo>
                    <a:pt x="0" y="428"/>
                  </a:lnTo>
                  <a:lnTo>
                    <a:pt x="14" y="7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69" name="Freeform 240"/>
            <p:cNvSpPr>
              <a:spLocks/>
            </p:cNvSpPr>
            <p:nvPr/>
          </p:nvSpPr>
          <p:spPr bwMode="auto">
            <a:xfrm>
              <a:off x="349" y="2516"/>
              <a:ext cx="1002" cy="332"/>
            </a:xfrm>
            <a:custGeom>
              <a:avLst/>
              <a:gdLst>
                <a:gd name="T0" fmla="*/ 91 w 2004"/>
                <a:gd name="T1" fmla="*/ 0 h 665"/>
                <a:gd name="T2" fmla="*/ 26 w 2004"/>
                <a:gd name="T3" fmla="*/ 74 h 665"/>
                <a:gd name="T4" fmla="*/ 7 w 2004"/>
                <a:gd name="T5" fmla="*/ 117 h 665"/>
                <a:gd name="T6" fmla="*/ 0 w 2004"/>
                <a:gd name="T7" fmla="*/ 328 h 665"/>
                <a:gd name="T8" fmla="*/ 32 w 2004"/>
                <a:gd name="T9" fmla="*/ 500 h 665"/>
                <a:gd name="T10" fmla="*/ 836 w 2004"/>
                <a:gd name="T11" fmla="*/ 606 h 665"/>
                <a:gd name="T12" fmla="*/ 1941 w 2004"/>
                <a:gd name="T13" fmla="*/ 665 h 665"/>
                <a:gd name="T14" fmla="*/ 1990 w 2004"/>
                <a:gd name="T15" fmla="*/ 612 h 665"/>
                <a:gd name="T16" fmla="*/ 2004 w 2004"/>
                <a:gd name="T17" fmla="*/ 182 h 665"/>
                <a:gd name="T18" fmla="*/ 1926 w 2004"/>
                <a:gd name="T19" fmla="*/ 136 h 665"/>
                <a:gd name="T20" fmla="*/ 91 w 2004"/>
                <a:gd name="T21" fmla="*/ 0 h 665"/>
                <a:gd name="T22" fmla="*/ 91 w 2004"/>
                <a:gd name="T23" fmla="*/ 0 h 66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004"/>
                <a:gd name="T37" fmla="*/ 0 h 665"/>
                <a:gd name="T38" fmla="*/ 2004 w 2004"/>
                <a:gd name="T39" fmla="*/ 665 h 66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004" h="665">
                  <a:moveTo>
                    <a:pt x="91" y="0"/>
                  </a:moveTo>
                  <a:lnTo>
                    <a:pt x="26" y="74"/>
                  </a:lnTo>
                  <a:lnTo>
                    <a:pt x="7" y="117"/>
                  </a:lnTo>
                  <a:lnTo>
                    <a:pt x="0" y="328"/>
                  </a:lnTo>
                  <a:lnTo>
                    <a:pt x="32" y="500"/>
                  </a:lnTo>
                  <a:lnTo>
                    <a:pt x="836" y="606"/>
                  </a:lnTo>
                  <a:lnTo>
                    <a:pt x="1941" y="665"/>
                  </a:lnTo>
                  <a:lnTo>
                    <a:pt x="1990" y="612"/>
                  </a:lnTo>
                  <a:lnTo>
                    <a:pt x="2004" y="182"/>
                  </a:lnTo>
                  <a:lnTo>
                    <a:pt x="1926" y="136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0" name="Freeform 241"/>
            <p:cNvSpPr>
              <a:spLocks/>
            </p:cNvSpPr>
            <p:nvPr/>
          </p:nvSpPr>
          <p:spPr bwMode="auto">
            <a:xfrm>
              <a:off x="527" y="2978"/>
              <a:ext cx="186" cy="146"/>
            </a:xfrm>
            <a:custGeom>
              <a:avLst/>
              <a:gdLst>
                <a:gd name="T0" fmla="*/ 12 w 373"/>
                <a:gd name="T1" fmla="*/ 0 h 293"/>
                <a:gd name="T2" fmla="*/ 0 w 373"/>
                <a:gd name="T3" fmla="*/ 261 h 293"/>
                <a:gd name="T4" fmla="*/ 363 w 373"/>
                <a:gd name="T5" fmla="*/ 293 h 293"/>
                <a:gd name="T6" fmla="*/ 373 w 373"/>
                <a:gd name="T7" fmla="*/ 14 h 293"/>
                <a:gd name="T8" fmla="*/ 12 w 373"/>
                <a:gd name="T9" fmla="*/ 0 h 293"/>
                <a:gd name="T10" fmla="*/ 12 w 373"/>
                <a:gd name="T11" fmla="*/ 0 h 2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3"/>
                <a:gd name="T19" fmla="*/ 0 h 293"/>
                <a:gd name="T20" fmla="*/ 373 w 373"/>
                <a:gd name="T21" fmla="*/ 293 h 29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3" h="293">
                  <a:moveTo>
                    <a:pt x="12" y="0"/>
                  </a:moveTo>
                  <a:lnTo>
                    <a:pt x="0" y="261"/>
                  </a:lnTo>
                  <a:lnTo>
                    <a:pt x="363" y="293"/>
                  </a:lnTo>
                  <a:lnTo>
                    <a:pt x="373" y="1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FFE5B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1" name="Freeform 242"/>
            <p:cNvSpPr>
              <a:spLocks/>
            </p:cNvSpPr>
            <p:nvPr/>
          </p:nvSpPr>
          <p:spPr bwMode="auto">
            <a:xfrm>
              <a:off x="2035" y="2121"/>
              <a:ext cx="109" cy="271"/>
            </a:xfrm>
            <a:custGeom>
              <a:avLst/>
              <a:gdLst>
                <a:gd name="T0" fmla="*/ 166 w 217"/>
                <a:gd name="T1" fmla="*/ 8 h 544"/>
                <a:gd name="T2" fmla="*/ 75 w 217"/>
                <a:gd name="T3" fmla="*/ 0 h 544"/>
                <a:gd name="T4" fmla="*/ 10 w 217"/>
                <a:gd name="T5" fmla="*/ 0 h 544"/>
                <a:gd name="T6" fmla="*/ 0 w 217"/>
                <a:gd name="T7" fmla="*/ 19 h 544"/>
                <a:gd name="T8" fmla="*/ 56 w 217"/>
                <a:gd name="T9" fmla="*/ 99 h 544"/>
                <a:gd name="T10" fmla="*/ 96 w 217"/>
                <a:gd name="T11" fmla="*/ 114 h 544"/>
                <a:gd name="T12" fmla="*/ 103 w 217"/>
                <a:gd name="T13" fmla="*/ 171 h 544"/>
                <a:gd name="T14" fmla="*/ 101 w 217"/>
                <a:gd name="T15" fmla="*/ 430 h 544"/>
                <a:gd name="T16" fmla="*/ 40 w 217"/>
                <a:gd name="T17" fmla="*/ 492 h 544"/>
                <a:gd name="T18" fmla="*/ 27 w 217"/>
                <a:gd name="T19" fmla="*/ 542 h 544"/>
                <a:gd name="T20" fmla="*/ 196 w 217"/>
                <a:gd name="T21" fmla="*/ 544 h 544"/>
                <a:gd name="T22" fmla="*/ 217 w 217"/>
                <a:gd name="T23" fmla="*/ 414 h 544"/>
                <a:gd name="T24" fmla="*/ 211 w 217"/>
                <a:gd name="T25" fmla="*/ 29 h 544"/>
                <a:gd name="T26" fmla="*/ 166 w 217"/>
                <a:gd name="T27" fmla="*/ 8 h 544"/>
                <a:gd name="T28" fmla="*/ 166 w 217"/>
                <a:gd name="T29" fmla="*/ 8 h 5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7"/>
                <a:gd name="T46" fmla="*/ 0 h 544"/>
                <a:gd name="T47" fmla="*/ 217 w 217"/>
                <a:gd name="T48" fmla="*/ 544 h 5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7" h="544">
                  <a:moveTo>
                    <a:pt x="166" y="8"/>
                  </a:moveTo>
                  <a:lnTo>
                    <a:pt x="75" y="0"/>
                  </a:lnTo>
                  <a:lnTo>
                    <a:pt x="10" y="0"/>
                  </a:lnTo>
                  <a:lnTo>
                    <a:pt x="0" y="19"/>
                  </a:lnTo>
                  <a:lnTo>
                    <a:pt x="56" y="99"/>
                  </a:lnTo>
                  <a:lnTo>
                    <a:pt x="96" y="114"/>
                  </a:lnTo>
                  <a:lnTo>
                    <a:pt x="103" y="171"/>
                  </a:lnTo>
                  <a:lnTo>
                    <a:pt x="101" y="430"/>
                  </a:lnTo>
                  <a:lnTo>
                    <a:pt x="40" y="492"/>
                  </a:lnTo>
                  <a:lnTo>
                    <a:pt x="27" y="542"/>
                  </a:lnTo>
                  <a:lnTo>
                    <a:pt x="196" y="544"/>
                  </a:lnTo>
                  <a:lnTo>
                    <a:pt x="217" y="414"/>
                  </a:lnTo>
                  <a:lnTo>
                    <a:pt x="211" y="29"/>
                  </a:lnTo>
                  <a:lnTo>
                    <a:pt x="166" y="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2" name="Freeform 243"/>
            <p:cNvSpPr>
              <a:spLocks/>
            </p:cNvSpPr>
            <p:nvPr/>
          </p:nvSpPr>
          <p:spPr bwMode="auto">
            <a:xfrm>
              <a:off x="938" y="2098"/>
              <a:ext cx="39" cy="241"/>
            </a:xfrm>
            <a:custGeom>
              <a:avLst/>
              <a:gdLst>
                <a:gd name="T0" fmla="*/ 33 w 78"/>
                <a:gd name="T1" fmla="*/ 0 h 483"/>
                <a:gd name="T2" fmla="*/ 12 w 78"/>
                <a:gd name="T3" fmla="*/ 25 h 483"/>
                <a:gd name="T4" fmla="*/ 0 w 78"/>
                <a:gd name="T5" fmla="*/ 420 h 483"/>
                <a:gd name="T6" fmla="*/ 19 w 78"/>
                <a:gd name="T7" fmla="*/ 481 h 483"/>
                <a:gd name="T8" fmla="*/ 42 w 78"/>
                <a:gd name="T9" fmla="*/ 483 h 483"/>
                <a:gd name="T10" fmla="*/ 78 w 78"/>
                <a:gd name="T11" fmla="*/ 430 h 483"/>
                <a:gd name="T12" fmla="*/ 48 w 78"/>
                <a:gd name="T13" fmla="*/ 419 h 483"/>
                <a:gd name="T14" fmla="*/ 21 w 78"/>
                <a:gd name="T15" fmla="*/ 394 h 483"/>
                <a:gd name="T16" fmla="*/ 25 w 78"/>
                <a:gd name="T17" fmla="*/ 40 h 483"/>
                <a:gd name="T18" fmla="*/ 33 w 78"/>
                <a:gd name="T19" fmla="*/ 0 h 483"/>
                <a:gd name="T20" fmla="*/ 33 w 78"/>
                <a:gd name="T21" fmla="*/ 0 h 48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8"/>
                <a:gd name="T34" fmla="*/ 0 h 483"/>
                <a:gd name="T35" fmla="*/ 78 w 78"/>
                <a:gd name="T36" fmla="*/ 483 h 48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8" h="483">
                  <a:moveTo>
                    <a:pt x="33" y="0"/>
                  </a:moveTo>
                  <a:lnTo>
                    <a:pt x="12" y="25"/>
                  </a:lnTo>
                  <a:lnTo>
                    <a:pt x="0" y="420"/>
                  </a:lnTo>
                  <a:lnTo>
                    <a:pt x="19" y="481"/>
                  </a:lnTo>
                  <a:lnTo>
                    <a:pt x="42" y="483"/>
                  </a:lnTo>
                  <a:lnTo>
                    <a:pt x="78" y="430"/>
                  </a:lnTo>
                  <a:lnTo>
                    <a:pt x="48" y="419"/>
                  </a:lnTo>
                  <a:lnTo>
                    <a:pt x="21" y="394"/>
                  </a:lnTo>
                  <a:lnTo>
                    <a:pt x="25" y="4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3" name="Freeform 244"/>
            <p:cNvSpPr>
              <a:spLocks/>
            </p:cNvSpPr>
            <p:nvPr/>
          </p:nvSpPr>
          <p:spPr bwMode="auto">
            <a:xfrm>
              <a:off x="2716" y="2971"/>
              <a:ext cx="75" cy="56"/>
            </a:xfrm>
            <a:custGeom>
              <a:avLst/>
              <a:gdLst>
                <a:gd name="T0" fmla="*/ 0 w 150"/>
                <a:gd name="T1" fmla="*/ 17 h 112"/>
                <a:gd name="T2" fmla="*/ 11 w 150"/>
                <a:gd name="T3" fmla="*/ 89 h 112"/>
                <a:gd name="T4" fmla="*/ 66 w 150"/>
                <a:gd name="T5" fmla="*/ 112 h 112"/>
                <a:gd name="T6" fmla="*/ 121 w 150"/>
                <a:gd name="T7" fmla="*/ 72 h 112"/>
                <a:gd name="T8" fmla="*/ 150 w 150"/>
                <a:gd name="T9" fmla="*/ 0 h 112"/>
                <a:gd name="T10" fmla="*/ 36 w 150"/>
                <a:gd name="T11" fmla="*/ 40 h 112"/>
                <a:gd name="T12" fmla="*/ 0 w 150"/>
                <a:gd name="T13" fmla="*/ 17 h 112"/>
                <a:gd name="T14" fmla="*/ 0 w 150"/>
                <a:gd name="T15" fmla="*/ 17 h 1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0"/>
                <a:gd name="T25" fmla="*/ 0 h 112"/>
                <a:gd name="T26" fmla="*/ 150 w 150"/>
                <a:gd name="T27" fmla="*/ 112 h 11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0" h="112">
                  <a:moveTo>
                    <a:pt x="0" y="17"/>
                  </a:moveTo>
                  <a:lnTo>
                    <a:pt x="11" y="89"/>
                  </a:lnTo>
                  <a:lnTo>
                    <a:pt x="66" y="112"/>
                  </a:lnTo>
                  <a:lnTo>
                    <a:pt x="121" y="72"/>
                  </a:lnTo>
                  <a:lnTo>
                    <a:pt x="150" y="0"/>
                  </a:lnTo>
                  <a:lnTo>
                    <a:pt x="36" y="4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4" name="Freeform 245"/>
            <p:cNvSpPr>
              <a:spLocks/>
            </p:cNvSpPr>
            <p:nvPr/>
          </p:nvSpPr>
          <p:spPr bwMode="auto">
            <a:xfrm>
              <a:off x="2730" y="2780"/>
              <a:ext cx="69" cy="121"/>
            </a:xfrm>
            <a:custGeom>
              <a:avLst/>
              <a:gdLst>
                <a:gd name="T0" fmla="*/ 0 w 137"/>
                <a:gd name="T1" fmla="*/ 59 h 241"/>
                <a:gd name="T2" fmla="*/ 57 w 137"/>
                <a:gd name="T3" fmla="*/ 152 h 241"/>
                <a:gd name="T4" fmla="*/ 63 w 137"/>
                <a:gd name="T5" fmla="*/ 241 h 241"/>
                <a:gd name="T6" fmla="*/ 82 w 137"/>
                <a:gd name="T7" fmla="*/ 146 h 241"/>
                <a:gd name="T8" fmla="*/ 69 w 137"/>
                <a:gd name="T9" fmla="*/ 74 h 241"/>
                <a:gd name="T10" fmla="*/ 93 w 137"/>
                <a:gd name="T11" fmla="*/ 68 h 241"/>
                <a:gd name="T12" fmla="*/ 122 w 137"/>
                <a:gd name="T13" fmla="*/ 158 h 241"/>
                <a:gd name="T14" fmla="*/ 137 w 137"/>
                <a:gd name="T15" fmla="*/ 89 h 241"/>
                <a:gd name="T16" fmla="*/ 131 w 137"/>
                <a:gd name="T17" fmla="*/ 40 h 241"/>
                <a:gd name="T18" fmla="*/ 88 w 137"/>
                <a:gd name="T19" fmla="*/ 10 h 241"/>
                <a:gd name="T20" fmla="*/ 33 w 137"/>
                <a:gd name="T21" fmla="*/ 0 h 241"/>
                <a:gd name="T22" fmla="*/ 0 w 137"/>
                <a:gd name="T23" fmla="*/ 59 h 241"/>
                <a:gd name="T24" fmla="*/ 0 w 137"/>
                <a:gd name="T25" fmla="*/ 59 h 24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7"/>
                <a:gd name="T40" fmla="*/ 0 h 241"/>
                <a:gd name="T41" fmla="*/ 137 w 137"/>
                <a:gd name="T42" fmla="*/ 241 h 24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7" h="241">
                  <a:moveTo>
                    <a:pt x="0" y="59"/>
                  </a:moveTo>
                  <a:lnTo>
                    <a:pt x="57" y="152"/>
                  </a:lnTo>
                  <a:lnTo>
                    <a:pt x="63" y="241"/>
                  </a:lnTo>
                  <a:lnTo>
                    <a:pt x="82" y="146"/>
                  </a:lnTo>
                  <a:lnTo>
                    <a:pt x="69" y="74"/>
                  </a:lnTo>
                  <a:lnTo>
                    <a:pt x="93" y="68"/>
                  </a:lnTo>
                  <a:lnTo>
                    <a:pt x="122" y="158"/>
                  </a:lnTo>
                  <a:lnTo>
                    <a:pt x="137" y="89"/>
                  </a:lnTo>
                  <a:lnTo>
                    <a:pt x="131" y="40"/>
                  </a:lnTo>
                  <a:lnTo>
                    <a:pt x="88" y="10"/>
                  </a:lnTo>
                  <a:lnTo>
                    <a:pt x="33" y="0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5" name="Freeform 246"/>
            <p:cNvSpPr>
              <a:spLocks/>
            </p:cNvSpPr>
            <p:nvPr/>
          </p:nvSpPr>
          <p:spPr bwMode="auto">
            <a:xfrm>
              <a:off x="2703" y="2923"/>
              <a:ext cx="54" cy="55"/>
            </a:xfrm>
            <a:custGeom>
              <a:avLst/>
              <a:gdLst>
                <a:gd name="T0" fmla="*/ 0 w 108"/>
                <a:gd name="T1" fmla="*/ 13 h 110"/>
                <a:gd name="T2" fmla="*/ 6 w 108"/>
                <a:gd name="T3" fmla="*/ 76 h 110"/>
                <a:gd name="T4" fmla="*/ 59 w 108"/>
                <a:gd name="T5" fmla="*/ 110 h 110"/>
                <a:gd name="T6" fmla="*/ 108 w 108"/>
                <a:gd name="T7" fmla="*/ 34 h 110"/>
                <a:gd name="T8" fmla="*/ 74 w 108"/>
                <a:gd name="T9" fmla="*/ 50 h 110"/>
                <a:gd name="T10" fmla="*/ 50 w 108"/>
                <a:gd name="T11" fmla="*/ 0 h 110"/>
                <a:gd name="T12" fmla="*/ 0 w 108"/>
                <a:gd name="T13" fmla="*/ 13 h 110"/>
                <a:gd name="T14" fmla="*/ 0 w 108"/>
                <a:gd name="T15" fmla="*/ 13 h 1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8"/>
                <a:gd name="T25" fmla="*/ 0 h 110"/>
                <a:gd name="T26" fmla="*/ 108 w 108"/>
                <a:gd name="T27" fmla="*/ 110 h 1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8" h="110">
                  <a:moveTo>
                    <a:pt x="0" y="13"/>
                  </a:moveTo>
                  <a:lnTo>
                    <a:pt x="6" y="76"/>
                  </a:lnTo>
                  <a:lnTo>
                    <a:pt x="59" y="110"/>
                  </a:lnTo>
                  <a:lnTo>
                    <a:pt x="108" y="34"/>
                  </a:lnTo>
                  <a:lnTo>
                    <a:pt x="74" y="50"/>
                  </a:lnTo>
                  <a:lnTo>
                    <a:pt x="5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6" name="Freeform 247"/>
            <p:cNvSpPr>
              <a:spLocks/>
            </p:cNvSpPr>
            <p:nvPr/>
          </p:nvSpPr>
          <p:spPr bwMode="auto">
            <a:xfrm>
              <a:off x="1920" y="3010"/>
              <a:ext cx="320" cy="76"/>
            </a:xfrm>
            <a:custGeom>
              <a:avLst/>
              <a:gdLst>
                <a:gd name="T0" fmla="*/ 19 w 639"/>
                <a:gd name="T1" fmla="*/ 9 h 152"/>
                <a:gd name="T2" fmla="*/ 122 w 639"/>
                <a:gd name="T3" fmla="*/ 40 h 152"/>
                <a:gd name="T4" fmla="*/ 225 w 639"/>
                <a:gd name="T5" fmla="*/ 46 h 152"/>
                <a:gd name="T6" fmla="*/ 354 w 639"/>
                <a:gd name="T7" fmla="*/ 46 h 152"/>
                <a:gd name="T8" fmla="*/ 632 w 639"/>
                <a:gd name="T9" fmla="*/ 0 h 152"/>
                <a:gd name="T10" fmla="*/ 639 w 639"/>
                <a:gd name="T11" fmla="*/ 53 h 152"/>
                <a:gd name="T12" fmla="*/ 168 w 639"/>
                <a:gd name="T13" fmla="*/ 152 h 152"/>
                <a:gd name="T14" fmla="*/ 0 w 639"/>
                <a:gd name="T15" fmla="*/ 87 h 152"/>
                <a:gd name="T16" fmla="*/ 19 w 639"/>
                <a:gd name="T17" fmla="*/ 9 h 152"/>
                <a:gd name="T18" fmla="*/ 19 w 639"/>
                <a:gd name="T19" fmla="*/ 9 h 15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39"/>
                <a:gd name="T31" fmla="*/ 0 h 152"/>
                <a:gd name="T32" fmla="*/ 639 w 639"/>
                <a:gd name="T33" fmla="*/ 152 h 15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39" h="152">
                  <a:moveTo>
                    <a:pt x="19" y="9"/>
                  </a:moveTo>
                  <a:lnTo>
                    <a:pt x="122" y="40"/>
                  </a:lnTo>
                  <a:lnTo>
                    <a:pt x="225" y="46"/>
                  </a:lnTo>
                  <a:lnTo>
                    <a:pt x="354" y="46"/>
                  </a:lnTo>
                  <a:lnTo>
                    <a:pt x="632" y="0"/>
                  </a:lnTo>
                  <a:lnTo>
                    <a:pt x="639" y="53"/>
                  </a:lnTo>
                  <a:lnTo>
                    <a:pt x="168" y="152"/>
                  </a:lnTo>
                  <a:lnTo>
                    <a:pt x="0" y="87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7" name="Freeform 248"/>
            <p:cNvSpPr>
              <a:spLocks/>
            </p:cNvSpPr>
            <p:nvPr/>
          </p:nvSpPr>
          <p:spPr bwMode="auto">
            <a:xfrm>
              <a:off x="1664" y="3181"/>
              <a:ext cx="46" cy="57"/>
            </a:xfrm>
            <a:custGeom>
              <a:avLst/>
              <a:gdLst>
                <a:gd name="T0" fmla="*/ 0 w 93"/>
                <a:gd name="T1" fmla="*/ 70 h 114"/>
                <a:gd name="T2" fmla="*/ 93 w 93"/>
                <a:gd name="T3" fmla="*/ 0 h 114"/>
                <a:gd name="T4" fmla="*/ 19 w 93"/>
                <a:gd name="T5" fmla="*/ 114 h 114"/>
                <a:gd name="T6" fmla="*/ 0 w 93"/>
                <a:gd name="T7" fmla="*/ 70 h 114"/>
                <a:gd name="T8" fmla="*/ 0 w 93"/>
                <a:gd name="T9" fmla="*/ 70 h 1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3"/>
                <a:gd name="T16" fmla="*/ 0 h 114"/>
                <a:gd name="T17" fmla="*/ 93 w 93"/>
                <a:gd name="T18" fmla="*/ 114 h 1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3" h="114">
                  <a:moveTo>
                    <a:pt x="0" y="70"/>
                  </a:moveTo>
                  <a:lnTo>
                    <a:pt x="93" y="0"/>
                  </a:lnTo>
                  <a:lnTo>
                    <a:pt x="19" y="114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8" name="Freeform 249"/>
            <p:cNvSpPr>
              <a:spLocks/>
            </p:cNvSpPr>
            <p:nvPr/>
          </p:nvSpPr>
          <p:spPr bwMode="auto">
            <a:xfrm>
              <a:off x="1540" y="3091"/>
              <a:ext cx="125" cy="179"/>
            </a:xfrm>
            <a:custGeom>
              <a:avLst/>
              <a:gdLst>
                <a:gd name="T0" fmla="*/ 0 w 251"/>
                <a:gd name="T1" fmla="*/ 73 h 360"/>
                <a:gd name="T2" fmla="*/ 0 w 251"/>
                <a:gd name="T3" fmla="*/ 158 h 360"/>
                <a:gd name="T4" fmla="*/ 21 w 251"/>
                <a:gd name="T5" fmla="*/ 251 h 360"/>
                <a:gd name="T6" fmla="*/ 55 w 251"/>
                <a:gd name="T7" fmla="*/ 324 h 360"/>
                <a:gd name="T8" fmla="*/ 122 w 251"/>
                <a:gd name="T9" fmla="*/ 360 h 360"/>
                <a:gd name="T10" fmla="*/ 190 w 251"/>
                <a:gd name="T11" fmla="*/ 358 h 360"/>
                <a:gd name="T12" fmla="*/ 251 w 251"/>
                <a:gd name="T13" fmla="*/ 324 h 360"/>
                <a:gd name="T14" fmla="*/ 181 w 251"/>
                <a:gd name="T15" fmla="*/ 310 h 360"/>
                <a:gd name="T16" fmla="*/ 162 w 251"/>
                <a:gd name="T17" fmla="*/ 265 h 360"/>
                <a:gd name="T18" fmla="*/ 196 w 251"/>
                <a:gd name="T19" fmla="*/ 246 h 360"/>
                <a:gd name="T20" fmla="*/ 133 w 251"/>
                <a:gd name="T21" fmla="*/ 181 h 360"/>
                <a:gd name="T22" fmla="*/ 106 w 251"/>
                <a:gd name="T23" fmla="*/ 90 h 360"/>
                <a:gd name="T24" fmla="*/ 122 w 251"/>
                <a:gd name="T25" fmla="*/ 0 h 360"/>
                <a:gd name="T26" fmla="*/ 68 w 251"/>
                <a:gd name="T27" fmla="*/ 88 h 360"/>
                <a:gd name="T28" fmla="*/ 0 w 251"/>
                <a:gd name="T29" fmla="*/ 73 h 360"/>
                <a:gd name="T30" fmla="*/ 0 w 251"/>
                <a:gd name="T31" fmla="*/ 73 h 3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1"/>
                <a:gd name="T49" fmla="*/ 0 h 360"/>
                <a:gd name="T50" fmla="*/ 251 w 251"/>
                <a:gd name="T51" fmla="*/ 360 h 3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1" h="360">
                  <a:moveTo>
                    <a:pt x="0" y="73"/>
                  </a:moveTo>
                  <a:lnTo>
                    <a:pt x="0" y="158"/>
                  </a:lnTo>
                  <a:lnTo>
                    <a:pt x="21" y="251"/>
                  </a:lnTo>
                  <a:lnTo>
                    <a:pt x="55" y="324"/>
                  </a:lnTo>
                  <a:lnTo>
                    <a:pt x="122" y="360"/>
                  </a:lnTo>
                  <a:lnTo>
                    <a:pt x="190" y="358"/>
                  </a:lnTo>
                  <a:lnTo>
                    <a:pt x="251" y="324"/>
                  </a:lnTo>
                  <a:lnTo>
                    <a:pt x="181" y="310"/>
                  </a:lnTo>
                  <a:lnTo>
                    <a:pt x="162" y="265"/>
                  </a:lnTo>
                  <a:lnTo>
                    <a:pt x="196" y="246"/>
                  </a:lnTo>
                  <a:lnTo>
                    <a:pt x="133" y="181"/>
                  </a:lnTo>
                  <a:lnTo>
                    <a:pt x="106" y="90"/>
                  </a:lnTo>
                  <a:lnTo>
                    <a:pt x="122" y="0"/>
                  </a:lnTo>
                  <a:lnTo>
                    <a:pt x="68" y="88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79" name="Freeform 250"/>
            <p:cNvSpPr>
              <a:spLocks/>
            </p:cNvSpPr>
            <p:nvPr/>
          </p:nvSpPr>
          <p:spPr bwMode="auto">
            <a:xfrm>
              <a:off x="723" y="3032"/>
              <a:ext cx="662" cy="130"/>
            </a:xfrm>
            <a:custGeom>
              <a:avLst/>
              <a:gdLst>
                <a:gd name="T0" fmla="*/ 9 w 1323"/>
                <a:gd name="T1" fmla="*/ 0 h 260"/>
                <a:gd name="T2" fmla="*/ 285 w 1323"/>
                <a:gd name="T3" fmla="*/ 24 h 260"/>
                <a:gd name="T4" fmla="*/ 680 w 1323"/>
                <a:gd name="T5" fmla="*/ 68 h 260"/>
                <a:gd name="T6" fmla="*/ 781 w 1323"/>
                <a:gd name="T7" fmla="*/ 49 h 260"/>
                <a:gd name="T8" fmla="*/ 853 w 1323"/>
                <a:gd name="T9" fmla="*/ 45 h 260"/>
                <a:gd name="T10" fmla="*/ 888 w 1323"/>
                <a:gd name="T11" fmla="*/ 85 h 260"/>
                <a:gd name="T12" fmla="*/ 962 w 1323"/>
                <a:gd name="T13" fmla="*/ 85 h 260"/>
                <a:gd name="T14" fmla="*/ 1034 w 1323"/>
                <a:gd name="T15" fmla="*/ 108 h 260"/>
                <a:gd name="T16" fmla="*/ 1323 w 1323"/>
                <a:gd name="T17" fmla="*/ 55 h 260"/>
                <a:gd name="T18" fmla="*/ 1308 w 1323"/>
                <a:gd name="T19" fmla="*/ 123 h 260"/>
                <a:gd name="T20" fmla="*/ 1260 w 1323"/>
                <a:gd name="T21" fmla="*/ 220 h 260"/>
                <a:gd name="T22" fmla="*/ 766 w 1323"/>
                <a:gd name="T23" fmla="*/ 260 h 260"/>
                <a:gd name="T24" fmla="*/ 0 w 1323"/>
                <a:gd name="T25" fmla="*/ 161 h 260"/>
                <a:gd name="T26" fmla="*/ 9 w 1323"/>
                <a:gd name="T27" fmla="*/ 0 h 260"/>
                <a:gd name="T28" fmla="*/ 9 w 1323"/>
                <a:gd name="T29" fmla="*/ 0 h 26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23"/>
                <a:gd name="T46" fmla="*/ 0 h 260"/>
                <a:gd name="T47" fmla="*/ 1323 w 1323"/>
                <a:gd name="T48" fmla="*/ 260 h 26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23" h="260">
                  <a:moveTo>
                    <a:pt x="9" y="0"/>
                  </a:moveTo>
                  <a:lnTo>
                    <a:pt x="285" y="24"/>
                  </a:lnTo>
                  <a:lnTo>
                    <a:pt x="680" y="68"/>
                  </a:lnTo>
                  <a:lnTo>
                    <a:pt x="781" y="49"/>
                  </a:lnTo>
                  <a:lnTo>
                    <a:pt x="853" y="45"/>
                  </a:lnTo>
                  <a:lnTo>
                    <a:pt x="888" y="85"/>
                  </a:lnTo>
                  <a:lnTo>
                    <a:pt x="962" y="85"/>
                  </a:lnTo>
                  <a:lnTo>
                    <a:pt x="1034" y="108"/>
                  </a:lnTo>
                  <a:lnTo>
                    <a:pt x="1323" y="55"/>
                  </a:lnTo>
                  <a:lnTo>
                    <a:pt x="1308" y="123"/>
                  </a:lnTo>
                  <a:lnTo>
                    <a:pt x="1260" y="220"/>
                  </a:lnTo>
                  <a:lnTo>
                    <a:pt x="766" y="260"/>
                  </a:lnTo>
                  <a:lnTo>
                    <a:pt x="0" y="16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0" name="Freeform 251"/>
            <p:cNvSpPr>
              <a:spLocks/>
            </p:cNvSpPr>
            <p:nvPr/>
          </p:nvSpPr>
          <p:spPr bwMode="auto">
            <a:xfrm>
              <a:off x="289" y="2947"/>
              <a:ext cx="236" cy="119"/>
            </a:xfrm>
            <a:custGeom>
              <a:avLst/>
              <a:gdLst>
                <a:gd name="T0" fmla="*/ 0 w 471"/>
                <a:gd name="T1" fmla="*/ 0 h 237"/>
                <a:gd name="T2" fmla="*/ 36 w 471"/>
                <a:gd name="T3" fmla="*/ 41 h 237"/>
                <a:gd name="T4" fmla="*/ 108 w 471"/>
                <a:gd name="T5" fmla="*/ 62 h 237"/>
                <a:gd name="T6" fmla="*/ 232 w 471"/>
                <a:gd name="T7" fmla="*/ 76 h 237"/>
                <a:gd name="T8" fmla="*/ 462 w 471"/>
                <a:gd name="T9" fmla="*/ 96 h 237"/>
                <a:gd name="T10" fmla="*/ 471 w 471"/>
                <a:gd name="T11" fmla="*/ 237 h 237"/>
                <a:gd name="T12" fmla="*/ 99 w 471"/>
                <a:gd name="T13" fmla="*/ 165 h 237"/>
                <a:gd name="T14" fmla="*/ 11 w 471"/>
                <a:gd name="T15" fmla="*/ 96 h 237"/>
                <a:gd name="T16" fmla="*/ 0 w 471"/>
                <a:gd name="T17" fmla="*/ 0 h 237"/>
                <a:gd name="T18" fmla="*/ 0 w 471"/>
                <a:gd name="T19" fmla="*/ 0 h 2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1"/>
                <a:gd name="T31" fmla="*/ 0 h 237"/>
                <a:gd name="T32" fmla="*/ 471 w 471"/>
                <a:gd name="T33" fmla="*/ 237 h 23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1" h="237">
                  <a:moveTo>
                    <a:pt x="0" y="0"/>
                  </a:moveTo>
                  <a:lnTo>
                    <a:pt x="36" y="41"/>
                  </a:lnTo>
                  <a:lnTo>
                    <a:pt x="108" y="62"/>
                  </a:lnTo>
                  <a:lnTo>
                    <a:pt x="232" y="76"/>
                  </a:lnTo>
                  <a:lnTo>
                    <a:pt x="462" y="96"/>
                  </a:lnTo>
                  <a:lnTo>
                    <a:pt x="471" y="237"/>
                  </a:lnTo>
                  <a:lnTo>
                    <a:pt x="99" y="165"/>
                  </a:lnTo>
                  <a:lnTo>
                    <a:pt x="11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1" name="Freeform 252"/>
            <p:cNvSpPr>
              <a:spLocks/>
            </p:cNvSpPr>
            <p:nvPr/>
          </p:nvSpPr>
          <p:spPr bwMode="auto">
            <a:xfrm>
              <a:off x="2725" y="2741"/>
              <a:ext cx="117" cy="237"/>
            </a:xfrm>
            <a:custGeom>
              <a:avLst/>
              <a:gdLst>
                <a:gd name="T0" fmla="*/ 11 w 234"/>
                <a:gd name="T1" fmla="*/ 112 h 473"/>
                <a:gd name="T2" fmla="*/ 26 w 234"/>
                <a:gd name="T3" fmla="*/ 55 h 473"/>
                <a:gd name="T4" fmla="*/ 59 w 234"/>
                <a:gd name="T5" fmla="*/ 21 h 473"/>
                <a:gd name="T6" fmla="*/ 95 w 234"/>
                <a:gd name="T7" fmla="*/ 4 h 473"/>
                <a:gd name="T8" fmla="*/ 131 w 234"/>
                <a:gd name="T9" fmla="*/ 0 h 473"/>
                <a:gd name="T10" fmla="*/ 171 w 234"/>
                <a:gd name="T11" fmla="*/ 27 h 473"/>
                <a:gd name="T12" fmla="*/ 201 w 234"/>
                <a:gd name="T13" fmla="*/ 67 h 473"/>
                <a:gd name="T14" fmla="*/ 220 w 234"/>
                <a:gd name="T15" fmla="*/ 118 h 473"/>
                <a:gd name="T16" fmla="*/ 226 w 234"/>
                <a:gd name="T17" fmla="*/ 188 h 473"/>
                <a:gd name="T18" fmla="*/ 234 w 234"/>
                <a:gd name="T19" fmla="*/ 279 h 473"/>
                <a:gd name="T20" fmla="*/ 226 w 234"/>
                <a:gd name="T21" fmla="*/ 375 h 473"/>
                <a:gd name="T22" fmla="*/ 199 w 234"/>
                <a:gd name="T23" fmla="*/ 473 h 473"/>
                <a:gd name="T24" fmla="*/ 207 w 234"/>
                <a:gd name="T25" fmla="*/ 245 h 473"/>
                <a:gd name="T26" fmla="*/ 178 w 234"/>
                <a:gd name="T27" fmla="*/ 97 h 473"/>
                <a:gd name="T28" fmla="*/ 125 w 234"/>
                <a:gd name="T29" fmla="*/ 55 h 473"/>
                <a:gd name="T30" fmla="*/ 66 w 234"/>
                <a:gd name="T31" fmla="*/ 59 h 473"/>
                <a:gd name="T32" fmla="*/ 0 w 234"/>
                <a:gd name="T33" fmla="*/ 146 h 473"/>
                <a:gd name="T34" fmla="*/ 11 w 234"/>
                <a:gd name="T35" fmla="*/ 112 h 473"/>
                <a:gd name="T36" fmla="*/ 11 w 234"/>
                <a:gd name="T37" fmla="*/ 112 h 47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34"/>
                <a:gd name="T58" fmla="*/ 0 h 473"/>
                <a:gd name="T59" fmla="*/ 234 w 234"/>
                <a:gd name="T60" fmla="*/ 473 h 47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34" h="473">
                  <a:moveTo>
                    <a:pt x="11" y="112"/>
                  </a:moveTo>
                  <a:lnTo>
                    <a:pt x="26" y="55"/>
                  </a:lnTo>
                  <a:lnTo>
                    <a:pt x="59" y="21"/>
                  </a:lnTo>
                  <a:lnTo>
                    <a:pt x="95" y="4"/>
                  </a:lnTo>
                  <a:lnTo>
                    <a:pt x="131" y="0"/>
                  </a:lnTo>
                  <a:lnTo>
                    <a:pt x="171" y="27"/>
                  </a:lnTo>
                  <a:lnTo>
                    <a:pt x="201" y="67"/>
                  </a:lnTo>
                  <a:lnTo>
                    <a:pt x="220" y="118"/>
                  </a:lnTo>
                  <a:lnTo>
                    <a:pt x="226" y="188"/>
                  </a:lnTo>
                  <a:lnTo>
                    <a:pt x="234" y="279"/>
                  </a:lnTo>
                  <a:lnTo>
                    <a:pt x="226" y="375"/>
                  </a:lnTo>
                  <a:lnTo>
                    <a:pt x="199" y="473"/>
                  </a:lnTo>
                  <a:lnTo>
                    <a:pt x="207" y="245"/>
                  </a:lnTo>
                  <a:lnTo>
                    <a:pt x="178" y="97"/>
                  </a:lnTo>
                  <a:lnTo>
                    <a:pt x="125" y="55"/>
                  </a:lnTo>
                  <a:lnTo>
                    <a:pt x="66" y="59"/>
                  </a:lnTo>
                  <a:lnTo>
                    <a:pt x="0" y="146"/>
                  </a:lnTo>
                  <a:lnTo>
                    <a:pt x="11" y="112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2" name="Freeform 253"/>
            <p:cNvSpPr>
              <a:spLocks/>
            </p:cNvSpPr>
            <p:nvPr/>
          </p:nvSpPr>
          <p:spPr bwMode="auto">
            <a:xfrm>
              <a:off x="2425" y="2663"/>
              <a:ext cx="195" cy="283"/>
            </a:xfrm>
            <a:custGeom>
              <a:avLst/>
              <a:gdLst>
                <a:gd name="T0" fmla="*/ 390 w 390"/>
                <a:gd name="T1" fmla="*/ 0 h 567"/>
                <a:gd name="T2" fmla="*/ 369 w 390"/>
                <a:gd name="T3" fmla="*/ 546 h 567"/>
                <a:gd name="T4" fmla="*/ 108 w 390"/>
                <a:gd name="T5" fmla="*/ 567 h 567"/>
                <a:gd name="T6" fmla="*/ 0 w 390"/>
                <a:gd name="T7" fmla="*/ 546 h 567"/>
                <a:gd name="T8" fmla="*/ 222 w 390"/>
                <a:gd name="T9" fmla="*/ 122 h 567"/>
                <a:gd name="T10" fmla="*/ 390 w 390"/>
                <a:gd name="T11" fmla="*/ 0 h 567"/>
                <a:gd name="T12" fmla="*/ 390 w 390"/>
                <a:gd name="T13" fmla="*/ 0 h 5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0"/>
                <a:gd name="T22" fmla="*/ 0 h 567"/>
                <a:gd name="T23" fmla="*/ 390 w 390"/>
                <a:gd name="T24" fmla="*/ 567 h 56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0" h="567">
                  <a:moveTo>
                    <a:pt x="390" y="0"/>
                  </a:moveTo>
                  <a:lnTo>
                    <a:pt x="369" y="546"/>
                  </a:lnTo>
                  <a:lnTo>
                    <a:pt x="108" y="567"/>
                  </a:lnTo>
                  <a:lnTo>
                    <a:pt x="0" y="546"/>
                  </a:lnTo>
                  <a:lnTo>
                    <a:pt x="222" y="122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3" name="Freeform 254"/>
            <p:cNvSpPr>
              <a:spLocks/>
            </p:cNvSpPr>
            <p:nvPr/>
          </p:nvSpPr>
          <p:spPr bwMode="auto">
            <a:xfrm>
              <a:off x="1337" y="2817"/>
              <a:ext cx="436" cy="588"/>
            </a:xfrm>
            <a:custGeom>
              <a:avLst/>
              <a:gdLst>
                <a:gd name="T0" fmla="*/ 259 w 871"/>
                <a:gd name="T1" fmla="*/ 89 h 1177"/>
                <a:gd name="T2" fmla="*/ 335 w 871"/>
                <a:gd name="T3" fmla="*/ 36 h 1177"/>
                <a:gd name="T4" fmla="*/ 422 w 871"/>
                <a:gd name="T5" fmla="*/ 0 h 1177"/>
                <a:gd name="T6" fmla="*/ 382 w 871"/>
                <a:gd name="T7" fmla="*/ 46 h 1177"/>
                <a:gd name="T8" fmla="*/ 473 w 871"/>
                <a:gd name="T9" fmla="*/ 0 h 1177"/>
                <a:gd name="T10" fmla="*/ 428 w 871"/>
                <a:gd name="T11" fmla="*/ 55 h 1177"/>
                <a:gd name="T12" fmla="*/ 523 w 871"/>
                <a:gd name="T13" fmla="*/ 13 h 1177"/>
                <a:gd name="T14" fmla="*/ 451 w 871"/>
                <a:gd name="T15" fmla="*/ 72 h 1177"/>
                <a:gd name="T16" fmla="*/ 534 w 871"/>
                <a:gd name="T17" fmla="*/ 53 h 1177"/>
                <a:gd name="T18" fmla="*/ 451 w 871"/>
                <a:gd name="T19" fmla="*/ 118 h 1177"/>
                <a:gd name="T20" fmla="*/ 371 w 871"/>
                <a:gd name="T21" fmla="*/ 219 h 1177"/>
                <a:gd name="T22" fmla="*/ 329 w 871"/>
                <a:gd name="T23" fmla="*/ 310 h 1177"/>
                <a:gd name="T24" fmla="*/ 272 w 871"/>
                <a:gd name="T25" fmla="*/ 483 h 1177"/>
                <a:gd name="T26" fmla="*/ 253 w 871"/>
                <a:gd name="T27" fmla="*/ 648 h 1177"/>
                <a:gd name="T28" fmla="*/ 253 w 871"/>
                <a:gd name="T29" fmla="*/ 777 h 1177"/>
                <a:gd name="T30" fmla="*/ 266 w 871"/>
                <a:gd name="T31" fmla="*/ 871 h 1177"/>
                <a:gd name="T32" fmla="*/ 298 w 871"/>
                <a:gd name="T33" fmla="*/ 937 h 1177"/>
                <a:gd name="T34" fmla="*/ 297 w 871"/>
                <a:gd name="T35" fmla="*/ 641 h 1177"/>
                <a:gd name="T36" fmla="*/ 314 w 871"/>
                <a:gd name="T37" fmla="*/ 815 h 1177"/>
                <a:gd name="T38" fmla="*/ 336 w 871"/>
                <a:gd name="T39" fmla="*/ 890 h 1177"/>
                <a:gd name="T40" fmla="*/ 363 w 871"/>
                <a:gd name="T41" fmla="*/ 954 h 1177"/>
                <a:gd name="T42" fmla="*/ 420 w 871"/>
                <a:gd name="T43" fmla="*/ 1015 h 1177"/>
                <a:gd name="T44" fmla="*/ 483 w 871"/>
                <a:gd name="T45" fmla="*/ 1059 h 1177"/>
                <a:gd name="T46" fmla="*/ 559 w 871"/>
                <a:gd name="T47" fmla="*/ 1078 h 1177"/>
                <a:gd name="T48" fmla="*/ 643 w 871"/>
                <a:gd name="T49" fmla="*/ 1070 h 1177"/>
                <a:gd name="T50" fmla="*/ 717 w 871"/>
                <a:gd name="T51" fmla="*/ 1036 h 1177"/>
                <a:gd name="T52" fmla="*/ 779 w 871"/>
                <a:gd name="T53" fmla="*/ 985 h 1177"/>
                <a:gd name="T54" fmla="*/ 871 w 871"/>
                <a:gd name="T55" fmla="*/ 882 h 1177"/>
                <a:gd name="T56" fmla="*/ 806 w 871"/>
                <a:gd name="T57" fmla="*/ 1023 h 1177"/>
                <a:gd name="T58" fmla="*/ 694 w 871"/>
                <a:gd name="T59" fmla="*/ 1097 h 1177"/>
                <a:gd name="T60" fmla="*/ 413 w 871"/>
                <a:gd name="T61" fmla="*/ 1177 h 1177"/>
                <a:gd name="T62" fmla="*/ 122 w 871"/>
                <a:gd name="T63" fmla="*/ 1114 h 1177"/>
                <a:gd name="T64" fmla="*/ 0 w 871"/>
                <a:gd name="T65" fmla="*/ 846 h 1177"/>
                <a:gd name="T66" fmla="*/ 38 w 871"/>
                <a:gd name="T67" fmla="*/ 643 h 1177"/>
                <a:gd name="T68" fmla="*/ 144 w 871"/>
                <a:gd name="T69" fmla="*/ 572 h 1177"/>
                <a:gd name="T70" fmla="*/ 259 w 871"/>
                <a:gd name="T71" fmla="*/ 89 h 1177"/>
                <a:gd name="T72" fmla="*/ 259 w 871"/>
                <a:gd name="T73" fmla="*/ 89 h 117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71"/>
                <a:gd name="T112" fmla="*/ 0 h 1177"/>
                <a:gd name="T113" fmla="*/ 871 w 871"/>
                <a:gd name="T114" fmla="*/ 1177 h 117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71" h="1177">
                  <a:moveTo>
                    <a:pt x="259" y="89"/>
                  </a:moveTo>
                  <a:lnTo>
                    <a:pt x="335" y="36"/>
                  </a:lnTo>
                  <a:lnTo>
                    <a:pt x="422" y="0"/>
                  </a:lnTo>
                  <a:lnTo>
                    <a:pt x="382" y="46"/>
                  </a:lnTo>
                  <a:lnTo>
                    <a:pt x="473" y="0"/>
                  </a:lnTo>
                  <a:lnTo>
                    <a:pt x="428" y="55"/>
                  </a:lnTo>
                  <a:lnTo>
                    <a:pt x="523" y="13"/>
                  </a:lnTo>
                  <a:lnTo>
                    <a:pt x="451" y="72"/>
                  </a:lnTo>
                  <a:lnTo>
                    <a:pt x="534" y="53"/>
                  </a:lnTo>
                  <a:lnTo>
                    <a:pt x="451" y="118"/>
                  </a:lnTo>
                  <a:lnTo>
                    <a:pt x="371" y="219"/>
                  </a:lnTo>
                  <a:lnTo>
                    <a:pt x="329" y="310"/>
                  </a:lnTo>
                  <a:lnTo>
                    <a:pt x="272" y="483"/>
                  </a:lnTo>
                  <a:lnTo>
                    <a:pt x="253" y="648"/>
                  </a:lnTo>
                  <a:lnTo>
                    <a:pt x="253" y="777"/>
                  </a:lnTo>
                  <a:lnTo>
                    <a:pt x="266" y="871"/>
                  </a:lnTo>
                  <a:lnTo>
                    <a:pt x="298" y="937"/>
                  </a:lnTo>
                  <a:lnTo>
                    <a:pt x="297" y="641"/>
                  </a:lnTo>
                  <a:lnTo>
                    <a:pt x="314" y="815"/>
                  </a:lnTo>
                  <a:lnTo>
                    <a:pt x="336" y="890"/>
                  </a:lnTo>
                  <a:lnTo>
                    <a:pt x="363" y="954"/>
                  </a:lnTo>
                  <a:lnTo>
                    <a:pt x="420" y="1015"/>
                  </a:lnTo>
                  <a:lnTo>
                    <a:pt x="483" y="1059"/>
                  </a:lnTo>
                  <a:lnTo>
                    <a:pt x="559" y="1078"/>
                  </a:lnTo>
                  <a:lnTo>
                    <a:pt x="643" y="1070"/>
                  </a:lnTo>
                  <a:lnTo>
                    <a:pt x="717" y="1036"/>
                  </a:lnTo>
                  <a:lnTo>
                    <a:pt x="779" y="985"/>
                  </a:lnTo>
                  <a:lnTo>
                    <a:pt x="871" y="882"/>
                  </a:lnTo>
                  <a:lnTo>
                    <a:pt x="806" y="1023"/>
                  </a:lnTo>
                  <a:lnTo>
                    <a:pt x="694" y="1097"/>
                  </a:lnTo>
                  <a:lnTo>
                    <a:pt x="413" y="1177"/>
                  </a:lnTo>
                  <a:lnTo>
                    <a:pt x="122" y="1114"/>
                  </a:lnTo>
                  <a:lnTo>
                    <a:pt x="0" y="846"/>
                  </a:lnTo>
                  <a:lnTo>
                    <a:pt x="38" y="643"/>
                  </a:lnTo>
                  <a:lnTo>
                    <a:pt x="144" y="572"/>
                  </a:lnTo>
                  <a:lnTo>
                    <a:pt x="259" y="89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4" name="Freeform 255"/>
            <p:cNvSpPr>
              <a:spLocks/>
            </p:cNvSpPr>
            <p:nvPr/>
          </p:nvSpPr>
          <p:spPr bwMode="auto">
            <a:xfrm>
              <a:off x="2623" y="2675"/>
              <a:ext cx="181" cy="434"/>
            </a:xfrm>
            <a:custGeom>
              <a:avLst/>
              <a:gdLst>
                <a:gd name="T0" fmla="*/ 232 w 364"/>
                <a:gd name="T1" fmla="*/ 0 h 869"/>
                <a:gd name="T2" fmla="*/ 299 w 364"/>
                <a:gd name="T3" fmla="*/ 27 h 869"/>
                <a:gd name="T4" fmla="*/ 331 w 364"/>
                <a:gd name="T5" fmla="*/ 55 h 869"/>
                <a:gd name="T6" fmla="*/ 278 w 364"/>
                <a:gd name="T7" fmla="*/ 55 h 869"/>
                <a:gd name="T8" fmla="*/ 232 w 364"/>
                <a:gd name="T9" fmla="*/ 70 h 869"/>
                <a:gd name="T10" fmla="*/ 183 w 364"/>
                <a:gd name="T11" fmla="*/ 106 h 869"/>
                <a:gd name="T12" fmla="*/ 145 w 364"/>
                <a:gd name="T13" fmla="*/ 146 h 869"/>
                <a:gd name="T14" fmla="*/ 105 w 364"/>
                <a:gd name="T15" fmla="*/ 230 h 869"/>
                <a:gd name="T16" fmla="*/ 82 w 364"/>
                <a:gd name="T17" fmla="*/ 314 h 869"/>
                <a:gd name="T18" fmla="*/ 69 w 364"/>
                <a:gd name="T19" fmla="*/ 424 h 869"/>
                <a:gd name="T20" fmla="*/ 73 w 364"/>
                <a:gd name="T21" fmla="*/ 511 h 869"/>
                <a:gd name="T22" fmla="*/ 80 w 364"/>
                <a:gd name="T23" fmla="*/ 606 h 869"/>
                <a:gd name="T24" fmla="*/ 95 w 364"/>
                <a:gd name="T25" fmla="*/ 680 h 869"/>
                <a:gd name="T26" fmla="*/ 128 w 364"/>
                <a:gd name="T27" fmla="*/ 745 h 869"/>
                <a:gd name="T28" fmla="*/ 164 w 364"/>
                <a:gd name="T29" fmla="*/ 791 h 869"/>
                <a:gd name="T30" fmla="*/ 213 w 364"/>
                <a:gd name="T31" fmla="*/ 817 h 869"/>
                <a:gd name="T32" fmla="*/ 274 w 364"/>
                <a:gd name="T33" fmla="*/ 825 h 869"/>
                <a:gd name="T34" fmla="*/ 364 w 364"/>
                <a:gd name="T35" fmla="*/ 793 h 869"/>
                <a:gd name="T36" fmla="*/ 282 w 364"/>
                <a:gd name="T37" fmla="*/ 859 h 869"/>
                <a:gd name="T38" fmla="*/ 147 w 364"/>
                <a:gd name="T39" fmla="*/ 869 h 869"/>
                <a:gd name="T40" fmla="*/ 23 w 364"/>
                <a:gd name="T41" fmla="*/ 802 h 869"/>
                <a:gd name="T42" fmla="*/ 0 w 364"/>
                <a:gd name="T43" fmla="*/ 582 h 869"/>
                <a:gd name="T44" fmla="*/ 38 w 364"/>
                <a:gd name="T45" fmla="*/ 150 h 869"/>
                <a:gd name="T46" fmla="*/ 135 w 364"/>
                <a:gd name="T47" fmla="*/ 21 h 869"/>
                <a:gd name="T48" fmla="*/ 232 w 364"/>
                <a:gd name="T49" fmla="*/ 0 h 869"/>
                <a:gd name="T50" fmla="*/ 232 w 364"/>
                <a:gd name="T51" fmla="*/ 0 h 86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64"/>
                <a:gd name="T79" fmla="*/ 0 h 869"/>
                <a:gd name="T80" fmla="*/ 364 w 364"/>
                <a:gd name="T81" fmla="*/ 869 h 86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64" h="869">
                  <a:moveTo>
                    <a:pt x="232" y="0"/>
                  </a:moveTo>
                  <a:lnTo>
                    <a:pt x="299" y="27"/>
                  </a:lnTo>
                  <a:lnTo>
                    <a:pt x="331" y="55"/>
                  </a:lnTo>
                  <a:lnTo>
                    <a:pt x="278" y="55"/>
                  </a:lnTo>
                  <a:lnTo>
                    <a:pt x="232" y="70"/>
                  </a:lnTo>
                  <a:lnTo>
                    <a:pt x="183" y="106"/>
                  </a:lnTo>
                  <a:lnTo>
                    <a:pt x="145" y="146"/>
                  </a:lnTo>
                  <a:lnTo>
                    <a:pt x="105" y="230"/>
                  </a:lnTo>
                  <a:lnTo>
                    <a:pt x="82" y="314"/>
                  </a:lnTo>
                  <a:lnTo>
                    <a:pt x="69" y="424"/>
                  </a:lnTo>
                  <a:lnTo>
                    <a:pt x="73" y="511"/>
                  </a:lnTo>
                  <a:lnTo>
                    <a:pt x="80" y="606"/>
                  </a:lnTo>
                  <a:lnTo>
                    <a:pt x="95" y="680"/>
                  </a:lnTo>
                  <a:lnTo>
                    <a:pt x="128" y="745"/>
                  </a:lnTo>
                  <a:lnTo>
                    <a:pt x="164" y="791"/>
                  </a:lnTo>
                  <a:lnTo>
                    <a:pt x="213" y="817"/>
                  </a:lnTo>
                  <a:lnTo>
                    <a:pt x="274" y="825"/>
                  </a:lnTo>
                  <a:lnTo>
                    <a:pt x="364" y="793"/>
                  </a:lnTo>
                  <a:lnTo>
                    <a:pt x="282" y="859"/>
                  </a:lnTo>
                  <a:lnTo>
                    <a:pt x="147" y="869"/>
                  </a:lnTo>
                  <a:lnTo>
                    <a:pt x="23" y="802"/>
                  </a:lnTo>
                  <a:lnTo>
                    <a:pt x="0" y="582"/>
                  </a:lnTo>
                  <a:lnTo>
                    <a:pt x="38" y="150"/>
                  </a:lnTo>
                  <a:lnTo>
                    <a:pt x="135" y="21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5" name="Freeform 256"/>
            <p:cNvSpPr>
              <a:spLocks/>
            </p:cNvSpPr>
            <p:nvPr/>
          </p:nvSpPr>
          <p:spPr bwMode="auto">
            <a:xfrm>
              <a:off x="450" y="3070"/>
              <a:ext cx="219" cy="161"/>
            </a:xfrm>
            <a:custGeom>
              <a:avLst/>
              <a:gdLst>
                <a:gd name="T0" fmla="*/ 0 w 439"/>
                <a:gd name="T1" fmla="*/ 0 h 323"/>
                <a:gd name="T2" fmla="*/ 50 w 439"/>
                <a:gd name="T3" fmla="*/ 135 h 323"/>
                <a:gd name="T4" fmla="*/ 95 w 439"/>
                <a:gd name="T5" fmla="*/ 197 h 323"/>
                <a:gd name="T6" fmla="*/ 168 w 439"/>
                <a:gd name="T7" fmla="*/ 260 h 323"/>
                <a:gd name="T8" fmla="*/ 348 w 439"/>
                <a:gd name="T9" fmla="*/ 323 h 323"/>
                <a:gd name="T10" fmla="*/ 439 w 439"/>
                <a:gd name="T11" fmla="*/ 262 h 323"/>
                <a:gd name="T12" fmla="*/ 128 w 439"/>
                <a:gd name="T13" fmla="*/ 30 h 323"/>
                <a:gd name="T14" fmla="*/ 0 w 439"/>
                <a:gd name="T15" fmla="*/ 0 h 323"/>
                <a:gd name="T16" fmla="*/ 0 w 439"/>
                <a:gd name="T17" fmla="*/ 0 h 3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9"/>
                <a:gd name="T28" fmla="*/ 0 h 323"/>
                <a:gd name="T29" fmla="*/ 439 w 439"/>
                <a:gd name="T30" fmla="*/ 323 h 3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9" h="323">
                  <a:moveTo>
                    <a:pt x="0" y="0"/>
                  </a:moveTo>
                  <a:lnTo>
                    <a:pt x="50" y="135"/>
                  </a:lnTo>
                  <a:lnTo>
                    <a:pt x="95" y="197"/>
                  </a:lnTo>
                  <a:lnTo>
                    <a:pt x="168" y="260"/>
                  </a:lnTo>
                  <a:lnTo>
                    <a:pt x="348" y="323"/>
                  </a:lnTo>
                  <a:lnTo>
                    <a:pt x="439" y="262"/>
                  </a:lnTo>
                  <a:lnTo>
                    <a:pt x="128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6" name="Freeform 257"/>
            <p:cNvSpPr>
              <a:spLocks/>
            </p:cNvSpPr>
            <p:nvPr/>
          </p:nvSpPr>
          <p:spPr bwMode="auto">
            <a:xfrm>
              <a:off x="1515" y="2862"/>
              <a:ext cx="281" cy="373"/>
            </a:xfrm>
            <a:custGeom>
              <a:avLst/>
              <a:gdLst>
                <a:gd name="T0" fmla="*/ 0 w 561"/>
                <a:gd name="T1" fmla="*/ 420 h 747"/>
                <a:gd name="T2" fmla="*/ 29 w 561"/>
                <a:gd name="T3" fmla="*/ 289 h 747"/>
                <a:gd name="T4" fmla="*/ 77 w 561"/>
                <a:gd name="T5" fmla="*/ 194 h 747"/>
                <a:gd name="T6" fmla="*/ 120 w 561"/>
                <a:gd name="T7" fmla="*/ 126 h 747"/>
                <a:gd name="T8" fmla="*/ 162 w 561"/>
                <a:gd name="T9" fmla="*/ 67 h 747"/>
                <a:gd name="T10" fmla="*/ 206 w 561"/>
                <a:gd name="T11" fmla="*/ 31 h 747"/>
                <a:gd name="T12" fmla="*/ 265 w 561"/>
                <a:gd name="T13" fmla="*/ 10 h 747"/>
                <a:gd name="T14" fmla="*/ 329 w 561"/>
                <a:gd name="T15" fmla="*/ 0 h 747"/>
                <a:gd name="T16" fmla="*/ 413 w 561"/>
                <a:gd name="T17" fmla="*/ 21 h 747"/>
                <a:gd name="T18" fmla="*/ 462 w 561"/>
                <a:gd name="T19" fmla="*/ 71 h 747"/>
                <a:gd name="T20" fmla="*/ 502 w 561"/>
                <a:gd name="T21" fmla="*/ 130 h 747"/>
                <a:gd name="T22" fmla="*/ 540 w 561"/>
                <a:gd name="T23" fmla="*/ 217 h 747"/>
                <a:gd name="T24" fmla="*/ 556 w 561"/>
                <a:gd name="T25" fmla="*/ 297 h 747"/>
                <a:gd name="T26" fmla="*/ 561 w 561"/>
                <a:gd name="T27" fmla="*/ 381 h 747"/>
                <a:gd name="T28" fmla="*/ 561 w 561"/>
                <a:gd name="T29" fmla="*/ 470 h 747"/>
                <a:gd name="T30" fmla="*/ 540 w 561"/>
                <a:gd name="T31" fmla="*/ 569 h 747"/>
                <a:gd name="T32" fmla="*/ 508 w 561"/>
                <a:gd name="T33" fmla="*/ 656 h 747"/>
                <a:gd name="T34" fmla="*/ 455 w 561"/>
                <a:gd name="T35" fmla="*/ 747 h 747"/>
                <a:gd name="T36" fmla="*/ 518 w 561"/>
                <a:gd name="T37" fmla="*/ 535 h 747"/>
                <a:gd name="T38" fmla="*/ 518 w 561"/>
                <a:gd name="T39" fmla="*/ 318 h 747"/>
                <a:gd name="T40" fmla="*/ 440 w 561"/>
                <a:gd name="T41" fmla="*/ 153 h 747"/>
                <a:gd name="T42" fmla="*/ 375 w 561"/>
                <a:gd name="T43" fmla="*/ 111 h 747"/>
                <a:gd name="T44" fmla="*/ 282 w 561"/>
                <a:gd name="T45" fmla="*/ 94 h 747"/>
                <a:gd name="T46" fmla="*/ 192 w 561"/>
                <a:gd name="T47" fmla="*/ 116 h 747"/>
                <a:gd name="T48" fmla="*/ 143 w 561"/>
                <a:gd name="T49" fmla="*/ 172 h 747"/>
                <a:gd name="T50" fmla="*/ 56 w 561"/>
                <a:gd name="T51" fmla="*/ 299 h 747"/>
                <a:gd name="T52" fmla="*/ 12 w 561"/>
                <a:gd name="T53" fmla="*/ 420 h 747"/>
                <a:gd name="T54" fmla="*/ 0 w 561"/>
                <a:gd name="T55" fmla="*/ 420 h 747"/>
                <a:gd name="T56" fmla="*/ 0 w 561"/>
                <a:gd name="T57" fmla="*/ 420 h 74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61"/>
                <a:gd name="T88" fmla="*/ 0 h 747"/>
                <a:gd name="T89" fmla="*/ 561 w 561"/>
                <a:gd name="T90" fmla="*/ 747 h 74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61" h="747">
                  <a:moveTo>
                    <a:pt x="0" y="420"/>
                  </a:moveTo>
                  <a:lnTo>
                    <a:pt x="29" y="289"/>
                  </a:lnTo>
                  <a:lnTo>
                    <a:pt x="77" y="194"/>
                  </a:lnTo>
                  <a:lnTo>
                    <a:pt x="120" y="126"/>
                  </a:lnTo>
                  <a:lnTo>
                    <a:pt x="162" y="67"/>
                  </a:lnTo>
                  <a:lnTo>
                    <a:pt x="206" y="31"/>
                  </a:lnTo>
                  <a:lnTo>
                    <a:pt x="265" y="10"/>
                  </a:lnTo>
                  <a:lnTo>
                    <a:pt x="329" y="0"/>
                  </a:lnTo>
                  <a:lnTo>
                    <a:pt x="413" y="21"/>
                  </a:lnTo>
                  <a:lnTo>
                    <a:pt x="462" y="71"/>
                  </a:lnTo>
                  <a:lnTo>
                    <a:pt x="502" y="130"/>
                  </a:lnTo>
                  <a:lnTo>
                    <a:pt x="540" y="217"/>
                  </a:lnTo>
                  <a:lnTo>
                    <a:pt x="556" y="297"/>
                  </a:lnTo>
                  <a:lnTo>
                    <a:pt x="561" y="381"/>
                  </a:lnTo>
                  <a:lnTo>
                    <a:pt x="561" y="470"/>
                  </a:lnTo>
                  <a:lnTo>
                    <a:pt x="540" y="569"/>
                  </a:lnTo>
                  <a:lnTo>
                    <a:pt x="508" y="656"/>
                  </a:lnTo>
                  <a:lnTo>
                    <a:pt x="455" y="747"/>
                  </a:lnTo>
                  <a:lnTo>
                    <a:pt x="518" y="535"/>
                  </a:lnTo>
                  <a:lnTo>
                    <a:pt x="518" y="318"/>
                  </a:lnTo>
                  <a:lnTo>
                    <a:pt x="440" y="153"/>
                  </a:lnTo>
                  <a:lnTo>
                    <a:pt x="375" y="111"/>
                  </a:lnTo>
                  <a:lnTo>
                    <a:pt x="282" y="94"/>
                  </a:lnTo>
                  <a:lnTo>
                    <a:pt x="192" y="116"/>
                  </a:lnTo>
                  <a:lnTo>
                    <a:pt x="143" y="172"/>
                  </a:lnTo>
                  <a:lnTo>
                    <a:pt x="56" y="299"/>
                  </a:lnTo>
                  <a:lnTo>
                    <a:pt x="12" y="420"/>
                  </a:lnTo>
                  <a:lnTo>
                    <a:pt x="0" y="420"/>
                  </a:lnTo>
                  <a:close/>
                </a:path>
              </a:pathLst>
            </a:custGeom>
            <a:solidFill>
              <a:srgbClr val="6B482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7" name="Freeform 258"/>
            <p:cNvSpPr>
              <a:spLocks/>
            </p:cNvSpPr>
            <p:nvPr/>
          </p:nvSpPr>
          <p:spPr bwMode="auto">
            <a:xfrm>
              <a:off x="1274" y="2317"/>
              <a:ext cx="401" cy="81"/>
            </a:xfrm>
            <a:custGeom>
              <a:avLst/>
              <a:gdLst>
                <a:gd name="T0" fmla="*/ 0 w 802"/>
                <a:gd name="T1" fmla="*/ 6 h 162"/>
                <a:gd name="T2" fmla="*/ 13 w 802"/>
                <a:gd name="T3" fmla="*/ 97 h 162"/>
                <a:gd name="T4" fmla="*/ 802 w 802"/>
                <a:gd name="T5" fmla="*/ 162 h 162"/>
                <a:gd name="T6" fmla="*/ 789 w 802"/>
                <a:gd name="T7" fmla="*/ 128 h 162"/>
                <a:gd name="T8" fmla="*/ 509 w 802"/>
                <a:gd name="T9" fmla="*/ 0 h 162"/>
                <a:gd name="T10" fmla="*/ 0 w 802"/>
                <a:gd name="T11" fmla="*/ 6 h 162"/>
                <a:gd name="T12" fmla="*/ 0 w 802"/>
                <a:gd name="T13" fmla="*/ 6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02"/>
                <a:gd name="T22" fmla="*/ 0 h 162"/>
                <a:gd name="T23" fmla="*/ 802 w 802"/>
                <a:gd name="T24" fmla="*/ 162 h 1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02" h="162">
                  <a:moveTo>
                    <a:pt x="0" y="6"/>
                  </a:moveTo>
                  <a:lnTo>
                    <a:pt x="13" y="97"/>
                  </a:lnTo>
                  <a:lnTo>
                    <a:pt x="802" y="162"/>
                  </a:lnTo>
                  <a:lnTo>
                    <a:pt x="789" y="128"/>
                  </a:lnTo>
                  <a:lnTo>
                    <a:pt x="50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8" name="Freeform 259"/>
            <p:cNvSpPr>
              <a:spLocks/>
            </p:cNvSpPr>
            <p:nvPr/>
          </p:nvSpPr>
          <p:spPr bwMode="auto">
            <a:xfrm>
              <a:off x="980" y="2309"/>
              <a:ext cx="267" cy="59"/>
            </a:xfrm>
            <a:custGeom>
              <a:avLst/>
              <a:gdLst>
                <a:gd name="T0" fmla="*/ 0 w 534"/>
                <a:gd name="T1" fmla="*/ 101 h 118"/>
                <a:gd name="T2" fmla="*/ 34 w 534"/>
                <a:gd name="T3" fmla="*/ 116 h 118"/>
                <a:gd name="T4" fmla="*/ 534 w 534"/>
                <a:gd name="T5" fmla="*/ 118 h 118"/>
                <a:gd name="T6" fmla="*/ 339 w 534"/>
                <a:gd name="T7" fmla="*/ 17 h 118"/>
                <a:gd name="T8" fmla="*/ 238 w 534"/>
                <a:gd name="T9" fmla="*/ 0 h 118"/>
                <a:gd name="T10" fmla="*/ 61 w 534"/>
                <a:gd name="T11" fmla="*/ 33 h 118"/>
                <a:gd name="T12" fmla="*/ 0 w 534"/>
                <a:gd name="T13" fmla="*/ 101 h 118"/>
                <a:gd name="T14" fmla="*/ 0 w 534"/>
                <a:gd name="T15" fmla="*/ 101 h 1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34"/>
                <a:gd name="T25" fmla="*/ 0 h 118"/>
                <a:gd name="T26" fmla="*/ 534 w 534"/>
                <a:gd name="T27" fmla="*/ 118 h 1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34" h="118">
                  <a:moveTo>
                    <a:pt x="0" y="101"/>
                  </a:moveTo>
                  <a:lnTo>
                    <a:pt x="34" y="116"/>
                  </a:lnTo>
                  <a:lnTo>
                    <a:pt x="534" y="118"/>
                  </a:lnTo>
                  <a:lnTo>
                    <a:pt x="339" y="17"/>
                  </a:lnTo>
                  <a:lnTo>
                    <a:pt x="238" y="0"/>
                  </a:lnTo>
                  <a:lnTo>
                    <a:pt x="61" y="3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89" name="Freeform 260"/>
            <p:cNvSpPr>
              <a:spLocks/>
            </p:cNvSpPr>
            <p:nvPr/>
          </p:nvSpPr>
          <p:spPr bwMode="auto">
            <a:xfrm>
              <a:off x="1285" y="2350"/>
              <a:ext cx="355" cy="50"/>
            </a:xfrm>
            <a:custGeom>
              <a:avLst/>
              <a:gdLst>
                <a:gd name="T0" fmla="*/ 0 w 710"/>
                <a:gd name="T1" fmla="*/ 6 h 99"/>
                <a:gd name="T2" fmla="*/ 339 w 710"/>
                <a:gd name="T3" fmla="*/ 0 h 99"/>
                <a:gd name="T4" fmla="*/ 710 w 710"/>
                <a:gd name="T5" fmla="*/ 99 h 99"/>
                <a:gd name="T6" fmla="*/ 23 w 710"/>
                <a:gd name="T7" fmla="*/ 34 h 99"/>
                <a:gd name="T8" fmla="*/ 0 w 710"/>
                <a:gd name="T9" fmla="*/ 6 h 99"/>
                <a:gd name="T10" fmla="*/ 0 w 710"/>
                <a:gd name="T11" fmla="*/ 6 h 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10"/>
                <a:gd name="T19" fmla="*/ 0 h 99"/>
                <a:gd name="T20" fmla="*/ 710 w 710"/>
                <a:gd name="T21" fmla="*/ 99 h 9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10" h="99">
                  <a:moveTo>
                    <a:pt x="0" y="6"/>
                  </a:moveTo>
                  <a:lnTo>
                    <a:pt x="339" y="0"/>
                  </a:lnTo>
                  <a:lnTo>
                    <a:pt x="710" y="99"/>
                  </a:lnTo>
                  <a:lnTo>
                    <a:pt x="23" y="34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0" name="Freeform 261"/>
            <p:cNvSpPr>
              <a:spLocks/>
            </p:cNvSpPr>
            <p:nvPr/>
          </p:nvSpPr>
          <p:spPr bwMode="auto">
            <a:xfrm>
              <a:off x="1038" y="2338"/>
              <a:ext cx="134" cy="31"/>
            </a:xfrm>
            <a:custGeom>
              <a:avLst/>
              <a:gdLst>
                <a:gd name="T0" fmla="*/ 11 w 268"/>
                <a:gd name="T1" fmla="*/ 17 h 63"/>
                <a:gd name="T2" fmla="*/ 164 w 268"/>
                <a:gd name="T3" fmla="*/ 0 h 63"/>
                <a:gd name="T4" fmla="*/ 268 w 268"/>
                <a:gd name="T5" fmla="*/ 61 h 63"/>
                <a:gd name="T6" fmla="*/ 72 w 268"/>
                <a:gd name="T7" fmla="*/ 63 h 63"/>
                <a:gd name="T8" fmla="*/ 0 w 268"/>
                <a:gd name="T9" fmla="*/ 40 h 63"/>
                <a:gd name="T10" fmla="*/ 11 w 268"/>
                <a:gd name="T11" fmla="*/ 17 h 63"/>
                <a:gd name="T12" fmla="*/ 11 w 268"/>
                <a:gd name="T13" fmla="*/ 17 h 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68"/>
                <a:gd name="T22" fmla="*/ 0 h 63"/>
                <a:gd name="T23" fmla="*/ 268 w 268"/>
                <a:gd name="T24" fmla="*/ 63 h 6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68" h="63">
                  <a:moveTo>
                    <a:pt x="11" y="17"/>
                  </a:moveTo>
                  <a:lnTo>
                    <a:pt x="164" y="0"/>
                  </a:lnTo>
                  <a:lnTo>
                    <a:pt x="268" y="61"/>
                  </a:lnTo>
                  <a:lnTo>
                    <a:pt x="72" y="63"/>
                  </a:lnTo>
                  <a:lnTo>
                    <a:pt x="0" y="40"/>
                  </a:lnTo>
                  <a:lnTo>
                    <a:pt x="11" y="17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1" name="Freeform 262"/>
            <p:cNvSpPr>
              <a:spLocks/>
            </p:cNvSpPr>
            <p:nvPr/>
          </p:nvSpPr>
          <p:spPr bwMode="auto">
            <a:xfrm>
              <a:off x="979" y="2082"/>
              <a:ext cx="461" cy="287"/>
            </a:xfrm>
            <a:custGeom>
              <a:avLst/>
              <a:gdLst>
                <a:gd name="T0" fmla="*/ 546 w 922"/>
                <a:gd name="T1" fmla="*/ 0 h 572"/>
                <a:gd name="T2" fmla="*/ 0 w 922"/>
                <a:gd name="T3" fmla="*/ 542 h 572"/>
                <a:gd name="T4" fmla="*/ 118 w 922"/>
                <a:gd name="T5" fmla="*/ 487 h 572"/>
                <a:gd name="T6" fmla="*/ 287 w 922"/>
                <a:gd name="T7" fmla="*/ 469 h 572"/>
                <a:gd name="T8" fmla="*/ 517 w 922"/>
                <a:gd name="T9" fmla="*/ 566 h 572"/>
                <a:gd name="T10" fmla="*/ 664 w 922"/>
                <a:gd name="T11" fmla="*/ 572 h 572"/>
                <a:gd name="T12" fmla="*/ 610 w 922"/>
                <a:gd name="T13" fmla="*/ 536 h 572"/>
                <a:gd name="T14" fmla="*/ 605 w 922"/>
                <a:gd name="T15" fmla="*/ 502 h 572"/>
                <a:gd name="T16" fmla="*/ 711 w 922"/>
                <a:gd name="T17" fmla="*/ 502 h 572"/>
                <a:gd name="T18" fmla="*/ 922 w 922"/>
                <a:gd name="T19" fmla="*/ 34 h 572"/>
                <a:gd name="T20" fmla="*/ 546 w 922"/>
                <a:gd name="T21" fmla="*/ 0 h 572"/>
                <a:gd name="T22" fmla="*/ 546 w 922"/>
                <a:gd name="T23" fmla="*/ 0 h 5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2"/>
                <a:gd name="T37" fmla="*/ 0 h 572"/>
                <a:gd name="T38" fmla="*/ 922 w 922"/>
                <a:gd name="T39" fmla="*/ 572 h 57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2" h="572">
                  <a:moveTo>
                    <a:pt x="546" y="0"/>
                  </a:moveTo>
                  <a:lnTo>
                    <a:pt x="0" y="542"/>
                  </a:lnTo>
                  <a:lnTo>
                    <a:pt x="118" y="487"/>
                  </a:lnTo>
                  <a:lnTo>
                    <a:pt x="287" y="469"/>
                  </a:lnTo>
                  <a:lnTo>
                    <a:pt x="517" y="566"/>
                  </a:lnTo>
                  <a:lnTo>
                    <a:pt x="664" y="572"/>
                  </a:lnTo>
                  <a:lnTo>
                    <a:pt x="610" y="536"/>
                  </a:lnTo>
                  <a:lnTo>
                    <a:pt x="605" y="502"/>
                  </a:lnTo>
                  <a:lnTo>
                    <a:pt x="711" y="502"/>
                  </a:lnTo>
                  <a:lnTo>
                    <a:pt x="922" y="34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2" name="Freeform 263"/>
            <p:cNvSpPr>
              <a:spLocks/>
            </p:cNvSpPr>
            <p:nvPr/>
          </p:nvSpPr>
          <p:spPr bwMode="auto">
            <a:xfrm>
              <a:off x="2193" y="2321"/>
              <a:ext cx="41" cy="92"/>
            </a:xfrm>
            <a:custGeom>
              <a:avLst/>
              <a:gdLst>
                <a:gd name="T0" fmla="*/ 23 w 82"/>
                <a:gd name="T1" fmla="*/ 0 h 184"/>
                <a:gd name="T2" fmla="*/ 0 w 82"/>
                <a:gd name="T3" fmla="*/ 184 h 184"/>
                <a:gd name="T4" fmla="*/ 82 w 82"/>
                <a:gd name="T5" fmla="*/ 177 h 184"/>
                <a:gd name="T6" fmla="*/ 23 w 82"/>
                <a:gd name="T7" fmla="*/ 0 h 184"/>
                <a:gd name="T8" fmla="*/ 23 w 82"/>
                <a:gd name="T9" fmla="*/ 0 h 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184"/>
                <a:gd name="T17" fmla="*/ 82 w 82"/>
                <a:gd name="T18" fmla="*/ 184 h 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184">
                  <a:moveTo>
                    <a:pt x="23" y="0"/>
                  </a:moveTo>
                  <a:lnTo>
                    <a:pt x="0" y="184"/>
                  </a:lnTo>
                  <a:lnTo>
                    <a:pt x="82" y="177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3" name="Freeform 264"/>
            <p:cNvSpPr>
              <a:spLocks/>
            </p:cNvSpPr>
            <p:nvPr/>
          </p:nvSpPr>
          <p:spPr bwMode="auto">
            <a:xfrm>
              <a:off x="2135" y="2145"/>
              <a:ext cx="47" cy="241"/>
            </a:xfrm>
            <a:custGeom>
              <a:avLst/>
              <a:gdLst>
                <a:gd name="T0" fmla="*/ 21 w 93"/>
                <a:gd name="T1" fmla="*/ 0 h 481"/>
                <a:gd name="T2" fmla="*/ 93 w 93"/>
                <a:gd name="T3" fmla="*/ 141 h 481"/>
                <a:gd name="T4" fmla="*/ 84 w 93"/>
                <a:gd name="T5" fmla="*/ 481 h 481"/>
                <a:gd name="T6" fmla="*/ 0 w 93"/>
                <a:gd name="T7" fmla="*/ 479 h 481"/>
                <a:gd name="T8" fmla="*/ 21 w 93"/>
                <a:gd name="T9" fmla="*/ 0 h 481"/>
                <a:gd name="T10" fmla="*/ 21 w 93"/>
                <a:gd name="T11" fmla="*/ 0 h 4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3"/>
                <a:gd name="T19" fmla="*/ 0 h 481"/>
                <a:gd name="T20" fmla="*/ 93 w 93"/>
                <a:gd name="T21" fmla="*/ 481 h 4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3" h="481">
                  <a:moveTo>
                    <a:pt x="21" y="0"/>
                  </a:moveTo>
                  <a:lnTo>
                    <a:pt x="93" y="141"/>
                  </a:lnTo>
                  <a:lnTo>
                    <a:pt x="84" y="481"/>
                  </a:lnTo>
                  <a:lnTo>
                    <a:pt x="0" y="479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4" name="Freeform 265"/>
            <p:cNvSpPr>
              <a:spLocks/>
            </p:cNvSpPr>
            <p:nvPr/>
          </p:nvSpPr>
          <p:spPr bwMode="auto">
            <a:xfrm>
              <a:off x="1907" y="2180"/>
              <a:ext cx="114" cy="236"/>
            </a:xfrm>
            <a:custGeom>
              <a:avLst/>
              <a:gdLst>
                <a:gd name="T0" fmla="*/ 228 w 228"/>
                <a:gd name="T1" fmla="*/ 0 h 471"/>
                <a:gd name="T2" fmla="*/ 222 w 228"/>
                <a:gd name="T3" fmla="*/ 450 h 471"/>
                <a:gd name="T4" fmla="*/ 99 w 228"/>
                <a:gd name="T5" fmla="*/ 471 h 471"/>
                <a:gd name="T6" fmla="*/ 0 w 228"/>
                <a:gd name="T7" fmla="*/ 315 h 471"/>
                <a:gd name="T8" fmla="*/ 95 w 228"/>
                <a:gd name="T9" fmla="*/ 32 h 471"/>
                <a:gd name="T10" fmla="*/ 228 w 228"/>
                <a:gd name="T11" fmla="*/ 0 h 471"/>
                <a:gd name="T12" fmla="*/ 228 w 228"/>
                <a:gd name="T13" fmla="*/ 0 h 4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8"/>
                <a:gd name="T22" fmla="*/ 0 h 471"/>
                <a:gd name="T23" fmla="*/ 228 w 228"/>
                <a:gd name="T24" fmla="*/ 471 h 4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8" h="471">
                  <a:moveTo>
                    <a:pt x="228" y="0"/>
                  </a:moveTo>
                  <a:lnTo>
                    <a:pt x="222" y="450"/>
                  </a:lnTo>
                  <a:lnTo>
                    <a:pt x="99" y="471"/>
                  </a:lnTo>
                  <a:lnTo>
                    <a:pt x="0" y="315"/>
                  </a:lnTo>
                  <a:lnTo>
                    <a:pt x="95" y="32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5" name="Freeform 266"/>
            <p:cNvSpPr>
              <a:spLocks/>
            </p:cNvSpPr>
            <p:nvPr/>
          </p:nvSpPr>
          <p:spPr bwMode="auto">
            <a:xfrm>
              <a:off x="1320" y="2116"/>
              <a:ext cx="582" cy="300"/>
            </a:xfrm>
            <a:custGeom>
              <a:avLst/>
              <a:gdLst>
                <a:gd name="T0" fmla="*/ 139 w 1163"/>
                <a:gd name="T1" fmla="*/ 0 h 600"/>
                <a:gd name="T2" fmla="*/ 125 w 1163"/>
                <a:gd name="T3" fmla="*/ 125 h 600"/>
                <a:gd name="T4" fmla="*/ 43 w 1163"/>
                <a:gd name="T5" fmla="*/ 285 h 600"/>
                <a:gd name="T6" fmla="*/ 0 w 1163"/>
                <a:gd name="T7" fmla="*/ 437 h 600"/>
                <a:gd name="T8" fmla="*/ 467 w 1163"/>
                <a:gd name="T9" fmla="*/ 423 h 600"/>
                <a:gd name="T10" fmla="*/ 962 w 1163"/>
                <a:gd name="T11" fmla="*/ 600 h 600"/>
                <a:gd name="T12" fmla="*/ 1163 w 1163"/>
                <a:gd name="T13" fmla="*/ 30 h 600"/>
                <a:gd name="T14" fmla="*/ 1068 w 1163"/>
                <a:gd name="T15" fmla="*/ 0 h 600"/>
                <a:gd name="T16" fmla="*/ 139 w 1163"/>
                <a:gd name="T17" fmla="*/ 0 h 600"/>
                <a:gd name="T18" fmla="*/ 139 w 1163"/>
                <a:gd name="T19" fmla="*/ 0 h 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63"/>
                <a:gd name="T31" fmla="*/ 0 h 600"/>
                <a:gd name="T32" fmla="*/ 1163 w 1163"/>
                <a:gd name="T33" fmla="*/ 600 h 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63" h="600">
                  <a:moveTo>
                    <a:pt x="139" y="0"/>
                  </a:moveTo>
                  <a:lnTo>
                    <a:pt x="125" y="125"/>
                  </a:lnTo>
                  <a:lnTo>
                    <a:pt x="43" y="285"/>
                  </a:lnTo>
                  <a:lnTo>
                    <a:pt x="0" y="437"/>
                  </a:lnTo>
                  <a:lnTo>
                    <a:pt x="467" y="423"/>
                  </a:lnTo>
                  <a:lnTo>
                    <a:pt x="962" y="600"/>
                  </a:lnTo>
                  <a:lnTo>
                    <a:pt x="1163" y="30"/>
                  </a:lnTo>
                  <a:lnTo>
                    <a:pt x="1068" y="0"/>
                  </a:lnTo>
                  <a:lnTo>
                    <a:pt x="139" y="0"/>
                  </a:lnTo>
                  <a:close/>
                </a:path>
              </a:pathLst>
            </a:custGeom>
            <a:solidFill>
              <a:srgbClr val="5C66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6" name="Freeform 267"/>
            <p:cNvSpPr>
              <a:spLocks/>
            </p:cNvSpPr>
            <p:nvPr/>
          </p:nvSpPr>
          <p:spPr bwMode="auto">
            <a:xfrm>
              <a:off x="2508" y="2276"/>
              <a:ext cx="648" cy="402"/>
            </a:xfrm>
            <a:custGeom>
              <a:avLst/>
              <a:gdLst>
                <a:gd name="T0" fmla="*/ 16 w 1297"/>
                <a:gd name="T1" fmla="*/ 19 h 804"/>
                <a:gd name="T2" fmla="*/ 1151 w 1297"/>
                <a:gd name="T3" fmla="*/ 32 h 804"/>
                <a:gd name="T4" fmla="*/ 1202 w 1297"/>
                <a:gd name="T5" fmla="*/ 0 h 804"/>
                <a:gd name="T6" fmla="*/ 1261 w 1297"/>
                <a:gd name="T7" fmla="*/ 34 h 804"/>
                <a:gd name="T8" fmla="*/ 1274 w 1297"/>
                <a:gd name="T9" fmla="*/ 490 h 804"/>
                <a:gd name="T10" fmla="*/ 1297 w 1297"/>
                <a:gd name="T11" fmla="*/ 515 h 804"/>
                <a:gd name="T12" fmla="*/ 1297 w 1297"/>
                <a:gd name="T13" fmla="*/ 610 h 804"/>
                <a:gd name="T14" fmla="*/ 1236 w 1297"/>
                <a:gd name="T15" fmla="*/ 741 h 804"/>
                <a:gd name="T16" fmla="*/ 905 w 1297"/>
                <a:gd name="T17" fmla="*/ 712 h 804"/>
                <a:gd name="T18" fmla="*/ 65 w 1297"/>
                <a:gd name="T19" fmla="*/ 804 h 804"/>
                <a:gd name="T20" fmla="*/ 0 w 1297"/>
                <a:gd name="T21" fmla="*/ 665 h 804"/>
                <a:gd name="T22" fmla="*/ 16 w 1297"/>
                <a:gd name="T23" fmla="*/ 19 h 804"/>
                <a:gd name="T24" fmla="*/ 16 w 1297"/>
                <a:gd name="T25" fmla="*/ 19 h 8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297"/>
                <a:gd name="T40" fmla="*/ 0 h 804"/>
                <a:gd name="T41" fmla="*/ 1297 w 1297"/>
                <a:gd name="T42" fmla="*/ 804 h 8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297" h="804">
                  <a:moveTo>
                    <a:pt x="16" y="19"/>
                  </a:moveTo>
                  <a:lnTo>
                    <a:pt x="1151" y="32"/>
                  </a:lnTo>
                  <a:lnTo>
                    <a:pt x="1202" y="0"/>
                  </a:lnTo>
                  <a:lnTo>
                    <a:pt x="1261" y="34"/>
                  </a:lnTo>
                  <a:lnTo>
                    <a:pt x="1274" y="490"/>
                  </a:lnTo>
                  <a:lnTo>
                    <a:pt x="1297" y="515"/>
                  </a:lnTo>
                  <a:lnTo>
                    <a:pt x="1297" y="610"/>
                  </a:lnTo>
                  <a:lnTo>
                    <a:pt x="1236" y="741"/>
                  </a:lnTo>
                  <a:lnTo>
                    <a:pt x="905" y="712"/>
                  </a:lnTo>
                  <a:lnTo>
                    <a:pt x="65" y="804"/>
                  </a:lnTo>
                  <a:lnTo>
                    <a:pt x="0" y="665"/>
                  </a:lnTo>
                  <a:lnTo>
                    <a:pt x="16" y="19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7" name="Freeform 268"/>
            <p:cNvSpPr>
              <a:spLocks/>
            </p:cNvSpPr>
            <p:nvPr/>
          </p:nvSpPr>
          <p:spPr bwMode="auto">
            <a:xfrm>
              <a:off x="1226" y="2044"/>
              <a:ext cx="991" cy="408"/>
            </a:xfrm>
            <a:custGeom>
              <a:avLst/>
              <a:gdLst>
                <a:gd name="T0" fmla="*/ 0 w 1981"/>
                <a:gd name="T1" fmla="*/ 116 h 815"/>
                <a:gd name="T2" fmla="*/ 79 w 1981"/>
                <a:gd name="T3" fmla="*/ 91 h 815"/>
                <a:gd name="T4" fmla="*/ 1355 w 1981"/>
                <a:gd name="T5" fmla="*/ 135 h 815"/>
                <a:gd name="T6" fmla="*/ 1169 w 1981"/>
                <a:gd name="T7" fmla="*/ 815 h 815"/>
                <a:gd name="T8" fmla="*/ 1492 w 1981"/>
                <a:gd name="T9" fmla="*/ 796 h 815"/>
                <a:gd name="T10" fmla="*/ 1387 w 1981"/>
                <a:gd name="T11" fmla="*/ 563 h 815"/>
                <a:gd name="T12" fmla="*/ 1498 w 1981"/>
                <a:gd name="T13" fmla="*/ 207 h 815"/>
                <a:gd name="T14" fmla="*/ 1593 w 1981"/>
                <a:gd name="T15" fmla="*/ 182 h 815"/>
                <a:gd name="T16" fmla="*/ 1606 w 1981"/>
                <a:gd name="T17" fmla="*/ 144 h 815"/>
                <a:gd name="T18" fmla="*/ 1650 w 1981"/>
                <a:gd name="T19" fmla="*/ 122 h 815"/>
                <a:gd name="T20" fmla="*/ 1981 w 1981"/>
                <a:gd name="T21" fmla="*/ 120 h 815"/>
                <a:gd name="T22" fmla="*/ 1927 w 1981"/>
                <a:gd name="T23" fmla="*/ 49 h 815"/>
                <a:gd name="T24" fmla="*/ 1568 w 1981"/>
                <a:gd name="T25" fmla="*/ 17 h 815"/>
                <a:gd name="T26" fmla="*/ 1159 w 1981"/>
                <a:gd name="T27" fmla="*/ 9 h 815"/>
                <a:gd name="T28" fmla="*/ 922 w 1981"/>
                <a:gd name="T29" fmla="*/ 0 h 815"/>
                <a:gd name="T30" fmla="*/ 319 w 1981"/>
                <a:gd name="T31" fmla="*/ 19 h 815"/>
                <a:gd name="T32" fmla="*/ 142 w 1981"/>
                <a:gd name="T33" fmla="*/ 38 h 815"/>
                <a:gd name="T34" fmla="*/ 0 w 1981"/>
                <a:gd name="T35" fmla="*/ 116 h 815"/>
                <a:gd name="T36" fmla="*/ 0 w 1981"/>
                <a:gd name="T37" fmla="*/ 116 h 8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981"/>
                <a:gd name="T58" fmla="*/ 0 h 815"/>
                <a:gd name="T59" fmla="*/ 1981 w 1981"/>
                <a:gd name="T60" fmla="*/ 815 h 81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981" h="815">
                  <a:moveTo>
                    <a:pt x="0" y="116"/>
                  </a:moveTo>
                  <a:lnTo>
                    <a:pt x="79" y="91"/>
                  </a:lnTo>
                  <a:lnTo>
                    <a:pt x="1355" y="135"/>
                  </a:lnTo>
                  <a:lnTo>
                    <a:pt x="1169" y="815"/>
                  </a:lnTo>
                  <a:lnTo>
                    <a:pt x="1492" y="796"/>
                  </a:lnTo>
                  <a:lnTo>
                    <a:pt x="1387" y="563"/>
                  </a:lnTo>
                  <a:lnTo>
                    <a:pt x="1498" y="207"/>
                  </a:lnTo>
                  <a:lnTo>
                    <a:pt x="1593" y="182"/>
                  </a:lnTo>
                  <a:lnTo>
                    <a:pt x="1606" y="144"/>
                  </a:lnTo>
                  <a:lnTo>
                    <a:pt x="1650" y="122"/>
                  </a:lnTo>
                  <a:lnTo>
                    <a:pt x="1981" y="120"/>
                  </a:lnTo>
                  <a:lnTo>
                    <a:pt x="1927" y="49"/>
                  </a:lnTo>
                  <a:lnTo>
                    <a:pt x="1568" y="17"/>
                  </a:lnTo>
                  <a:lnTo>
                    <a:pt x="1159" y="9"/>
                  </a:lnTo>
                  <a:lnTo>
                    <a:pt x="922" y="0"/>
                  </a:lnTo>
                  <a:lnTo>
                    <a:pt x="319" y="19"/>
                  </a:lnTo>
                  <a:lnTo>
                    <a:pt x="142" y="3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8" name="Freeform 269"/>
            <p:cNvSpPr>
              <a:spLocks/>
            </p:cNvSpPr>
            <p:nvPr/>
          </p:nvSpPr>
          <p:spPr bwMode="auto">
            <a:xfrm>
              <a:off x="1294" y="2116"/>
              <a:ext cx="1072" cy="842"/>
            </a:xfrm>
            <a:custGeom>
              <a:avLst/>
              <a:gdLst>
                <a:gd name="T0" fmla="*/ 0 w 2145"/>
                <a:gd name="T1" fmla="*/ 893 h 1683"/>
                <a:gd name="T2" fmla="*/ 630 w 2145"/>
                <a:gd name="T3" fmla="*/ 739 h 1683"/>
                <a:gd name="T4" fmla="*/ 1388 w 2145"/>
                <a:gd name="T5" fmla="*/ 621 h 1683"/>
                <a:gd name="T6" fmla="*/ 1873 w 2145"/>
                <a:gd name="T7" fmla="*/ 583 h 1683"/>
                <a:gd name="T8" fmla="*/ 1820 w 2145"/>
                <a:gd name="T9" fmla="*/ 233 h 1683"/>
                <a:gd name="T10" fmla="*/ 1820 w 2145"/>
                <a:gd name="T11" fmla="*/ 0 h 1683"/>
                <a:gd name="T12" fmla="*/ 2052 w 2145"/>
                <a:gd name="T13" fmla="*/ 661 h 1683"/>
                <a:gd name="T14" fmla="*/ 2061 w 2145"/>
                <a:gd name="T15" fmla="*/ 1227 h 1683"/>
                <a:gd name="T16" fmla="*/ 2145 w 2145"/>
                <a:gd name="T17" fmla="*/ 1529 h 1683"/>
                <a:gd name="T18" fmla="*/ 1111 w 2145"/>
                <a:gd name="T19" fmla="*/ 1683 h 1683"/>
                <a:gd name="T20" fmla="*/ 1006 w 2145"/>
                <a:gd name="T21" fmla="*/ 1625 h 1683"/>
                <a:gd name="T22" fmla="*/ 943 w 2145"/>
                <a:gd name="T23" fmla="*/ 1282 h 1683"/>
                <a:gd name="T24" fmla="*/ 835 w 2145"/>
                <a:gd name="T25" fmla="*/ 1149 h 1683"/>
                <a:gd name="T26" fmla="*/ 274 w 2145"/>
                <a:gd name="T27" fmla="*/ 1258 h 1683"/>
                <a:gd name="T28" fmla="*/ 115 w 2145"/>
                <a:gd name="T29" fmla="*/ 1022 h 1683"/>
                <a:gd name="T30" fmla="*/ 0 w 2145"/>
                <a:gd name="T31" fmla="*/ 893 h 1683"/>
                <a:gd name="T32" fmla="*/ 0 w 2145"/>
                <a:gd name="T33" fmla="*/ 893 h 16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45"/>
                <a:gd name="T52" fmla="*/ 0 h 1683"/>
                <a:gd name="T53" fmla="*/ 2145 w 2145"/>
                <a:gd name="T54" fmla="*/ 1683 h 16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45" h="1683">
                  <a:moveTo>
                    <a:pt x="0" y="893"/>
                  </a:moveTo>
                  <a:lnTo>
                    <a:pt x="630" y="739"/>
                  </a:lnTo>
                  <a:lnTo>
                    <a:pt x="1388" y="621"/>
                  </a:lnTo>
                  <a:lnTo>
                    <a:pt x="1873" y="583"/>
                  </a:lnTo>
                  <a:lnTo>
                    <a:pt x="1820" y="233"/>
                  </a:lnTo>
                  <a:lnTo>
                    <a:pt x="1820" y="0"/>
                  </a:lnTo>
                  <a:lnTo>
                    <a:pt x="2052" y="661"/>
                  </a:lnTo>
                  <a:lnTo>
                    <a:pt x="2061" y="1227"/>
                  </a:lnTo>
                  <a:lnTo>
                    <a:pt x="2145" y="1529"/>
                  </a:lnTo>
                  <a:lnTo>
                    <a:pt x="1111" y="1683"/>
                  </a:lnTo>
                  <a:lnTo>
                    <a:pt x="1006" y="1625"/>
                  </a:lnTo>
                  <a:lnTo>
                    <a:pt x="943" y="1282"/>
                  </a:lnTo>
                  <a:lnTo>
                    <a:pt x="835" y="1149"/>
                  </a:lnTo>
                  <a:lnTo>
                    <a:pt x="274" y="1258"/>
                  </a:lnTo>
                  <a:lnTo>
                    <a:pt x="115" y="1022"/>
                  </a:lnTo>
                  <a:lnTo>
                    <a:pt x="0" y="893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399" name="Freeform 270"/>
            <p:cNvSpPr>
              <a:spLocks/>
            </p:cNvSpPr>
            <p:nvPr/>
          </p:nvSpPr>
          <p:spPr bwMode="auto">
            <a:xfrm>
              <a:off x="1841" y="2580"/>
              <a:ext cx="483" cy="348"/>
            </a:xfrm>
            <a:custGeom>
              <a:avLst/>
              <a:gdLst>
                <a:gd name="T0" fmla="*/ 38 w 965"/>
                <a:gd name="T1" fmla="*/ 253 h 696"/>
                <a:gd name="T2" fmla="*/ 43 w 965"/>
                <a:gd name="T3" fmla="*/ 511 h 696"/>
                <a:gd name="T4" fmla="*/ 0 w 965"/>
                <a:gd name="T5" fmla="*/ 696 h 696"/>
                <a:gd name="T6" fmla="*/ 745 w 965"/>
                <a:gd name="T7" fmla="*/ 524 h 696"/>
                <a:gd name="T8" fmla="*/ 903 w 965"/>
                <a:gd name="T9" fmla="*/ 443 h 696"/>
                <a:gd name="T10" fmla="*/ 965 w 965"/>
                <a:gd name="T11" fmla="*/ 228 h 696"/>
                <a:gd name="T12" fmla="*/ 954 w 965"/>
                <a:gd name="T13" fmla="*/ 0 h 696"/>
                <a:gd name="T14" fmla="*/ 878 w 965"/>
                <a:gd name="T15" fmla="*/ 182 h 696"/>
                <a:gd name="T16" fmla="*/ 751 w 965"/>
                <a:gd name="T17" fmla="*/ 264 h 696"/>
                <a:gd name="T18" fmla="*/ 271 w 965"/>
                <a:gd name="T19" fmla="*/ 334 h 696"/>
                <a:gd name="T20" fmla="*/ 131 w 965"/>
                <a:gd name="T21" fmla="*/ 353 h 696"/>
                <a:gd name="T22" fmla="*/ 38 w 965"/>
                <a:gd name="T23" fmla="*/ 253 h 696"/>
                <a:gd name="T24" fmla="*/ 38 w 965"/>
                <a:gd name="T25" fmla="*/ 253 h 6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65"/>
                <a:gd name="T40" fmla="*/ 0 h 696"/>
                <a:gd name="T41" fmla="*/ 965 w 965"/>
                <a:gd name="T42" fmla="*/ 696 h 69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65" h="696">
                  <a:moveTo>
                    <a:pt x="38" y="253"/>
                  </a:moveTo>
                  <a:lnTo>
                    <a:pt x="43" y="511"/>
                  </a:lnTo>
                  <a:lnTo>
                    <a:pt x="0" y="696"/>
                  </a:lnTo>
                  <a:lnTo>
                    <a:pt x="745" y="524"/>
                  </a:lnTo>
                  <a:lnTo>
                    <a:pt x="903" y="443"/>
                  </a:lnTo>
                  <a:lnTo>
                    <a:pt x="965" y="228"/>
                  </a:lnTo>
                  <a:lnTo>
                    <a:pt x="954" y="0"/>
                  </a:lnTo>
                  <a:lnTo>
                    <a:pt x="878" y="182"/>
                  </a:lnTo>
                  <a:lnTo>
                    <a:pt x="751" y="264"/>
                  </a:lnTo>
                  <a:lnTo>
                    <a:pt x="271" y="334"/>
                  </a:lnTo>
                  <a:lnTo>
                    <a:pt x="131" y="353"/>
                  </a:lnTo>
                  <a:lnTo>
                    <a:pt x="38" y="253"/>
                  </a:lnTo>
                  <a:close/>
                </a:path>
              </a:pathLst>
            </a:custGeom>
            <a:solidFill>
              <a:srgbClr val="008C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0" name="Freeform 271"/>
            <p:cNvSpPr>
              <a:spLocks/>
            </p:cNvSpPr>
            <p:nvPr/>
          </p:nvSpPr>
          <p:spPr bwMode="auto">
            <a:xfrm>
              <a:off x="2215" y="2069"/>
              <a:ext cx="256" cy="779"/>
            </a:xfrm>
            <a:custGeom>
              <a:avLst/>
              <a:gdLst>
                <a:gd name="T0" fmla="*/ 66 w 511"/>
                <a:gd name="T1" fmla="*/ 2 h 1559"/>
                <a:gd name="T2" fmla="*/ 0 w 511"/>
                <a:gd name="T3" fmla="*/ 0 h 1559"/>
                <a:gd name="T4" fmla="*/ 203 w 511"/>
                <a:gd name="T5" fmla="*/ 749 h 1559"/>
                <a:gd name="T6" fmla="*/ 203 w 511"/>
                <a:gd name="T7" fmla="*/ 1549 h 1559"/>
                <a:gd name="T8" fmla="*/ 367 w 511"/>
                <a:gd name="T9" fmla="*/ 1559 h 1559"/>
                <a:gd name="T10" fmla="*/ 511 w 511"/>
                <a:gd name="T11" fmla="*/ 656 h 1559"/>
                <a:gd name="T12" fmla="*/ 321 w 511"/>
                <a:gd name="T13" fmla="*/ 65 h 1559"/>
                <a:gd name="T14" fmla="*/ 274 w 511"/>
                <a:gd name="T15" fmla="*/ 8 h 1559"/>
                <a:gd name="T16" fmla="*/ 66 w 511"/>
                <a:gd name="T17" fmla="*/ 2 h 1559"/>
                <a:gd name="T18" fmla="*/ 66 w 511"/>
                <a:gd name="T19" fmla="*/ 2 h 15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11"/>
                <a:gd name="T31" fmla="*/ 0 h 1559"/>
                <a:gd name="T32" fmla="*/ 511 w 511"/>
                <a:gd name="T33" fmla="*/ 1559 h 155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11" h="1559">
                  <a:moveTo>
                    <a:pt x="66" y="2"/>
                  </a:moveTo>
                  <a:lnTo>
                    <a:pt x="0" y="0"/>
                  </a:lnTo>
                  <a:lnTo>
                    <a:pt x="203" y="749"/>
                  </a:lnTo>
                  <a:lnTo>
                    <a:pt x="203" y="1549"/>
                  </a:lnTo>
                  <a:lnTo>
                    <a:pt x="367" y="1559"/>
                  </a:lnTo>
                  <a:lnTo>
                    <a:pt x="511" y="656"/>
                  </a:lnTo>
                  <a:lnTo>
                    <a:pt x="321" y="65"/>
                  </a:lnTo>
                  <a:lnTo>
                    <a:pt x="274" y="8"/>
                  </a:lnTo>
                  <a:lnTo>
                    <a:pt x="66" y="2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1" name="Freeform 272"/>
            <p:cNvSpPr>
              <a:spLocks/>
            </p:cNvSpPr>
            <p:nvPr/>
          </p:nvSpPr>
          <p:spPr bwMode="auto">
            <a:xfrm>
              <a:off x="397" y="2366"/>
              <a:ext cx="1440" cy="206"/>
            </a:xfrm>
            <a:custGeom>
              <a:avLst/>
              <a:gdLst>
                <a:gd name="T0" fmla="*/ 0 w 2878"/>
                <a:gd name="T1" fmla="*/ 310 h 413"/>
                <a:gd name="T2" fmla="*/ 70 w 2878"/>
                <a:gd name="T3" fmla="*/ 234 h 413"/>
                <a:gd name="T4" fmla="*/ 275 w 2878"/>
                <a:gd name="T5" fmla="*/ 162 h 413"/>
                <a:gd name="T6" fmla="*/ 1220 w 2878"/>
                <a:gd name="T7" fmla="*/ 2 h 413"/>
                <a:gd name="T8" fmla="*/ 1886 w 2878"/>
                <a:gd name="T9" fmla="*/ 0 h 413"/>
                <a:gd name="T10" fmla="*/ 2414 w 2878"/>
                <a:gd name="T11" fmla="*/ 54 h 413"/>
                <a:gd name="T12" fmla="*/ 2878 w 2878"/>
                <a:gd name="T13" fmla="*/ 92 h 413"/>
                <a:gd name="T14" fmla="*/ 2865 w 2878"/>
                <a:gd name="T15" fmla="*/ 175 h 413"/>
                <a:gd name="T16" fmla="*/ 1798 w 2878"/>
                <a:gd name="T17" fmla="*/ 413 h 413"/>
                <a:gd name="T18" fmla="*/ 0 w 2878"/>
                <a:gd name="T19" fmla="*/ 310 h 413"/>
                <a:gd name="T20" fmla="*/ 0 w 2878"/>
                <a:gd name="T21" fmla="*/ 310 h 41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78"/>
                <a:gd name="T34" fmla="*/ 0 h 413"/>
                <a:gd name="T35" fmla="*/ 2878 w 2878"/>
                <a:gd name="T36" fmla="*/ 413 h 41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78" h="413">
                  <a:moveTo>
                    <a:pt x="0" y="310"/>
                  </a:moveTo>
                  <a:lnTo>
                    <a:pt x="70" y="234"/>
                  </a:lnTo>
                  <a:lnTo>
                    <a:pt x="275" y="162"/>
                  </a:lnTo>
                  <a:lnTo>
                    <a:pt x="1220" y="2"/>
                  </a:lnTo>
                  <a:lnTo>
                    <a:pt x="1886" y="0"/>
                  </a:lnTo>
                  <a:lnTo>
                    <a:pt x="2414" y="54"/>
                  </a:lnTo>
                  <a:lnTo>
                    <a:pt x="2878" y="92"/>
                  </a:lnTo>
                  <a:lnTo>
                    <a:pt x="2865" y="175"/>
                  </a:lnTo>
                  <a:lnTo>
                    <a:pt x="1798" y="413"/>
                  </a:lnTo>
                  <a:lnTo>
                    <a:pt x="0" y="310"/>
                  </a:lnTo>
                  <a:close/>
                </a:path>
              </a:pathLst>
            </a:custGeom>
            <a:solidFill>
              <a:srgbClr val="00A5D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2" name="Freeform 273"/>
            <p:cNvSpPr>
              <a:spLocks/>
            </p:cNvSpPr>
            <p:nvPr/>
          </p:nvSpPr>
          <p:spPr bwMode="auto">
            <a:xfrm>
              <a:off x="1249" y="2064"/>
              <a:ext cx="681" cy="351"/>
            </a:xfrm>
            <a:custGeom>
              <a:avLst/>
              <a:gdLst>
                <a:gd name="T0" fmla="*/ 0 w 1361"/>
                <a:gd name="T1" fmla="*/ 91 h 701"/>
                <a:gd name="T2" fmla="*/ 51 w 1361"/>
                <a:gd name="T3" fmla="*/ 47 h 701"/>
                <a:gd name="T4" fmla="*/ 259 w 1361"/>
                <a:gd name="T5" fmla="*/ 34 h 701"/>
                <a:gd name="T6" fmla="*/ 361 w 1361"/>
                <a:gd name="T7" fmla="*/ 30 h 701"/>
                <a:gd name="T8" fmla="*/ 392 w 1361"/>
                <a:gd name="T9" fmla="*/ 0 h 701"/>
                <a:gd name="T10" fmla="*/ 491 w 1361"/>
                <a:gd name="T11" fmla="*/ 0 h 701"/>
                <a:gd name="T12" fmla="*/ 458 w 1361"/>
                <a:gd name="T13" fmla="*/ 26 h 701"/>
                <a:gd name="T14" fmla="*/ 607 w 1361"/>
                <a:gd name="T15" fmla="*/ 0 h 701"/>
                <a:gd name="T16" fmla="*/ 650 w 1361"/>
                <a:gd name="T17" fmla="*/ 4 h 701"/>
                <a:gd name="T18" fmla="*/ 622 w 1361"/>
                <a:gd name="T19" fmla="*/ 26 h 701"/>
                <a:gd name="T20" fmla="*/ 751 w 1361"/>
                <a:gd name="T21" fmla="*/ 6 h 701"/>
                <a:gd name="T22" fmla="*/ 814 w 1361"/>
                <a:gd name="T23" fmla="*/ 9 h 701"/>
                <a:gd name="T24" fmla="*/ 799 w 1361"/>
                <a:gd name="T25" fmla="*/ 30 h 701"/>
                <a:gd name="T26" fmla="*/ 1078 w 1361"/>
                <a:gd name="T27" fmla="*/ 42 h 701"/>
                <a:gd name="T28" fmla="*/ 1169 w 1361"/>
                <a:gd name="T29" fmla="*/ 32 h 701"/>
                <a:gd name="T30" fmla="*/ 1264 w 1361"/>
                <a:gd name="T31" fmla="*/ 28 h 701"/>
                <a:gd name="T32" fmla="*/ 1264 w 1361"/>
                <a:gd name="T33" fmla="*/ 55 h 701"/>
                <a:gd name="T34" fmla="*/ 1329 w 1361"/>
                <a:gd name="T35" fmla="*/ 55 h 701"/>
                <a:gd name="T36" fmla="*/ 1361 w 1361"/>
                <a:gd name="T37" fmla="*/ 108 h 701"/>
                <a:gd name="T38" fmla="*/ 1344 w 1361"/>
                <a:gd name="T39" fmla="*/ 165 h 701"/>
                <a:gd name="T40" fmla="*/ 1167 w 1361"/>
                <a:gd name="T41" fmla="*/ 701 h 701"/>
                <a:gd name="T42" fmla="*/ 1126 w 1361"/>
                <a:gd name="T43" fmla="*/ 692 h 701"/>
                <a:gd name="T44" fmla="*/ 1280 w 1361"/>
                <a:gd name="T45" fmla="*/ 139 h 701"/>
                <a:gd name="T46" fmla="*/ 1148 w 1361"/>
                <a:gd name="T47" fmla="*/ 95 h 701"/>
                <a:gd name="T48" fmla="*/ 0 w 1361"/>
                <a:gd name="T49" fmla="*/ 91 h 701"/>
                <a:gd name="T50" fmla="*/ 0 w 1361"/>
                <a:gd name="T51" fmla="*/ 91 h 70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1"/>
                <a:gd name="T79" fmla="*/ 0 h 701"/>
                <a:gd name="T80" fmla="*/ 1361 w 1361"/>
                <a:gd name="T81" fmla="*/ 701 h 70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1" h="701">
                  <a:moveTo>
                    <a:pt x="0" y="91"/>
                  </a:moveTo>
                  <a:lnTo>
                    <a:pt x="51" y="47"/>
                  </a:lnTo>
                  <a:lnTo>
                    <a:pt x="259" y="34"/>
                  </a:lnTo>
                  <a:lnTo>
                    <a:pt x="361" y="30"/>
                  </a:lnTo>
                  <a:lnTo>
                    <a:pt x="392" y="0"/>
                  </a:lnTo>
                  <a:lnTo>
                    <a:pt x="491" y="0"/>
                  </a:lnTo>
                  <a:lnTo>
                    <a:pt x="458" y="26"/>
                  </a:lnTo>
                  <a:lnTo>
                    <a:pt x="607" y="0"/>
                  </a:lnTo>
                  <a:lnTo>
                    <a:pt x="650" y="4"/>
                  </a:lnTo>
                  <a:lnTo>
                    <a:pt x="622" y="26"/>
                  </a:lnTo>
                  <a:lnTo>
                    <a:pt x="751" y="6"/>
                  </a:lnTo>
                  <a:lnTo>
                    <a:pt x="814" y="9"/>
                  </a:lnTo>
                  <a:lnTo>
                    <a:pt x="799" y="30"/>
                  </a:lnTo>
                  <a:lnTo>
                    <a:pt x="1078" y="42"/>
                  </a:lnTo>
                  <a:lnTo>
                    <a:pt x="1169" y="32"/>
                  </a:lnTo>
                  <a:lnTo>
                    <a:pt x="1264" y="28"/>
                  </a:lnTo>
                  <a:lnTo>
                    <a:pt x="1264" y="55"/>
                  </a:lnTo>
                  <a:lnTo>
                    <a:pt x="1329" y="55"/>
                  </a:lnTo>
                  <a:lnTo>
                    <a:pt x="1361" y="108"/>
                  </a:lnTo>
                  <a:lnTo>
                    <a:pt x="1344" y="165"/>
                  </a:lnTo>
                  <a:lnTo>
                    <a:pt x="1167" y="701"/>
                  </a:lnTo>
                  <a:lnTo>
                    <a:pt x="1126" y="692"/>
                  </a:lnTo>
                  <a:lnTo>
                    <a:pt x="1280" y="139"/>
                  </a:lnTo>
                  <a:lnTo>
                    <a:pt x="1148" y="95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3" name="Freeform 274"/>
            <p:cNvSpPr>
              <a:spLocks/>
            </p:cNvSpPr>
            <p:nvPr/>
          </p:nvSpPr>
          <p:spPr bwMode="auto">
            <a:xfrm>
              <a:off x="2338" y="2423"/>
              <a:ext cx="132" cy="462"/>
            </a:xfrm>
            <a:custGeom>
              <a:avLst/>
              <a:gdLst>
                <a:gd name="T0" fmla="*/ 0 w 264"/>
                <a:gd name="T1" fmla="*/ 6 h 924"/>
                <a:gd name="T2" fmla="*/ 25 w 264"/>
                <a:gd name="T3" fmla="*/ 924 h 924"/>
                <a:gd name="T4" fmla="*/ 264 w 264"/>
                <a:gd name="T5" fmla="*/ 905 h 924"/>
                <a:gd name="T6" fmla="*/ 259 w 264"/>
                <a:gd name="T7" fmla="*/ 0 h 924"/>
                <a:gd name="T8" fmla="*/ 0 w 264"/>
                <a:gd name="T9" fmla="*/ 6 h 924"/>
                <a:gd name="T10" fmla="*/ 0 w 264"/>
                <a:gd name="T11" fmla="*/ 6 h 9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64"/>
                <a:gd name="T19" fmla="*/ 0 h 924"/>
                <a:gd name="T20" fmla="*/ 264 w 264"/>
                <a:gd name="T21" fmla="*/ 924 h 9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64" h="924">
                  <a:moveTo>
                    <a:pt x="0" y="6"/>
                  </a:moveTo>
                  <a:lnTo>
                    <a:pt x="25" y="924"/>
                  </a:lnTo>
                  <a:lnTo>
                    <a:pt x="264" y="905"/>
                  </a:lnTo>
                  <a:lnTo>
                    <a:pt x="25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4" name="Freeform 275"/>
            <p:cNvSpPr>
              <a:spLocks/>
            </p:cNvSpPr>
            <p:nvPr/>
          </p:nvSpPr>
          <p:spPr bwMode="auto">
            <a:xfrm>
              <a:off x="409" y="2432"/>
              <a:ext cx="1430" cy="148"/>
            </a:xfrm>
            <a:custGeom>
              <a:avLst/>
              <a:gdLst>
                <a:gd name="T0" fmla="*/ 14 w 2862"/>
                <a:gd name="T1" fmla="*/ 135 h 297"/>
                <a:gd name="T2" fmla="*/ 187 w 2862"/>
                <a:gd name="T3" fmla="*/ 133 h 297"/>
                <a:gd name="T4" fmla="*/ 611 w 2862"/>
                <a:gd name="T5" fmla="*/ 175 h 297"/>
                <a:gd name="T6" fmla="*/ 1337 w 2862"/>
                <a:gd name="T7" fmla="*/ 196 h 297"/>
                <a:gd name="T8" fmla="*/ 1734 w 2862"/>
                <a:gd name="T9" fmla="*/ 213 h 297"/>
                <a:gd name="T10" fmla="*/ 1883 w 2862"/>
                <a:gd name="T11" fmla="*/ 168 h 297"/>
                <a:gd name="T12" fmla="*/ 1795 w 2862"/>
                <a:gd name="T13" fmla="*/ 228 h 297"/>
                <a:gd name="T14" fmla="*/ 1824 w 2862"/>
                <a:gd name="T15" fmla="*/ 242 h 297"/>
                <a:gd name="T16" fmla="*/ 1943 w 2862"/>
                <a:gd name="T17" fmla="*/ 200 h 297"/>
                <a:gd name="T18" fmla="*/ 2126 w 2862"/>
                <a:gd name="T19" fmla="*/ 149 h 297"/>
                <a:gd name="T20" fmla="*/ 2360 w 2862"/>
                <a:gd name="T21" fmla="*/ 97 h 297"/>
                <a:gd name="T22" fmla="*/ 2852 w 2862"/>
                <a:gd name="T23" fmla="*/ 0 h 297"/>
                <a:gd name="T24" fmla="*/ 2862 w 2862"/>
                <a:gd name="T25" fmla="*/ 42 h 297"/>
                <a:gd name="T26" fmla="*/ 2082 w 2862"/>
                <a:gd name="T27" fmla="*/ 196 h 297"/>
                <a:gd name="T28" fmla="*/ 1809 w 2862"/>
                <a:gd name="T29" fmla="*/ 297 h 297"/>
                <a:gd name="T30" fmla="*/ 0 w 2862"/>
                <a:gd name="T31" fmla="*/ 190 h 297"/>
                <a:gd name="T32" fmla="*/ 14 w 2862"/>
                <a:gd name="T33" fmla="*/ 135 h 297"/>
                <a:gd name="T34" fmla="*/ 14 w 2862"/>
                <a:gd name="T35" fmla="*/ 135 h 2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62"/>
                <a:gd name="T55" fmla="*/ 0 h 297"/>
                <a:gd name="T56" fmla="*/ 2862 w 2862"/>
                <a:gd name="T57" fmla="*/ 297 h 29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62" h="297">
                  <a:moveTo>
                    <a:pt x="14" y="135"/>
                  </a:moveTo>
                  <a:lnTo>
                    <a:pt x="187" y="133"/>
                  </a:lnTo>
                  <a:lnTo>
                    <a:pt x="611" y="175"/>
                  </a:lnTo>
                  <a:lnTo>
                    <a:pt x="1337" y="196"/>
                  </a:lnTo>
                  <a:lnTo>
                    <a:pt x="1734" y="213"/>
                  </a:lnTo>
                  <a:lnTo>
                    <a:pt x="1883" y="168"/>
                  </a:lnTo>
                  <a:lnTo>
                    <a:pt x="1795" y="228"/>
                  </a:lnTo>
                  <a:lnTo>
                    <a:pt x="1824" y="242"/>
                  </a:lnTo>
                  <a:lnTo>
                    <a:pt x="1943" y="200"/>
                  </a:lnTo>
                  <a:lnTo>
                    <a:pt x="2126" y="149"/>
                  </a:lnTo>
                  <a:lnTo>
                    <a:pt x="2360" y="97"/>
                  </a:lnTo>
                  <a:lnTo>
                    <a:pt x="2852" y="0"/>
                  </a:lnTo>
                  <a:lnTo>
                    <a:pt x="2862" y="42"/>
                  </a:lnTo>
                  <a:lnTo>
                    <a:pt x="2082" y="196"/>
                  </a:lnTo>
                  <a:lnTo>
                    <a:pt x="1809" y="297"/>
                  </a:lnTo>
                  <a:lnTo>
                    <a:pt x="0" y="190"/>
                  </a:lnTo>
                  <a:lnTo>
                    <a:pt x="14" y="13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5" name="Freeform 276"/>
            <p:cNvSpPr>
              <a:spLocks/>
            </p:cNvSpPr>
            <p:nvPr/>
          </p:nvSpPr>
          <p:spPr bwMode="auto">
            <a:xfrm>
              <a:off x="1332" y="2518"/>
              <a:ext cx="525" cy="458"/>
            </a:xfrm>
            <a:custGeom>
              <a:avLst/>
              <a:gdLst>
                <a:gd name="T0" fmla="*/ 0 w 1049"/>
                <a:gd name="T1" fmla="*/ 145 h 917"/>
                <a:gd name="T2" fmla="*/ 116 w 1049"/>
                <a:gd name="T3" fmla="*/ 99 h 917"/>
                <a:gd name="T4" fmla="*/ 328 w 1049"/>
                <a:gd name="T5" fmla="*/ 48 h 917"/>
                <a:gd name="T6" fmla="*/ 568 w 1049"/>
                <a:gd name="T7" fmla="*/ 0 h 917"/>
                <a:gd name="T8" fmla="*/ 317 w 1049"/>
                <a:gd name="T9" fmla="*/ 78 h 917"/>
                <a:gd name="T10" fmla="*/ 543 w 1049"/>
                <a:gd name="T11" fmla="*/ 52 h 917"/>
                <a:gd name="T12" fmla="*/ 347 w 1049"/>
                <a:gd name="T13" fmla="*/ 109 h 917"/>
                <a:gd name="T14" fmla="*/ 555 w 1049"/>
                <a:gd name="T15" fmla="*/ 97 h 917"/>
                <a:gd name="T16" fmla="*/ 334 w 1049"/>
                <a:gd name="T17" fmla="*/ 158 h 917"/>
                <a:gd name="T18" fmla="*/ 167 w 1049"/>
                <a:gd name="T19" fmla="*/ 223 h 917"/>
                <a:gd name="T20" fmla="*/ 224 w 1049"/>
                <a:gd name="T21" fmla="*/ 251 h 917"/>
                <a:gd name="T22" fmla="*/ 311 w 1049"/>
                <a:gd name="T23" fmla="*/ 242 h 917"/>
                <a:gd name="T24" fmla="*/ 243 w 1049"/>
                <a:gd name="T25" fmla="*/ 289 h 917"/>
                <a:gd name="T26" fmla="*/ 336 w 1049"/>
                <a:gd name="T27" fmla="*/ 270 h 917"/>
                <a:gd name="T28" fmla="*/ 273 w 1049"/>
                <a:gd name="T29" fmla="*/ 318 h 917"/>
                <a:gd name="T30" fmla="*/ 372 w 1049"/>
                <a:gd name="T31" fmla="*/ 306 h 917"/>
                <a:gd name="T32" fmla="*/ 317 w 1049"/>
                <a:gd name="T33" fmla="*/ 360 h 917"/>
                <a:gd name="T34" fmla="*/ 418 w 1049"/>
                <a:gd name="T35" fmla="*/ 327 h 917"/>
                <a:gd name="T36" fmla="*/ 591 w 1049"/>
                <a:gd name="T37" fmla="*/ 289 h 917"/>
                <a:gd name="T38" fmla="*/ 749 w 1049"/>
                <a:gd name="T39" fmla="*/ 276 h 917"/>
                <a:gd name="T40" fmla="*/ 865 w 1049"/>
                <a:gd name="T41" fmla="*/ 289 h 917"/>
                <a:gd name="T42" fmla="*/ 954 w 1049"/>
                <a:gd name="T43" fmla="*/ 367 h 917"/>
                <a:gd name="T44" fmla="*/ 1000 w 1049"/>
                <a:gd name="T45" fmla="*/ 675 h 917"/>
                <a:gd name="T46" fmla="*/ 982 w 1049"/>
                <a:gd name="T47" fmla="*/ 745 h 917"/>
                <a:gd name="T48" fmla="*/ 1049 w 1049"/>
                <a:gd name="T49" fmla="*/ 782 h 917"/>
                <a:gd name="T50" fmla="*/ 979 w 1049"/>
                <a:gd name="T51" fmla="*/ 890 h 917"/>
                <a:gd name="T52" fmla="*/ 857 w 1049"/>
                <a:gd name="T53" fmla="*/ 711 h 917"/>
                <a:gd name="T54" fmla="*/ 652 w 1049"/>
                <a:gd name="T55" fmla="*/ 536 h 917"/>
                <a:gd name="T56" fmla="*/ 422 w 1049"/>
                <a:gd name="T57" fmla="*/ 514 h 917"/>
                <a:gd name="T58" fmla="*/ 306 w 1049"/>
                <a:gd name="T59" fmla="*/ 573 h 917"/>
                <a:gd name="T60" fmla="*/ 161 w 1049"/>
                <a:gd name="T61" fmla="*/ 917 h 917"/>
                <a:gd name="T62" fmla="*/ 26 w 1049"/>
                <a:gd name="T63" fmla="*/ 860 h 917"/>
                <a:gd name="T64" fmla="*/ 26 w 1049"/>
                <a:gd name="T65" fmla="*/ 183 h 917"/>
                <a:gd name="T66" fmla="*/ 0 w 1049"/>
                <a:gd name="T67" fmla="*/ 145 h 917"/>
                <a:gd name="T68" fmla="*/ 0 w 1049"/>
                <a:gd name="T69" fmla="*/ 145 h 9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9"/>
                <a:gd name="T106" fmla="*/ 0 h 917"/>
                <a:gd name="T107" fmla="*/ 1049 w 1049"/>
                <a:gd name="T108" fmla="*/ 917 h 9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9" h="917">
                  <a:moveTo>
                    <a:pt x="0" y="145"/>
                  </a:moveTo>
                  <a:lnTo>
                    <a:pt x="116" y="99"/>
                  </a:lnTo>
                  <a:lnTo>
                    <a:pt x="328" y="48"/>
                  </a:lnTo>
                  <a:lnTo>
                    <a:pt x="568" y="0"/>
                  </a:lnTo>
                  <a:lnTo>
                    <a:pt x="317" y="78"/>
                  </a:lnTo>
                  <a:lnTo>
                    <a:pt x="543" y="52"/>
                  </a:lnTo>
                  <a:lnTo>
                    <a:pt x="347" y="109"/>
                  </a:lnTo>
                  <a:lnTo>
                    <a:pt x="555" y="97"/>
                  </a:lnTo>
                  <a:lnTo>
                    <a:pt x="334" y="158"/>
                  </a:lnTo>
                  <a:lnTo>
                    <a:pt x="167" y="223"/>
                  </a:lnTo>
                  <a:lnTo>
                    <a:pt x="224" y="251"/>
                  </a:lnTo>
                  <a:lnTo>
                    <a:pt x="311" y="242"/>
                  </a:lnTo>
                  <a:lnTo>
                    <a:pt x="243" y="289"/>
                  </a:lnTo>
                  <a:lnTo>
                    <a:pt x="336" y="270"/>
                  </a:lnTo>
                  <a:lnTo>
                    <a:pt x="273" y="318"/>
                  </a:lnTo>
                  <a:lnTo>
                    <a:pt x="372" y="306"/>
                  </a:lnTo>
                  <a:lnTo>
                    <a:pt x="317" y="360"/>
                  </a:lnTo>
                  <a:lnTo>
                    <a:pt x="418" y="327"/>
                  </a:lnTo>
                  <a:lnTo>
                    <a:pt x="591" y="289"/>
                  </a:lnTo>
                  <a:lnTo>
                    <a:pt x="749" y="276"/>
                  </a:lnTo>
                  <a:lnTo>
                    <a:pt x="865" y="289"/>
                  </a:lnTo>
                  <a:lnTo>
                    <a:pt x="954" y="367"/>
                  </a:lnTo>
                  <a:lnTo>
                    <a:pt x="1000" y="675"/>
                  </a:lnTo>
                  <a:lnTo>
                    <a:pt x="982" y="745"/>
                  </a:lnTo>
                  <a:lnTo>
                    <a:pt x="1049" y="782"/>
                  </a:lnTo>
                  <a:lnTo>
                    <a:pt x="979" y="890"/>
                  </a:lnTo>
                  <a:lnTo>
                    <a:pt x="857" y="711"/>
                  </a:lnTo>
                  <a:lnTo>
                    <a:pt x="652" y="536"/>
                  </a:lnTo>
                  <a:lnTo>
                    <a:pt x="422" y="514"/>
                  </a:lnTo>
                  <a:lnTo>
                    <a:pt x="306" y="573"/>
                  </a:lnTo>
                  <a:lnTo>
                    <a:pt x="161" y="917"/>
                  </a:lnTo>
                  <a:lnTo>
                    <a:pt x="26" y="860"/>
                  </a:lnTo>
                  <a:lnTo>
                    <a:pt x="26" y="183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6" name="Freeform 277"/>
            <p:cNvSpPr>
              <a:spLocks/>
            </p:cNvSpPr>
            <p:nvPr/>
          </p:nvSpPr>
          <p:spPr bwMode="auto">
            <a:xfrm>
              <a:off x="365" y="2760"/>
              <a:ext cx="999" cy="206"/>
            </a:xfrm>
            <a:custGeom>
              <a:avLst/>
              <a:gdLst>
                <a:gd name="T0" fmla="*/ 0 w 1998"/>
                <a:gd name="T1" fmla="*/ 0 h 413"/>
                <a:gd name="T2" fmla="*/ 724 w 1998"/>
                <a:gd name="T3" fmla="*/ 110 h 413"/>
                <a:gd name="T4" fmla="*/ 1825 w 1998"/>
                <a:gd name="T5" fmla="*/ 177 h 413"/>
                <a:gd name="T6" fmla="*/ 1992 w 1998"/>
                <a:gd name="T7" fmla="*/ 135 h 413"/>
                <a:gd name="T8" fmla="*/ 1998 w 1998"/>
                <a:gd name="T9" fmla="*/ 376 h 413"/>
                <a:gd name="T10" fmla="*/ 1761 w 1998"/>
                <a:gd name="T11" fmla="*/ 413 h 413"/>
                <a:gd name="T12" fmla="*/ 671 w 1998"/>
                <a:gd name="T13" fmla="*/ 344 h 413"/>
                <a:gd name="T14" fmla="*/ 27 w 1998"/>
                <a:gd name="T15" fmla="*/ 228 h 413"/>
                <a:gd name="T16" fmla="*/ 0 w 1998"/>
                <a:gd name="T17" fmla="*/ 0 h 413"/>
                <a:gd name="T18" fmla="*/ 0 w 1998"/>
                <a:gd name="T19" fmla="*/ 0 h 4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98"/>
                <a:gd name="T31" fmla="*/ 0 h 413"/>
                <a:gd name="T32" fmla="*/ 1998 w 1998"/>
                <a:gd name="T33" fmla="*/ 413 h 41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98" h="413">
                  <a:moveTo>
                    <a:pt x="0" y="0"/>
                  </a:moveTo>
                  <a:lnTo>
                    <a:pt x="724" y="110"/>
                  </a:lnTo>
                  <a:lnTo>
                    <a:pt x="1825" y="177"/>
                  </a:lnTo>
                  <a:lnTo>
                    <a:pt x="1992" y="135"/>
                  </a:lnTo>
                  <a:lnTo>
                    <a:pt x="1998" y="376"/>
                  </a:lnTo>
                  <a:lnTo>
                    <a:pt x="1761" y="413"/>
                  </a:lnTo>
                  <a:lnTo>
                    <a:pt x="671" y="344"/>
                  </a:lnTo>
                  <a:lnTo>
                    <a:pt x="27" y="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7" name="Freeform 278"/>
            <p:cNvSpPr>
              <a:spLocks/>
            </p:cNvSpPr>
            <p:nvPr/>
          </p:nvSpPr>
          <p:spPr bwMode="auto">
            <a:xfrm>
              <a:off x="1828" y="2691"/>
              <a:ext cx="512" cy="273"/>
            </a:xfrm>
            <a:custGeom>
              <a:avLst/>
              <a:gdLst>
                <a:gd name="T0" fmla="*/ 57 w 1025"/>
                <a:gd name="T1" fmla="*/ 407 h 548"/>
                <a:gd name="T2" fmla="*/ 662 w 1025"/>
                <a:gd name="T3" fmla="*/ 314 h 548"/>
                <a:gd name="T4" fmla="*/ 861 w 1025"/>
                <a:gd name="T5" fmla="*/ 268 h 548"/>
                <a:gd name="T6" fmla="*/ 954 w 1025"/>
                <a:gd name="T7" fmla="*/ 162 h 548"/>
                <a:gd name="T8" fmla="*/ 989 w 1025"/>
                <a:gd name="T9" fmla="*/ 0 h 548"/>
                <a:gd name="T10" fmla="*/ 1025 w 1025"/>
                <a:gd name="T11" fmla="*/ 367 h 548"/>
                <a:gd name="T12" fmla="*/ 65 w 1025"/>
                <a:gd name="T13" fmla="*/ 548 h 548"/>
                <a:gd name="T14" fmla="*/ 0 w 1025"/>
                <a:gd name="T15" fmla="*/ 477 h 548"/>
                <a:gd name="T16" fmla="*/ 57 w 1025"/>
                <a:gd name="T17" fmla="*/ 407 h 548"/>
                <a:gd name="T18" fmla="*/ 57 w 1025"/>
                <a:gd name="T19" fmla="*/ 407 h 54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025"/>
                <a:gd name="T31" fmla="*/ 0 h 548"/>
                <a:gd name="T32" fmla="*/ 1025 w 1025"/>
                <a:gd name="T33" fmla="*/ 548 h 54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025" h="548">
                  <a:moveTo>
                    <a:pt x="57" y="407"/>
                  </a:moveTo>
                  <a:lnTo>
                    <a:pt x="662" y="314"/>
                  </a:lnTo>
                  <a:lnTo>
                    <a:pt x="861" y="268"/>
                  </a:lnTo>
                  <a:lnTo>
                    <a:pt x="954" y="162"/>
                  </a:lnTo>
                  <a:lnTo>
                    <a:pt x="989" y="0"/>
                  </a:lnTo>
                  <a:lnTo>
                    <a:pt x="1025" y="367"/>
                  </a:lnTo>
                  <a:lnTo>
                    <a:pt x="65" y="548"/>
                  </a:lnTo>
                  <a:lnTo>
                    <a:pt x="0" y="477"/>
                  </a:lnTo>
                  <a:lnTo>
                    <a:pt x="57" y="407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8" name="Freeform 279"/>
            <p:cNvSpPr>
              <a:spLocks/>
            </p:cNvSpPr>
            <p:nvPr/>
          </p:nvSpPr>
          <p:spPr bwMode="auto">
            <a:xfrm>
              <a:off x="2418" y="2258"/>
              <a:ext cx="144" cy="428"/>
            </a:xfrm>
            <a:custGeom>
              <a:avLst/>
              <a:gdLst>
                <a:gd name="T0" fmla="*/ 0 w 287"/>
                <a:gd name="T1" fmla="*/ 0 h 855"/>
                <a:gd name="T2" fmla="*/ 81 w 287"/>
                <a:gd name="T3" fmla="*/ 203 h 855"/>
                <a:gd name="T4" fmla="*/ 91 w 287"/>
                <a:gd name="T5" fmla="*/ 834 h 855"/>
                <a:gd name="T6" fmla="*/ 283 w 287"/>
                <a:gd name="T7" fmla="*/ 855 h 855"/>
                <a:gd name="T8" fmla="*/ 287 w 287"/>
                <a:gd name="T9" fmla="*/ 718 h 855"/>
                <a:gd name="T10" fmla="*/ 194 w 287"/>
                <a:gd name="T11" fmla="*/ 701 h 855"/>
                <a:gd name="T12" fmla="*/ 203 w 287"/>
                <a:gd name="T13" fmla="*/ 2 h 855"/>
                <a:gd name="T14" fmla="*/ 0 w 287"/>
                <a:gd name="T15" fmla="*/ 0 h 855"/>
                <a:gd name="T16" fmla="*/ 0 w 287"/>
                <a:gd name="T17" fmla="*/ 0 h 8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7"/>
                <a:gd name="T28" fmla="*/ 0 h 855"/>
                <a:gd name="T29" fmla="*/ 287 w 287"/>
                <a:gd name="T30" fmla="*/ 855 h 8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7" h="855">
                  <a:moveTo>
                    <a:pt x="0" y="0"/>
                  </a:moveTo>
                  <a:lnTo>
                    <a:pt x="81" y="203"/>
                  </a:lnTo>
                  <a:lnTo>
                    <a:pt x="91" y="834"/>
                  </a:lnTo>
                  <a:lnTo>
                    <a:pt x="283" y="855"/>
                  </a:lnTo>
                  <a:lnTo>
                    <a:pt x="287" y="718"/>
                  </a:lnTo>
                  <a:lnTo>
                    <a:pt x="194" y="701"/>
                  </a:lnTo>
                  <a:lnTo>
                    <a:pt x="20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09" name="Freeform 280"/>
            <p:cNvSpPr>
              <a:spLocks/>
            </p:cNvSpPr>
            <p:nvPr/>
          </p:nvSpPr>
          <p:spPr bwMode="auto">
            <a:xfrm>
              <a:off x="2562" y="2471"/>
              <a:ext cx="173" cy="127"/>
            </a:xfrm>
            <a:custGeom>
              <a:avLst/>
              <a:gdLst>
                <a:gd name="T0" fmla="*/ 0 w 346"/>
                <a:gd name="T1" fmla="*/ 0 h 253"/>
                <a:gd name="T2" fmla="*/ 5 w 346"/>
                <a:gd name="T3" fmla="*/ 253 h 253"/>
                <a:gd name="T4" fmla="*/ 346 w 346"/>
                <a:gd name="T5" fmla="*/ 192 h 253"/>
                <a:gd name="T6" fmla="*/ 334 w 346"/>
                <a:gd name="T7" fmla="*/ 0 h 253"/>
                <a:gd name="T8" fmla="*/ 0 w 346"/>
                <a:gd name="T9" fmla="*/ 0 h 253"/>
                <a:gd name="T10" fmla="*/ 0 w 346"/>
                <a:gd name="T11" fmla="*/ 0 h 2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6"/>
                <a:gd name="T19" fmla="*/ 0 h 253"/>
                <a:gd name="T20" fmla="*/ 346 w 346"/>
                <a:gd name="T21" fmla="*/ 253 h 2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6" h="253">
                  <a:moveTo>
                    <a:pt x="0" y="0"/>
                  </a:moveTo>
                  <a:lnTo>
                    <a:pt x="5" y="253"/>
                  </a:lnTo>
                  <a:lnTo>
                    <a:pt x="346" y="192"/>
                  </a:lnTo>
                  <a:lnTo>
                    <a:pt x="3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0" name="Freeform 281"/>
            <p:cNvSpPr>
              <a:spLocks/>
            </p:cNvSpPr>
            <p:nvPr/>
          </p:nvSpPr>
          <p:spPr bwMode="auto">
            <a:xfrm>
              <a:off x="2772" y="2463"/>
              <a:ext cx="144" cy="104"/>
            </a:xfrm>
            <a:custGeom>
              <a:avLst/>
              <a:gdLst>
                <a:gd name="T0" fmla="*/ 0 w 289"/>
                <a:gd name="T1" fmla="*/ 0 h 209"/>
                <a:gd name="T2" fmla="*/ 0 w 289"/>
                <a:gd name="T3" fmla="*/ 209 h 209"/>
                <a:gd name="T4" fmla="*/ 289 w 289"/>
                <a:gd name="T5" fmla="*/ 156 h 209"/>
                <a:gd name="T6" fmla="*/ 283 w 289"/>
                <a:gd name="T7" fmla="*/ 0 h 209"/>
                <a:gd name="T8" fmla="*/ 0 w 289"/>
                <a:gd name="T9" fmla="*/ 0 h 209"/>
                <a:gd name="T10" fmla="*/ 0 w 289"/>
                <a:gd name="T11" fmla="*/ 0 h 2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9"/>
                <a:gd name="T19" fmla="*/ 0 h 209"/>
                <a:gd name="T20" fmla="*/ 289 w 289"/>
                <a:gd name="T21" fmla="*/ 209 h 2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9" h="209">
                  <a:moveTo>
                    <a:pt x="0" y="0"/>
                  </a:moveTo>
                  <a:lnTo>
                    <a:pt x="0" y="209"/>
                  </a:lnTo>
                  <a:lnTo>
                    <a:pt x="289" y="156"/>
                  </a:lnTo>
                  <a:lnTo>
                    <a:pt x="2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1" name="Freeform 282"/>
            <p:cNvSpPr>
              <a:spLocks/>
            </p:cNvSpPr>
            <p:nvPr/>
          </p:nvSpPr>
          <p:spPr bwMode="auto">
            <a:xfrm>
              <a:off x="2944" y="2457"/>
              <a:ext cx="137" cy="89"/>
            </a:xfrm>
            <a:custGeom>
              <a:avLst/>
              <a:gdLst>
                <a:gd name="T0" fmla="*/ 0 w 274"/>
                <a:gd name="T1" fmla="*/ 0 h 178"/>
                <a:gd name="T2" fmla="*/ 4 w 274"/>
                <a:gd name="T3" fmla="*/ 178 h 178"/>
                <a:gd name="T4" fmla="*/ 274 w 274"/>
                <a:gd name="T5" fmla="*/ 135 h 178"/>
                <a:gd name="T6" fmla="*/ 274 w 274"/>
                <a:gd name="T7" fmla="*/ 6 h 178"/>
                <a:gd name="T8" fmla="*/ 0 w 274"/>
                <a:gd name="T9" fmla="*/ 0 h 178"/>
                <a:gd name="T10" fmla="*/ 0 w 274"/>
                <a:gd name="T11" fmla="*/ 0 h 17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178"/>
                <a:gd name="T20" fmla="*/ 274 w 274"/>
                <a:gd name="T21" fmla="*/ 178 h 17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178">
                  <a:moveTo>
                    <a:pt x="0" y="0"/>
                  </a:moveTo>
                  <a:lnTo>
                    <a:pt x="4" y="178"/>
                  </a:lnTo>
                  <a:lnTo>
                    <a:pt x="274" y="135"/>
                  </a:lnTo>
                  <a:lnTo>
                    <a:pt x="274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9A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2" name="Freeform 283"/>
            <p:cNvSpPr>
              <a:spLocks/>
            </p:cNvSpPr>
            <p:nvPr/>
          </p:nvSpPr>
          <p:spPr bwMode="auto">
            <a:xfrm>
              <a:off x="616" y="2394"/>
              <a:ext cx="892" cy="128"/>
            </a:xfrm>
            <a:custGeom>
              <a:avLst/>
              <a:gdLst>
                <a:gd name="T0" fmla="*/ 0 w 1783"/>
                <a:gd name="T1" fmla="*/ 151 h 255"/>
                <a:gd name="T2" fmla="*/ 276 w 1783"/>
                <a:gd name="T3" fmla="*/ 76 h 255"/>
                <a:gd name="T4" fmla="*/ 624 w 1783"/>
                <a:gd name="T5" fmla="*/ 16 h 255"/>
                <a:gd name="T6" fmla="*/ 808 w 1783"/>
                <a:gd name="T7" fmla="*/ 0 h 255"/>
                <a:gd name="T8" fmla="*/ 776 w 1783"/>
                <a:gd name="T9" fmla="*/ 55 h 255"/>
                <a:gd name="T10" fmla="*/ 890 w 1783"/>
                <a:gd name="T11" fmla="*/ 55 h 255"/>
                <a:gd name="T12" fmla="*/ 1148 w 1783"/>
                <a:gd name="T13" fmla="*/ 31 h 255"/>
                <a:gd name="T14" fmla="*/ 1388 w 1783"/>
                <a:gd name="T15" fmla="*/ 25 h 255"/>
                <a:gd name="T16" fmla="*/ 1397 w 1783"/>
                <a:gd name="T17" fmla="*/ 55 h 255"/>
                <a:gd name="T18" fmla="*/ 1354 w 1783"/>
                <a:gd name="T19" fmla="*/ 82 h 255"/>
                <a:gd name="T20" fmla="*/ 1591 w 1783"/>
                <a:gd name="T21" fmla="*/ 44 h 255"/>
                <a:gd name="T22" fmla="*/ 1783 w 1783"/>
                <a:gd name="T23" fmla="*/ 27 h 255"/>
                <a:gd name="T24" fmla="*/ 1534 w 1783"/>
                <a:gd name="T25" fmla="*/ 73 h 255"/>
                <a:gd name="T26" fmla="*/ 1348 w 1783"/>
                <a:gd name="T27" fmla="*/ 126 h 255"/>
                <a:gd name="T28" fmla="*/ 1544 w 1783"/>
                <a:gd name="T29" fmla="*/ 130 h 255"/>
                <a:gd name="T30" fmla="*/ 1673 w 1783"/>
                <a:gd name="T31" fmla="*/ 145 h 255"/>
                <a:gd name="T32" fmla="*/ 1477 w 1783"/>
                <a:gd name="T33" fmla="*/ 206 h 255"/>
                <a:gd name="T34" fmla="*/ 1335 w 1783"/>
                <a:gd name="T35" fmla="*/ 255 h 255"/>
                <a:gd name="T36" fmla="*/ 1006 w 1783"/>
                <a:gd name="T37" fmla="*/ 230 h 255"/>
                <a:gd name="T38" fmla="*/ 671 w 1783"/>
                <a:gd name="T39" fmla="*/ 208 h 255"/>
                <a:gd name="T40" fmla="*/ 329 w 1783"/>
                <a:gd name="T41" fmla="*/ 192 h 255"/>
                <a:gd name="T42" fmla="*/ 0 w 1783"/>
                <a:gd name="T43" fmla="*/ 151 h 255"/>
                <a:gd name="T44" fmla="*/ 0 w 1783"/>
                <a:gd name="T45" fmla="*/ 151 h 25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783"/>
                <a:gd name="T70" fmla="*/ 0 h 255"/>
                <a:gd name="T71" fmla="*/ 1783 w 1783"/>
                <a:gd name="T72" fmla="*/ 255 h 25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783" h="255">
                  <a:moveTo>
                    <a:pt x="0" y="151"/>
                  </a:moveTo>
                  <a:lnTo>
                    <a:pt x="276" y="76"/>
                  </a:lnTo>
                  <a:lnTo>
                    <a:pt x="624" y="16"/>
                  </a:lnTo>
                  <a:lnTo>
                    <a:pt x="808" y="0"/>
                  </a:lnTo>
                  <a:lnTo>
                    <a:pt x="776" y="55"/>
                  </a:lnTo>
                  <a:lnTo>
                    <a:pt x="890" y="55"/>
                  </a:lnTo>
                  <a:lnTo>
                    <a:pt x="1148" y="31"/>
                  </a:lnTo>
                  <a:lnTo>
                    <a:pt x="1388" y="25"/>
                  </a:lnTo>
                  <a:lnTo>
                    <a:pt x="1397" y="55"/>
                  </a:lnTo>
                  <a:lnTo>
                    <a:pt x="1354" y="82"/>
                  </a:lnTo>
                  <a:lnTo>
                    <a:pt x="1591" y="44"/>
                  </a:lnTo>
                  <a:lnTo>
                    <a:pt x="1783" y="27"/>
                  </a:lnTo>
                  <a:lnTo>
                    <a:pt x="1534" y="73"/>
                  </a:lnTo>
                  <a:lnTo>
                    <a:pt x="1348" y="126"/>
                  </a:lnTo>
                  <a:lnTo>
                    <a:pt x="1544" y="130"/>
                  </a:lnTo>
                  <a:lnTo>
                    <a:pt x="1673" y="145"/>
                  </a:lnTo>
                  <a:lnTo>
                    <a:pt x="1477" y="206"/>
                  </a:lnTo>
                  <a:lnTo>
                    <a:pt x="1335" y="255"/>
                  </a:lnTo>
                  <a:lnTo>
                    <a:pt x="1006" y="230"/>
                  </a:lnTo>
                  <a:lnTo>
                    <a:pt x="671" y="208"/>
                  </a:lnTo>
                  <a:lnTo>
                    <a:pt x="329" y="192"/>
                  </a:lnTo>
                  <a:lnTo>
                    <a:pt x="0" y="15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3" name="Freeform 284"/>
            <p:cNvSpPr>
              <a:spLocks/>
            </p:cNvSpPr>
            <p:nvPr/>
          </p:nvSpPr>
          <p:spPr bwMode="auto">
            <a:xfrm>
              <a:off x="1329" y="2419"/>
              <a:ext cx="489" cy="120"/>
            </a:xfrm>
            <a:custGeom>
              <a:avLst/>
              <a:gdLst>
                <a:gd name="T0" fmla="*/ 0 w 977"/>
                <a:gd name="T1" fmla="*/ 239 h 239"/>
                <a:gd name="T2" fmla="*/ 95 w 977"/>
                <a:gd name="T3" fmla="*/ 180 h 239"/>
                <a:gd name="T4" fmla="*/ 237 w 977"/>
                <a:gd name="T5" fmla="*/ 139 h 239"/>
                <a:gd name="T6" fmla="*/ 477 w 977"/>
                <a:gd name="T7" fmla="*/ 76 h 239"/>
                <a:gd name="T8" fmla="*/ 774 w 977"/>
                <a:gd name="T9" fmla="*/ 19 h 239"/>
                <a:gd name="T10" fmla="*/ 912 w 977"/>
                <a:gd name="T11" fmla="*/ 0 h 239"/>
                <a:gd name="T12" fmla="*/ 977 w 977"/>
                <a:gd name="T13" fmla="*/ 25 h 239"/>
                <a:gd name="T14" fmla="*/ 781 w 977"/>
                <a:gd name="T15" fmla="*/ 53 h 239"/>
                <a:gd name="T16" fmla="*/ 540 w 977"/>
                <a:gd name="T17" fmla="*/ 95 h 239"/>
                <a:gd name="T18" fmla="*/ 213 w 977"/>
                <a:gd name="T19" fmla="*/ 171 h 239"/>
                <a:gd name="T20" fmla="*/ 0 w 977"/>
                <a:gd name="T21" fmla="*/ 239 h 239"/>
                <a:gd name="T22" fmla="*/ 0 w 977"/>
                <a:gd name="T23" fmla="*/ 239 h 2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77"/>
                <a:gd name="T37" fmla="*/ 0 h 239"/>
                <a:gd name="T38" fmla="*/ 977 w 977"/>
                <a:gd name="T39" fmla="*/ 239 h 23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77" h="239">
                  <a:moveTo>
                    <a:pt x="0" y="239"/>
                  </a:moveTo>
                  <a:lnTo>
                    <a:pt x="95" y="180"/>
                  </a:lnTo>
                  <a:lnTo>
                    <a:pt x="237" y="139"/>
                  </a:lnTo>
                  <a:lnTo>
                    <a:pt x="477" y="76"/>
                  </a:lnTo>
                  <a:lnTo>
                    <a:pt x="774" y="19"/>
                  </a:lnTo>
                  <a:lnTo>
                    <a:pt x="912" y="0"/>
                  </a:lnTo>
                  <a:lnTo>
                    <a:pt x="977" y="25"/>
                  </a:lnTo>
                  <a:lnTo>
                    <a:pt x="781" y="53"/>
                  </a:lnTo>
                  <a:lnTo>
                    <a:pt x="540" y="95"/>
                  </a:lnTo>
                  <a:lnTo>
                    <a:pt x="213" y="171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4" name="Freeform 285"/>
            <p:cNvSpPr>
              <a:spLocks/>
            </p:cNvSpPr>
            <p:nvPr/>
          </p:nvSpPr>
          <p:spPr bwMode="auto">
            <a:xfrm>
              <a:off x="1497" y="2591"/>
              <a:ext cx="290" cy="75"/>
            </a:xfrm>
            <a:custGeom>
              <a:avLst/>
              <a:gdLst>
                <a:gd name="T0" fmla="*/ 0 w 580"/>
                <a:gd name="T1" fmla="*/ 64 h 150"/>
                <a:gd name="T2" fmla="*/ 78 w 580"/>
                <a:gd name="T3" fmla="*/ 38 h 150"/>
                <a:gd name="T4" fmla="*/ 211 w 580"/>
                <a:gd name="T5" fmla="*/ 17 h 150"/>
                <a:gd name="T6" fmla="*/ 382 w 580"/>
                <a:gd name="T7" fmla="*/ 0 h 150"/>
                <a:gd name="T8" fmla="*/ 504 w 580"/>
                <a:gd name="T9" fmla="*/ 13 h 150"/>
                <a:gd name="T10" fmla="*/ 419 w 580"/>
                <a:gd name="T11" fmla="*/ 36 h 150"/>
                <a:gd name="T12" fmla="*/ 517 w 580"/>
                <a:gd name="T13" fmla="*/ 42 h 150"/>
                <a:gd name="T14" fmla="*/ 438 w 580"/>
                <a:gd name="T15" fmla="*/ 64 h 150"/>
                <a:gd name="T16" fmla="*/ 517 w 580"/>
                <a:gd name="T17" fmla="*/ 80 h 150"/>
                <a:gd name="T18" fmla="*/ 580 w 580"/>
                <a:gd name="T19" fmla="*/ 137 h 150"/>
                <a:gd name="T20" fmla="*/ 493 w 580"/>
                <a:gd name="T21" fmla="*/ 102 h 150"/>
                <a:gd name="T22" fmla="*/ 327 w 580"/>
                <a:gd name="T23" fmla="*/ 95 h 150"/>
                <a:gd name="T24" fmla="*/ 78 w 580"/>
                <a:gd name="T25" fmla="*/ 150 h 150"/>
                <a:gd name="T26" fmla="*/ 122 w 580"/>
                <a:gd name="T27" fmla="*/ 112 h 150"/>
                <a:gd name="T28" fmla="*/ 35 w 580"/>
                <a:gd name="T29" fmla="*/ 121 h 150"/>
                <a:gd name="T30" fmla="*/ 78 w 580"/>
                <a:gd name="T31" fmla="*/ 74 h 150"/>
                <a:gd name="T32" fmla="*/ 0 w 580"/>
                <a:gd name="T33" fmla="*/ 64 h 150"/>
                <a:gd name="T34" fmla="*/ 0 w 580"/>
                <a:gd name="T35" fmla="*/ 64 h 15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0"/>
                <a:gd name="T55" fmla="*/ 0 h 150"/>
                <a:gd name="T56" fmla="*/ 580 w 580"/>
                <a:gd name="T57" fmla="*/ 150 h 15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0" h="150">
                  <a:moveTo>
                    <a:pt x="0" y="64"/>
                  </a:moveTo>
                  <a:lnTo>
                    <a:pt x="78" y="38"/>
                  </a:lnTo>
                  <a:lnTo>
                    <a:pt x="211" y="17"/>
                  </a:lnTo>
                  <a:lnTo>
                    <a:pt x="382" y="0"/>
                  </a:lnTo>
                  <a:lnTo>
                    <a:pt x="504" y="13"/>
                  </a:lnTo>
                  <a:lnTo>
                    <a:pt x="419" y="36"/>
                  </a:lnTo>
                  <a:lnTo>
                    <a:pt x="517" y="42"/>
                  </a:lnTo>
                  <a:lnTo>
                    <a:pt x="438" y="64"/>
                  </a:lnTo>
                  <a:lnTo>
                    <a:pt x="517" y="80"/>
                  </a:lnTo>
                  <a:lnTo>
                    <a:pt x="580" y="137"/>
                  </a:lnTo>
                  <a:lnTo>
                    <a:pt x="493" y="102"/>
                  </a:lnTo>
                  <a:lnTo>
                    <a:pt x="327" y="95"/>
                  </a:lnTo>
                  <a:lnTo>
                    <a:pt x="78" y="150"/>
                  </a:lnTo>
                  <a:lnTo>
                    <a:pt x="122" y="112"/>
                  </a:lnTo>
                  <a:lnTo>
                    <a:pt x="35" y="121"/>
                  </a:lnTo>
                  <a:lnTo>
                    <a:pt x="78" y="7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5" name="Freeform 286"/>
            <p:cNvSpPr>
              <a:spLocks/>
            </p:cNvSpPr>
            <p:nvPr/>
          </p:nvSpPr>
          <p:spPr bwMode="auto">
            <a:xfrm>
              <a:off x="1484" y="2450"/>
              <a:ext cx="723" cy="84"/>
            </a:xfrm>
            <a:custGeom>
              <a:avLst/>
              <a:gdLst>
                <a:gd name="T0" fmla="*/ 0 w 1447"/>
                <a:gd name="T1" fmla="*/ 167 h 167"/>
                <a:gd name="T2" fmla="*/ 190 w 1447"/>
                <a:gd name="T3" fmla="*/ 127 h 167"/>
                <a:gd name="T4" fmla="*/ 389 w 1447"/>
                <a:gd name="T5" fmla="*/ 93 h 167"/>
                <a:gd name="T6" fmla="*/ 601 w 1447"/>
                <a:gd name="T7" fmla="*/ 57 h 167"/>
                <a:gd name="T8" fmla="*/ 764 w 1447"/>
                <a:gd name="T9" fmla="*/ 36 h 167"/>
                <a:gd name="T10" fmla="*/ 1135 w 1447"/>
                <a:gd name="T11" fmla="*/ 17 h 167"/>
                <a:gd name="T12" fmla="*/ 1287 w 1447"/>
                <a:gd name="T13" fmla="*/ 9 h 167"/>
                <a:gd name="T14" fmla="*/ 1447 w 1447"/>
                <a:gd name="T15" fmla="*/ 0 h 167"/>
                <a:gd name="T16" fmla="*/ 1222 w 1447"/>
                <a:gd name="T17" fmla="*/ 47 h 167"/>
                <a:gd name="T18" fmla="*/ 692 w 1447"/>
                <a:gd name="T19" fmla="*/ 79 h 167"/>
                <a:gd name="T20" fmla="*/ 386 w 1447"/>
                <a:gd name="T21" fmla="*/ 114 h 167"/>
                <a:gd name="T22" fmla="*/ 0 w 1447"/>
                <a:gd name="T23" fmla="*/ 167 h 167"/>
                <a:gd name="T24" fmla="*/ 0 w 1447"/>
                <a:gd name="T25" fmla="*/ 167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47"/>
                <a:gd name="T40" fmla="*/ 0 h 167"/>
                <a:gd name="T41" fmla="*/ 1447 w 1447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47" h="167">
                  <a:moveTo>
                    <a:pt x="0" y="167"/>
                  </a:moveTo>
                  <a:lnTo>
                    <a:pt x="190" y="127"/>
                  </a:lnTo>
                  <a:lnTo>
                    <a:pt x="389" y="93"/>
                  </a:lnTo>
                  <a:lnTo>
                    <a:pt x="601" y="57"/>
                  </a:lnTo>
                  <a:lnTo>
                    <a:pt x="764" y="36"/>
                  </a:lnTo>
                  <a:lnTo>
                    <a:pt x="1135" y="17"/>
                  </a:lnTo>
                  <a:lnTo>
                    <a:pt x="1287" y="9"/>
                  </a:lnTo>
                  <a:lnTo>
                    <a:pt x="1447" y="0"/>
                  </a:lnTo>
                  <a:lnTo>
                    <a:pt x="1222" y="47"/>
                  </a:lnTo>
                  <a:lnTo>
                    <a:pt x="692" y="79"/>
                  </a:lnTo>
                  <a:lnTo>
                    <a:pt x="386" y="114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6" name="Freeform 287"/>
            <p:cNvSpPr>
              <a:spLocks/>
            </p:cNvSpPr>
            <p:nvPr/>
          </p:nvSpPr>
          <p:spPr bwMode="auto">
            <a:xfrm>
              <a:off x="1579" y="2150"/>
              <a:ext cx="186" cy="112"/>
            </a:xfrm>
            <a:custGeom>
              <a:avLst/>
              <a:gdLst>
                <a:gd name="T0" fmla="*/ 36 w 372"/>
                <a:gd name="T1" fmla="*/ 0 h 224"/>
                <a:gd name="T2" fmla="*/ 0 w 372"/>
                <a:gd name="T3" fmla="*/ 28 h 224"/>
                <a:gd name="T4" fmla="*/ 4 w 372"/>
                <a:gd name="T5" fmla="*/ 169 h 224"/>
                <a:gd name="T6" fmla="*/ 42 w 372"/>
                <a:gd name="T7" fmla="*/ 217 h 224"/>
                <a:gd name="T8" fmla="*/ 350 w 372"/>
                <a:gd name="T9" fmla="*/ 224 h 224"/>
                <a:gd name="T10" fmla="*/ 372 w 372"/>
                <a:gd name="T11" fmla="*/ 184 h 224"/>
                <a:gd name="T12" fmla="*/ 365 w 372"/>
                <a:gd name="T13" fmla="*/ 84 h 224"/>
                <a:gd name="T14" fmla="*/ 103 w 372"/>
                <a:gd name="T15" fmla="*/ 70 h 224"/>
                <a:gd name="T16" fmla="*/ 36 w 372"/>
                <a:gd name="T17" fmla="*/ 0 h 224"/>
                <a:gd name="T18" fmla="*/ 36 w 372"/>
                <a:gd name="T19" fmla="*/ 0 h 2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72"/>
                <a:gd name="T31" fmla="*/ 0 h 224"/>
                <a:gd name="T32" fmla="*/ 372 w 372"/>
                <a:gd name="T33" fmla="*/ 224 h 2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72" h="224">
                  <a:moveTo>
                    <a:pt x="36" y="0"/>
                  </a:moveTo>
                  <a:lnTo>
                    <a:pt x="0" y="28"/>
                  </a:lnTo>
                  <a:lnTo>
                    <a:pt x="4" y="169"/>
                  </a:lnTo>
                  <a:lnTo>
                    <a:pt x="42" y="217"/>
                  </a:lnTo>
                  <a:lnTo>
                    <a:pt x="350" y="224"/>
                  </a:lnTo>
                  <a:lnTo>
                    <a:pt x="372" y="184"/>
                  </a:lnTo>
                  <a:lnTo>
                    <a:pt x="365" y="84"/>
                  </a:lnTo>
                  <a:lnTo>
                    <a:pt x="103" y="7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8A998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7" name="Freeform 288"/>
            <p:cNvSpPr>
              <a:spLocks/>
            </p:cNvSpPr>
            <p:nvPr/>
          </p:nvSpPr>
          <p:spPr bwMode="auto">
            <a:xfrm>
              <a:off x="1092" y="2132"/>
              <a:ext cx="185" cy="178"/>
            </a:xfrm>
            <a:custGeom>
              <a:avLst/>
              <a:gdLst>
                <a:gd name="T0" fmla="*/ 288 w 369"/>
                <a:gd name="T1" fmla="*/ 4 h 355"/>
                <a:gd name="T2" fmla="*/ 162 w 369"/>
                <a:gd name="T3" fmla="*/ 125 h 355"/>
                <a:gd name="T4" fmla="*/ 69 w 369"/>
                <a:gd name="T5" fmla="*/ 241 h 355"/>
                <a:gd name="T6" fmla="*/ 0 w 369"/>
                <a:gd name="T7" fmla="*/ 355 h 355"/>
                <a:gd name="T8" fmla="*/ 113 w 369"/>
                <a:gd name="T9" fmla="*/ 342 h 355"/>
                <a:gd name="T10" fmla="*/ 187 w 369"/>
                <a:gd name="T11" fmla="*/ 355 h 355"/>
                <a:gd name="T12" fmla="*/ 230 w 369"/>
                <a:gd name="T13" fmla="*/ 209 h 355"/>
                <a:gd name="T14" fmla="*/ 295 w 369"/>
                <a:gd name="T15" fmla="*/ 82 h 355"/>
                <a:gd name="T16" fmla="*/ 369 w 369"/>
                <a:gd name="T17" fmla="*/ 0 h 355"/>
                <a:gd name="T18" fmla="*/ 288 w 369"/>
                <a:gd name="T19" fmla="*/ 4 h 355"/>
                <a:gd name="T20" fmla="*/ 288 w 369"/>
                <a:gd name="T21" fmla="*/ 4 h 35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69"/>
                <a:gd name="T34" fmla="*/ 0 h 355"/>
                <a:gd name="T35" fmla="*/ 369 w 369"/>
                <a:gd name="T36" fmla="*/ 355 h 35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69" h="355">
                  <a:moveTo>
                    <a:pt x="288" y="4"/>
                  </a:moveTo>
                  <a:lnTo>
                    <a:pt x="162" y="125"/>
                  </a:lnTo>
                  <a:lnTo>
                    <a:pt x="69" y="241"/>
                  </a:lnTo>
                  <a:lnTo>
                    <a:pt x="0" y="355"/>
                  </a:lnTo>
                  <a:lnTo>
                    <a:pt x="113" y="342"/>
                  </a:lnTo>
                  <a:lnTo>
                    <a:pt x="187" y="355"/>
                  </a:lnTo>
                  <a:lnTo>
                    <a:pt x="230" y="209"/>
                  </a:lnTo>
                  <a:lnTo>
                    <a:pt x="295" y="82"/>
                  </a:lnTo>
                  <a:lnTo>
                    <a:pt x="369" y="0"/>
                  </a:lnTo>
                  <a:lnTo>
                    <a:pt x="288" y="4"/>
                  </a:lnTo>
                  <a:close/>
                </a:path>
              </a:pathLst>
            </a:custGeom>
            <a:solidFill>
              <a:srgbClr val="B8CCB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8" name="Freeform 289"/>
            <p:cNvSpPr>
              <a:spLocks/>
            </p:cNvSpPr>
            <p:nvPr/>
          </p:nvSpPr>
          <p:spPr bwMode="auto">
            <a:xfrm>
              <a:off x="2276" y="2106"/>
              <a:ext cx="166" cy="308"/>
            </a:xfrm>
            <a:custGeom>
              <a:avLst/>
              <a:gdLst>
                <a:gd name="T0" fmla="*/ 0 w 333"/>
                <a:gd name="T1" fmla="*/ 0 h 615"/>
                <a:gd name="T2" fmla="*/ 151 w 333"/>
                <a:gd name="T3" fmla="*/ 7 h 615"/>
                <a:gd name="T4" fmla="*/ 333 w 333"/>
                <a:gd name="T5" fmla="*/ 575 h 615"/>
                <a:gd name="T6" fmla="*/ 320 w 333"/>
                <a:gd name="T7" fmla="*/ 615 h 615"/>
                <a:gd name="T8" fmla="*/ 135 w 333"/>
                <a:gd name="T9" fmla="*/ 34 h 615"/>
                <a:gd name="T10" fmla="*/ 4 w 333"/>
                <a:gd name="T11" fmla="*/ 26 h 615"/>
                <a:gd name="T12" fmla="*/ 0 w 333"/>
                <a:gd name="T13" fmla="*/ 0 h 615"/>
                <a:gd name="T14" fmla="*/ 0 w 333"/>
                <a:gd name="T15" fmla="*/ 0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3"/>
                <a:gd name="T25" fmla="*/ 0 h 615"/>
                <a:gd name="T26" fmla="*/ 333 w 333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3" h="615">
                  <a:moveTo>
                    <a:pt x="0" y="0"/>
                  </a:moveTo>
                  <a:lnTo>
                    <a:pt x="151" y="7"/>
                  </a:lnTo>
                  <a:lnTo>
                    <a:pt x="333" y="575"/>
                  </a:lnTo>
                  <a:lnTo>
                    <a:pt x="320" y="615"/>
                  </a:lnTo>
                  <a:lnTo>
                    <a:pt x="135" y="34"/>
                  </a:lnTo>
                  <a:lnTo>
                    <a:pt x="4" y="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19" name="Freeform 290"/>
            <p:cNvSpPr>
              <a:spLocks/>
            </p:cNvSpPr>
            <p:nvPr/>
          </p:nvSpPr>
          <p:spPr bwMode="auto">
            <a:xfrm>
              <a:off x="2564" y="2383"/>
              <a:ext cx="566" cy="42"/>
            </a:xfrm>
            <a:custGeom>
              <a:avLst/>
              <a:gdLst>
                <a:gd name="T0" fmla="*/ 0 w 1133"/>
                <a:gd name="T1" fmla="*/ 49 h 83"/>
                <a:gd name="T2" fmla="*/ 1083 w 1133"/>
                <a:gd name="T3" fmla="*/ 0 h 83"/>
                <a:gd name="T4" fmla="*/ 1133 w 1133"/>
                <a:gd name="T5" fmla="*/ 26 h 83"/>
                <a:gd name="T6" fmla="*/ 5 w 1133"/>
                <a:gd name="T7" fmla="*/ 83 h 83"/>
                <a:gd name="T8" fmla="*/ 0 w 1133"/>
                <a:gd name="T9" fmla="*/ 49 h 83"/>
                <a:gd name="T10" fmla="*/ 0 w 1133"/>
                <a:gd name="T11" fmla="*/ 49 h 8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33"/>
                <a:gd name="T19" fmla="*/ 0 h 83"/>
                <a:gd name="T20" fmla="*/ 1133 w 1133"/>
                <a:gd name="T21" fmla="*/ 83 h 8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33" h="83">
                  <a:moveTo>
                    <a:pt x="0" y="49"/>
                  </a:moveTo>
                  <a:lnTo>
                    <a:pt x="1083" y="0"/>
                  </a:lnTo>
                  <a:lnTo>
                    <a:pt x="1133" y="26"/>
                  </a:lnTo>
                  <a:lnTo>
                    <a:pt x="5" y="8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0" name="Freeform 291"/>
            <p:cNvSpPr>
              <a:spLocks/>
            </p:cNvSpPr>
            <p:nvPr/>
          </p:nvSpPr>
          <p:spPr bwMode="auto">
            <a:xfrm>
              <a:off x="2526" y="2522"/>
              <a:ext cx="624" cy="93"/>
            </a:xfrm>
            <a:custGeom>
              <a:avLst/>
              <a:gdLst>
                <a:gd name="T0" fmla="*/ 0 w 1250"/>
                <a:gd name="T1" fmla="*/ 171 h 186"/>
                <a:gd name="T2" fmla="*/ 1223 w 1250"/>
                <a:gd name="T3" fmla="*/ 0 h 186"/>
                <a:gd name="T4" fmla="*/ 1250 w 1250"/>
                <a:gd name="T5" fmla="*/ 25 h 186"/>
                <a:gd name="T6" fmla="*/ 97 w 1250"/>
                <a:gd name="T7" fmla="*/ 186 h 186"/>
                <a:gd name="T8" fmla="*/ 0 w 1250"/>
                <a:gd name="T9" fmla="*/ 171 h 186"/>
                <a:gd name="T10" fmla="*/ 0 w 1250"/>
                <a:gd name="T11" fmla="*/ 171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50"/>
                <a:gd name="T19" fmla="*/ 0 h 186"/>
                <a:gd name="T20" fmla="*/ 1250 w 1250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50" h="186">
                  <a:moveTo>
                    <a:pt x="0" y="171"/>
                  </a:moveTo>
                  <a:lnTo>
                    <a:pt x="1223" y="0"/>
                  </a:lnTo>
                  <a:lnTo>
                    <a:pt x="1250" y="25"/>
                  </a:lnTo>
                  <a:lnTo>
                    <a:pt x="97" y="186"/>
                  </a:lnTo>
                  <a:lnTo>
                    <a:pt x="0" y="171"/>
                  </a:lnTo>
                  <a:close/>
                </a:path>
              </a:pathLst>
            </a:custGeom>
            <a:solidFill>
              <a:srgbClr val="00D9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1" name="Freeform 292"/>
            <p:cNvSpPr>
              <a:spLocks/>
            </p:cNvSpPr>
            <p:nvPr/>
          </p:nvSpPr>
          <p:spPr bwMode="auto">
            <a:xfrm>
              <a:off x="1928" y="2147"/>
              <a:ext cx="107" cy="49"/>
            </a:xfrm>
            <a:custGeom>
              <a:avLst/>
              <a:gdLst>
                <a:gd name="T0" fmla="*/ 3 w 214"/>
                <a:gd name="T1" fmla="*/ 44 h 97"/>
                <a:gd name="T2" fmla="*/ 214 w 214"/>
                <a:gd name="T3" fmla="*/ 0 h 97"/>
                <a:gd name="T4" fmla="*/ 214 w 214"/>
                <a:gd name="T5" fmla="*/ 48 h 97"/>
                <a:gd name="T6" fmla="*/ 0 w 214"/>
                <a:gd name="T7" fmla="*/ 97 h 97"/>
                <a:gd name="T8" fmla="*/ 3 w 214"/>
                <a:gd name="T9" fmla="*/ 44 h 97"/>
                <a:gd name="T10" fmla="*/ 3 w 214"/>
                <a:gd name="T11" fmla="*/ 44 h 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4"/>
                <a:gd name="T19" fmla="*/ 0 h 97"/>
                <a:gd name="T20" fmla="*/ 214 w 214"/>
                <a:gd name="T21" fmla="*/ 97 h 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4" h="97">
                  <a:moveTo>
                    <a:pt x="3" y="44"/>
                  </a:moveTo>
                  <a:lnTo>
                    <a:pt x="214" y="0"/>
                  </a:lnTo>
                  <a:lnTo>
                    <a:pt x="214" y="48"/>
                  </a:lnTo>
                  <a:lnTo>
                    <a:pt x="0" y="97"/>
                  </a:lnTo>
                  <a:lnTo>
                    <a:pt x="3" y="44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2" name="Freeform 293"/>
            <p:cNvSpPr>
              <a:spLocks/>
            </p:cNvSpPr>
            <p:nvPr/>
          </p:nvSpPr>
          <p:spPr bwMode="auto">
            <a:xfrm>
              <a:off x="2043" y="2411"/>
              <a:ext cx="120" cy="321"/>
            </a:xfrm>
            <a:custGeom>
              <a:avLst/>
              <a:gdLst>
                <a:gd name="T0" fmla="*/ 148 w 239"/>
                <a:gd name="T1" fmla="*/ 9 h 640"/>
                <a:gd name="T2" fmla="*/ 195 w 239"/>
                <a:gd name="T3" fmla="*/ 76 h 640"/>
                <a:gd name="T4" fmla="*/ 0 w 239"/>
                <a:gd name="T5" fmla="*/ 587 h 640"/>
                <a:gd name="T6" fmla="*/ 9 w 239"/>
                <a:gd name="T7" fmla="*/ 640 h 640"/>
                <a:gd name="T8" fmla="*/ 34 w 239"/>
                <a:gd name="T9" fmla="*/ 621 h 640"/>
                <a:gd name="T10" fmla="*/ 239 w 239"/>
                <a:gd name="T11" fmla="*/ 100 h 640"/>
                <a:gd name="T12" fmla="*/ 239 w 239"/>
                <a:gd name="T13" fmla="*/ 66 h 640"/>
                <a:gd name="T14" fmla="*/ 195 w 239"/>
                <a:gd name="T15" fmla="*/ 0 h 640"/>
                <a:gd name="T16" fmla="*/ 148 w 239"/>
                <a:gd name="T17" fmla="*/ 9 h 640"/>
                <a:gd name="T18" fmla="*/ 148 w 239"/>
                <a:gd name="T19" fmla="*/ 9 h 6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39"/>
                <a:gd name="T31" fmla="*/ 0 h 640"/>
                <a:gd name="T32" fmla="*/ 239 w 239"/>
                <a:gd name="T33" fmla="*/ 640 h 6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39" h="640">
                  <a:moveTo>
                    <a:pt x="148" y="9"/>
                  </a:moveTo>
                  <a:lnTo>
                    <a:pt x="195" y="76"/>
                  </a:lnTo>
                  <a:lnTo>
                    <a:pt x="0" y="587"/>
                  </a:lnTo>
                  <a:lnTo>
                    <a:pt x="9" y="640"/>
                  </a:lnTo>
                  <a:lnTo>
                    <a:pt x="34" y="621"/>
                  </a:lnTo>
                  <a:lnTo>
                    <a:pt x="239" y="100"/>
                  </a:lnTo>
                  <a:lnTo>
                    <a:pt x="239" y="66"/>
                  </a:lnTo>
                  <a:lnTo>
                    <a:pt x="195" y="0"/>
                  </a:lnTo>
                  <a:lnTo>
                    <a:pt x="148" y="9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3" name="Freeform 294"/>
            <p:cNvSpPr>
              <a:spLocks/>
            </p:cNvSpPr>
            <p:nvPr/>
          </p:nvSpPr>
          <p:spPr bwMode="auto">
            <a:xfrm>
              <a:off x="1568" y="2907"/>
              <a:ext cx="212" cy="394"/>
            </a:xfrm>
            <a:custGeom>
              <a:avLst/>
              <a:gdLst>
                <a:gd name="T0" fmla="*/ 0 w 422"/>
                <a:gd name="T1" fmla="*/ 148 h 787"/>
                <a:gd name="T2" fmla="*/ 72 w 422"/>
                <a:gd name="T3" fmla="*/ 97 h 787"/>
                <a:gd name="T4" fmla="*/ 175 w 422"/>
                <a:gd name="T5" fmla="*/ 87 h 787"/>
                <a:gd name="T6" fmla="*/ 257 w 422"/>
                <a:gd name="T7" fmla="*/ 114 h 787"/>
                <a:gd name="T8" fmla="*/ 310 w 422"/>
                <a:gd name="T9" fmla="*/ 171 h 787"/>
                <a:gd name="T10" fmla="*/ 348 w 422"/>
                <a:gd name="T11" fmla="*/ 226 h 787"/>
                <a:gd name="T12" fmla="*/ 365 w 422"/>
                <a:gd name="T13" fmla="*/ 332 h 787"/>
                <a:gd name="T14" fmla="*/ 359 w 422"/>
                <a:gd name="T15" fmla="*/ 456 h 787"/>
                <a:gd name="T16" fmla="*/ 336 w 422"/>
                <a:gd name="T17" fmla="*/ 553 h 787"/>
                <a:gd name="T18" fmla="*/ 279 w 422"/>
                <a:gd name="T19" fmla="*/ 653 h 787"/>
                <a:gd name="T20" fmla="*/ 215 w 422"/>
                <a:gd name="T21" fmla="*/ 718 h 787"/>
                <a:gd name="T22" fmla="*/ 141 w 422"/>
                <a:gd name="T23" fmla="*/ 764 h 787"/>
                <a:gd name="T24" fmla="*/ 68 w 422"/>
                <a:gd name="T25" fmla="*/ 787 h 787"/>
                <a:gd name="T26" fmla="*/ 167 w 422"/>
                <a:gd name="T27" fmla="*/ 781 h 787"/>
                <a:gd name="T28" fmla="*/ 289 w 422"/>
                <a:gd name="T29" fmla="*/ 720 h 787"/>
                <a:gd name="T30" fmla="*/ 382 w 422"/>
                <a:gd name="T31" fmla="*/ 539 h 787"/>
                <a:gd name="T32" fmla="*/ 422 w 422"/>
                <a:gd name="T33" fmla="*/ 370 h 787"/>
                <a:gd name="T34" fmla="*/ 388 w 422"/>
                <a:gd name="T35" fmla="*/ 197 h 787"/>
                <a:gd name="T36" fmla="*/ 350 w 422"/>
                <a:gd name="T37" fmla="*/ 76 h 787"/>
                <a:gd name="T38" fmla="*/ 276 w 422"/>
                <a:gd name="T39" fmla="*/ 21 h 787"/>
                <a:gd name="T40" fmla="*/ 215 w 422"/>
                <a:gd name="T41" fmla="*/ 0 h 787"/>
                <a:gd name="T42" fmla="*/ 91 w 422"/>
                <a:gd name="T43" fmla="*/ 15 h 787"/>
                <a:gd name="T44" fmla="*/ 28 w 422"/>
                <a:gd name="T45" fmla="*/ 72 h 787"/>
                <a:gd name="T46" fmla="*/ 0 w 422"/>
                <a:gd name="T47" fmla="*/ 148 h 787"/>
                <a:gd name="T48" fmla="*/ 0 w 422"/>
                <a:gd name="T49" fmla="*/ 148 h 7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2"/>
                <a:gd name="T76" fmla="*/ 0 h 787"/>
                <a:gd name="T77" fmla="*/ 422 w 422"/>
                <a:gd name="T78" fmla="*/ 787 h 7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2" h="787">
                  <a:moveTo>
                    <a:pt x="0" y="148"/>
                  </a:moveTo>
                  <a:lnTo>
                    <a:pt x="72" y="97"/>
                  </a:lnTo>
                  <a:lnTo>
                    <a:pt x="175" y="87"/>
                  </a:lnTo>
                  <a:lnTo>
                    <a:pt x="257" y="114"/>
                  </a:lnTo>
                  <a:lnTo>
                    <a:pt x="310" y="171"/>
                  </a:lnTo>
                  <a:lnTo>
                    <a:pt x="348" y="226"/>
                  </a:lnTo>
                  <a:lnTo>
                    <a:pt x="365" y="332"/>
                  </a:lnTo>
                  <a:lnTo>
                    <a:pt x="359" y="456"/>
                  </a:lnTo>
                  <a:lnTo>
                    <a:pt x="336" y="553"/>
                  </a:lnTo>
                  <a:lnTo>
                    <a:pt x="279" y="653"/>
                  </a:lnTo>
                  <a:lnTo>
                    <a:pt x="215" y="718"/>
                  </a:lnTo>
                  <a:lnTo>
                    <a:pt x="141" y="764"/>
                  </a:lnTo>
                  <a:lnTo>
                    <a:pt x="68" y="787"/>
                  </a:lnTo>
                  <a:lnTo>
                    <a:pt x="167" y="781"/>
                  </a:lnTo>
                  <a:lnTo>
                    <a:pt x="289" y="720"/>
                  </a:lnTo>
                  <a:lnTo>
                    <a:pt x="382" y="539"/>
                  </a:lnTo>
                  <a:lnTo>
                    <a:pt x="422" y="370"/>
                  </a:lnTo>
                  <a:lnTo>
                    <a:pt x="388" y="197"/>
                  </a:lnTo>
                  <a:lnTo>
                    <a:pt x="350" y="76"/>
                  </a:lnTo>
                  <a:lnTo>
                    <a:pt x="276" y="21"/>
                  </a:lnTo>
                  <a:lnTo>
                    <a:pt x="215" y="0"/>
                  </a:lnTo>
                  <a:lnTo>
                    <a:pt x="91" y="15"/>
                  </a:lnTo>
                  <a:lnTo>
                    <a:pt x="28" y="72"/>
                  </a:lnTo>
                  <a:lnTo>
                    <a:pt x="0" y="14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4" name="Freeform 295"/>
            <p:cNvSpPr>
              <a:spLocks/>
            </p:cNvSpPr>
            <p:nvPr/>
          </p:nvSpPr>
          <p:spPr bwMode="auto">
            <a:xfrm>
              <a:off x="1511" y="2806"/>
              <a:ext cx="238" cy="206"/>
            </a:xfrm>
            <a:custGeom>
              <a:avLst/>
              <a:gdLst>
                <a:gd name="T0" fmla="*/ 123 w 475"/>
                <a:gd name="T1" fmla="*/ 10 h 413"/>
                <a:gd name="T2" fmla="*/ 190 w 475"/>
                <a:gd name="T3" fmla="*/ 0 h 413"/>
                <a:gd name="T4" fmla="*/ 247 w 475"/>
                <a:gd name="T5" fmla="*/ 8 h 413"/>
                <a:gd name="T6" fmla="*/ 304 w 475"/>
                <a:gd name="T7" fmla="*/ 25 h 413"/>
                <a:gd name="T8" fmla="*/ 365 w 475"/>
                <a:gd name="T9" fmla="*/ 52 h 413"/>
                <a:gd name="T10" fmla="*/ 414 w 475"/>
                <a:gd name="T11" fmla="*/ 92 h 413"/>
                <a:gd name="T12" fmla="*/ 460 w 475"/>
                <a:gd name="T13" fmla="*/ 133 h 413"/>
                <a:gd name="T14" fmla="*/ 475 w 475"/>
                <a:gd name="T15" fmla="*/ 162 h 413"/>
                <a:gd name="T16" fmla="*/ 412 w 475"/>
                <a:gd name="T17" fmla="*/ 111 h 413"/>
                <a:gd name="T18" fmla="*/ 355 w 475"/>
                <a:gd name="T19" fmla="*/ 92 h 413"/>
                <a:gd name="T20" fmla="*/ 298 w 475"/>
                <a:gd name="T21" fmla="*/ 92 h 413"/>
                <a:gd name="T22" fmla="*/ 228 w 475"/>
                <a:gd name="T23" fmla="*/ 109 h 413"/>
                <a:gd name="T24" fmla="*/ 169 w 475"/>
                <a:gd name="T25" fmla="*/ 147 h 413"/>
                <a:gd name="T26" fmla="*/ 122 w 475"/>
                <a:gd name="T27" fmla="*/ 202 h 413"/>
                <a:gd name="T28" fmla="*/ 72 w 475"/>
                <a:gd name="T29" fmla="*/ 266 h 413"/>
                <a:gd name="T30" fmla="*/ 28 w 475"/>
                <a:gd name="T31" fmla="*/ 342 h 413"/>
                <a:gd name="T32" fmla="*/ 0 w 475"/>
                <a:gd name="T33" fmla="*/ 413 h 413"/>
                <a:gd name="T34" fmla="*/ 6 w 475"/>
                <a:gd name="T35" fmla="*/ 341 h 413"/>
                <a:gd name="T36" fmla="*/ 42 w 475"/>
                <a:gd name="T37" fmla="*/ 255 h 413"/>
                <a:gd name="T38" fmla="*/ 84 w 475"/>
                <a:gd name="T39" fmla="*/ 194 h 413"/>
                <a:gd name="T40" fmla="*/ 133 w 475"/>
                <a:gd name="T41" fmla="*/ 133 h 413"/>
                <a:gd name="T42" fmla="*/ 199 w 475"/>
                <a:gd name="T43" fmla="*/ 80 h 413"/>
                <a:gd name="T44" fmla="*/ 274 w 475"/>
                <a:gd name="T45" fmla="*/ 54 h 413"/>
                <a:gd name="T46" fmla="*/ 177 w 475"/>
                <a:gd name="T47" fmla="*/ 55 h 413"/>
                <a:gd name="T48" fmla="*/ 228 w 475"/>
                <a:gd name="T49" fmla="*/ 31 h 413"/>
                <a:gd name="T50" fmla="*/ 123 w 475"/>
                <a:gd name="T51" fmla="*/ 10 h 413"/>
                <a:gd name="T52" fmla="*/ 123 w 475"/>
                <a:gd name="T53" fmla="*/ 10 h 4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475"/>
                <a:gd name="T82" fmla="*/ 0 h 413"/>
                <a:gd name="T83" fmla="*/ 475 w 475"/>
                <a:gd name="T84" fmla="*/ 413 h 41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475" h="413">
                  <a:moveTo>
                    <a:pt x="123" y="10"/>
                  </a:moveTo>
                  <a:lnTo>
                    <a:pt x="190" y="0"/>
                  </a:lnTo>
                  <a:lnTo>
                    <a:pt x="247" y="8"/>
                  </a:lnTo>
                  <a:lnTo>
                    <a:pt x="304" y="25"/>
                  </a:lnTo>
                  <a:lnTo>
                    <a:pt x="365" y="52"/>
                  </a:lnTo>
                  <a:lnTo>
                    <a:pt x="414" y="92"/>
                  </a:lnTo>
                  <a:lnTo>
                    <a:pt x="460" y="133"/>
                  </a:lnTo>
                  <a:lnTo>
                    <a:pt x="475" y="162"/>
                  </a:lnTo>
                  <a:lnTo>
                    <a:pt x="412" y="111"/>
                  </a:lnTo>
                  <a:lnTo>
                    <a:pt x="355" y="92"/>
                  </a:lnTo>
                  <a:lnTo>
                    <a:pt x="298" y="92"/>
                  </a:lnTo>
                  <a:lnTo>
                    <a:pt x="228" y="109"/>
                  </a:lnTo>
                  <a:lnTo>
                    <a:pt x="169" y="147"/>
                  </a:lnTo>
                  <a:lnTo>
                    <a:pt x="122" y="202"/>
                  </a:lnTo>
                  <a:lnTo>
                    <a:pt x="72" y="266"/>
                  </a:lnTo>
                  <a:lnTo>
                    <a:pt x="28" y="342"/>
                  </a:lnTo>
                  <a:lnTo>
                    <a:pt x="0" y="413"/>
                  </a:lnTo>
                  <a:lnTo>
                    <a:pt x="6" y="341"/>
                  </a:lnTo>
                  <a:lnTo>
                    <a:pt x="42" y="255"/>
                  </a:lnTo>
                  <a:lnTo>
                    <a:pt x="84" y="194"/>
                  </a:lnTo>
                  <a:lnTo>
                    <a:pt x="133" y="133"/>
                  </a:lnTo>
                  <a:lnTo>
                    <a:pt x="199" y="80"/>
                  </a:lnTo>
                  <a:lnTo>
                    <a:pt x="274" y="54"/>
                  </a:lnTo>
                  <a:lnTo>
                    <a:pt x="177" y="55"/>
                  </a:lnTo>
                  <a:lnTo>
                    <a:pt x="228" y="31"/>
                  </a:lnTo>
                  <a:lnTo>
                    <a:pt x="123" y="10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5" name="Freeform 296"/>
            <p:cNvSpPr>
              <a:spLocks/>
            </p:cNvSpPr>
            <p:nvPr/>
          </p:nvSpPr>
          <p:spPr bwMode="auto">
            <a:xfrm>
              <a:off x="2676" y="2706"/>
              <a:ext cx="155" cy="260"/>
            </a:xfrm>
            <a:custGeom>
              <a:avLst/>
              <a:gdLst>
                <a:gd name="T0" fmla="*/ 257 w 310"/>
                <a:gd name="T1" fmla="*/ 11 h 521"/>
                <a:gd name="T2" fmla="*/ 203 w 310"/>
                <a:gd name="T3" fmla="*/ 0 h 521"/>
                <a:gd name="T4" fmla="*/ 160 w 310"/>
                <a:gd name="T5" fmla="*/ 13 h 521"/>
                <a:gd name="T6" fmla="*/ 123 w 310"/>
                <a:gd name="T7" fmla="*/ 26 h 521"/>
                <a:gd name="T8" fmla="*/ 85 w 310"/>
                <a:gd name="T9" fmla="*/ 61 h 521"/>
                <a:gd name="T10" fmla="*/ 61 w 310"/>
                <a:gd name="T11" fmla="*/ 106 h 521"/>
                <a:gd name="T12" fmla="*/ 28 w 310"/>
                <a:gd name="T13" fmla="*/ 213 h 521"/>
                <a:gd name="T14" fmla="*/ 9 w 310"/>
                <a:gd name="T15" fmla="*/ 285 h 521"/>
                <a:gd name="T16" fmla="*/ 0 w 310"/>
                <a:gd name="T17" fmla="*/ 372 h 521"/>
                <a:gd name="T18" fmla="*/ 2 w 310"/>
                <a:gd name="T19" fmla="*/ 452 h 521"/>
                <a:gd name="T20" fmla="*/ 26 w 310"/>
                <a:gd name="T21" fmla="*/ 521 h 521"/>
                <a:gd name="T22" fmla="*/ 34 w 310"/>
                <a:gd name="T23" fmla="*/ 399 h 521"/>
                <a:gd name="T24" fmla="*/ 45 w 310"/>
                <a:gd name="T25" fmla="*/ 313 h 521"/>
                <a:gd name="T26" fmla="*/ 70 w 310"/>
                <a:gd name="T27" fmla="*/ 209 h 521"/>
                <a:gd name="T28" fmla="*/ 97 w 310"/>
                <a:gd name="T29" fmla="*/ 142 h 521"/>
                <a:gd name="T30" fmla="*/ 131 w 310"/>
                <a:gd name="T31" fmla="*/ 87 h 521"/>
                <a:gd name="T32" fmla="*/ 163 w 310"/>
                <a:gd name="T33" fmla="*/ 59 h 521"/>
                <a:gd name="T34" fmla="*/ 205 w 310"/>
                <a:gd name="T35" fmla="*/ 47 h 521"/>
                <a:gd name="T36" fmla="*/ 247 w 310"/>
                <a:gd name="T37" fmla="*/ 55 h 521"/>
                <a:gd name="T38" fmla="*/ 277 w 310"/>
                <a:gd name="T39" fmla="*/ 76 h 521"/>
                <a:gd name="T40" fmla="*/ 310 w 310"/>
                <a:gd name="T41" fmla="*/ 123 h 521"/>
                <a:gd name="T42" fmla="*/ 293 w 310"/>
                <a:gd name="T43" fmla="*/ 55 h 521"/>
                <a:gd name="T44" fmla="*/ 257 w 310"/>
                <a:gd name="T45" fmla="*/ 11 h 521"/>
                <a:gd name="T46" fmla="*/ 257 w 310"/>
                <a:gd name="T47" fmla="*/ 11 h 52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10"/>
                <a:gd name="T73" fmla="*/ 0 h 521"/>
                <a:gd name="T74" fmla="*/ 310 w 310"/>
                <a:gd name="T75" fmla="*/ 521 h 52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10" h="521">
                  <a:moveTo>
                    <a:pt x="257" y="11"/>
                  </a:moveTo>
                  <a:lnTo>
                    <a:pt x="203" y="0"/>
                  </a:lnTo>
                  <a:lnTo>
                    <a:pt x="160" y="13"/>
                  </a:lnTo>
                  <a:lnTo>
                    <a:pt x="123" y="26"/>
                  </a:lnTo>
                  <a:lnTo>
                    <a:pt x="85" y="61"/>
                  </a:lnTo>
                  <a:lnTo>
                    <a:pt x="61" y="106"/>
                  </a:lnTo>
                  <a:lnTo>
                    <a:pt x="28" y="213"/>
                  </a:lnTo>
                  <a:lnTo>
                    <a:pt x="9" y="285"/>
                  </a:lnTo>
                  <a:lnTo>
                    <a:pt x="0" y="372"/>
                  </a:lnTo>
                  <a:lnTo>
                    <a:pt x="2" y="452"/>
                  </a:lnTo>
                  <a:lnTo>
                    <a:pt x="26" y="521"/>
                  </a:lnTo>
                  <a:lnTo>
                    <a:pt x="34" y="399"/>
                  </a:lnTo>
                  <a:lnTo>
                    <a:pt x="45" y="313"/>
                  </a:lnTo>
                  <a:lnTo>
                    <a:pt x="70" y="209"/>
                  </a:lnTo>
                  <a:lnTo>
                    <a:pt x="97" y="142"/>
                  </a:lnTo>
                  <a:lnTo>
                    <a:pt x="131" y="87"/>
                  </a:lnTo>
                  <a:lnTo>
                    <a:pt x="163" y="59"/>
                  </a:lnTo>
                  <a:lnTo>
                    <a:pt x="205" y="47"/>
                  </a:lnTo>
                  <a:lnTo>
                    <a:pt x="247" y="55"/>
                  </a:lnTo>
                  <a:lnTo>
                    <a:pt x="277" y="76"/>
                  </a:lnTo>
                  <a:lnTo>
                    <a:pt x="310" y="123"/>
                  </a:lnTo>
                  <a:lnTo>
                    <a:pt x="293" y="55"/>
                  </a:lnTo>
                  <a:lnTo>
                    <a:pt x="257" y="11"/>
                  </a:lnTo>
                  <a:close/>
                </a:path>
              </a:pathLst>
            </a:custGeom>
            <a:solidFill>
              <a:srgbClr val="B2A58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6" name="Freeform 297"/>
            <p:cNvSpPr>
              <a:spLocks/>
            </p:cNvSpPr>
            <p:nvPr/>
          </p:nvSpPr>
          <p:spPr bwMode="auto">
            <a:xfrm>
              <a:off x="373" y="2547"/>
              <a:ext cx="626" cy="72"/>
            </a:xfrm>
            <a:custGeom>
              <a:avLst/>
              <a:gdLst>
                <a:gd name="T0" fmla="*/ 0 w 1253"/>
                <a:gd name="T1" fmla="*/ 27 h 145"/>
                <a:gd name="T2" fmla="*/ 25 w 1253"/>
                <a:gd name="T3" fmla="*/ 0 h 145"/>
                <a:gd name="T4" fmla="*/ 263 w 1253"/>
                <a:gd name="T5" fmla="*/ 42 h 145"/>
                <a:gd name="T6" fmla="*/ 1055 w 1253"/>
                <a:gd name="T7" fmla="*/ 99 h 145"/>
                <a:gd name="T8" fmla="*/ 1253 w 1253"/>
                <a:gd name="T9" fmla="*/ 122 h 145"/>
                <a:gd name="T10" fmla="*/ 1050 w 1253"/>
                <a:gd name="T11" fmla="*/ 145 h 145"/>
                <a:gd name="T12" fmla="*/ 181 w 1253"/>
                <a:gd name="T13" fmla="*/ 67 h 145"/>
                <a:gd name="T14" fmla="*/ 129 w 1253"/>
                <a:gd name="T15" fmla="*/ 63 h 145"/>
                <a:gd name="T16" fmla="*/ 0 w 1253"/>
                <a:gd name="T17" fmla="*/ 27 h 145"/>
                <a:gd name="T18" fmla="*/ 0 w 1253"/>
                <a:gd name="T19" fmla="*/ 27 h 14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53"/>
                <a:gd name="T31" fmla="*/ 0 h 145"/>
                <a:gd name="T32" fmla="*/ 1253 w 1253"/>
                <a:gd name="T33" fmla="*/ 145 h 14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53" h="145">
                  <a:moveTo>
                    <a:pt x="0" y="27"/>
                  </a:moveTo>
                  <a:lnTo>
                    <a:pt x="25" y="0"/>
                  </a:lnTo>
                  <a:lnTo>
                    <a:pt x="263" y="42"/>
                  </a:lnTo>
                  <a:lnTo>
                    <a:pt x="1055" y="99"/>
                  </a:lnTo>
                  <a:lnTo>
                    <a:pt x="1253" y="122"/>
                  </a:lnTo>
                  <a:lnTo>
                    <a:pt x="1050" y="145"/>
                  </a:lnTo>
                  <a:lnTo>
                    <a:pt x="181" y="67"/>
                  </a:lnTo>
                  <a:lnTo>
                    <a:pt x="129" y="63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7" name="Freeform 298"/>
            <p:cNvSpPr>
              <a:spLocks/>
            </p:cNvSpPr>
            <p:nvPr/>
          </p:nvSpPr>
          <p:spPr bwMode="auto">
            <a:xfrm>
              <a:off x="357" y="2632"/>
              <a:ext cx="547" cy="190"/>
            </a:xfrm>
            <a:custGeom>
              <a:avLst/>
              <a:gdLst>
                <a:gd name="T0" fmla="*/ 2 w 1093"/>
                <a:gd name="T1" fmla="*/ 95 h 380"/>
                <a:gd name="T2" fmla="*/ 182 w 1093"/>
                <a:gd name="T3" fmla="*/ 117 h 380"/>
                <a:gd name="T4" fmla="*/ 182 w 1093"/>
                <a:gd name="T5" fmla="*/ 0 h 380"/>
                <a:gd name="T6" fmla="*/ 1093 w 1093"/>
                <a:gd name="T7" fmla="*/ 79 h 380"/>
                <a:gd name="T8" fmla="*/ 973 w 1093"/>
                <a:gd name="T9" fmla="*/ 95 h 380"/>
                <a:gd name="T10" fmla="*/ 312 w 1093"/>
                <a:gd name="T11" fmla="*/ 72 h 380"/>
                <a:gd name="T12" fmla="*/ 289 w 1093"/>
                <a:gd name="T13" fmla="*/ 125 h 380"/>
                <a:gd name="T14" fmla="*/ 572 w 1093"/>
                <a:gd name="T15" fmla="*/ 174 h 380"/>
                <a:gd name="T16" fmla="*/ 977 w 1093"/>
                <a:gd name="T17" fmla="*/ 220 h 380"/>
                <a:gd name="T18" fmla="*/ 848 w 1093"/>
                <a:gd name="T19" fmla="*/ 264 h 380"/>
                <a:gd name="T20" fmla="*/ 405 w 1093"/>
                <a:gd name="T21" fmla="*/ 252 h 380"/>
                <a:gd name="T22" fmla="*/ 614 w 1093"/>
                <a:gd name="T23" fmla="*/ 309 h 380"/>
                <a:gd name="T24" fmla="*/ 992 w 1093"/>
                <a:gd name="T25" fmla="*/ 351 h 380"/>
                <a:gd name="T26" fmla="*/ 895 w 1093"/>
                <a:gd name="T27" fmla="*/ 380 h 380"/>
                <a:gd name="T28" fmla="*/ 26 w 1093"/>
                <a:gd name="T29" fmla="*/ 258 h 380"/>
                <a:gd name="T30" fmla="*/ 0 w 1093"/>
                <a:gd name="T31" fmla="*/ 210 h 380"/>
                <a:gd name="T32" fmla="*/ 2 w 1093"/>
                <a:gd name="T33" fmla="*/ 95 h 380"/>
                <a:gd name="T34" fmla="*/ 2 w 1093"/>
                <a:gd name="T35" fmla="*/ 95 h 38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93"/>
                <a:gd name="T55" fmla="*/ 0 h 380"/>
                <a:gd name="T56" fmla="*/ 1093 w 1093"/>
                <a:gd name="T57" fmla="*/ 380 h 38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93" h="380">
                  <a:moveTo>
                    <a:pt x="2" y="95"/>
                  </a:moveTo>
                  <a:lnTo>
                    <a:pt x="182" y="117"/>
                  </a:lnTo>
                  <a:lnTo>
                    <a:pt x="182" y="0"/>
                  </a:lnTo>
                  <a:lnTo>
                    <a:pt x="1093" y="79"/>
                  </a:lnTo>
                  <a:lnTo>
                    <a:pt x="973" y="95"/>
                  </a:lnTo>
                  <a:lnTo>
                    <a:pt x="312" y="72"/>
                  </a:lnTo>
                  <a:lnTo>
                    <a:pt x="289" y="125"/>
                  </a:lnTo>
                  <a:lnTo>
                    <a:pt x="572" y="174"/>
                  </a:lnTo>
                  <a:lnTo>
                    <a:pt x="977" y="220"/>
                  </a:lnTo>
                  <a:lnTo>
                    <a:pt x="848" y="264"/>
                  </a:lnTo>
                  <a:lnTo>
                    <a:pt x="405" y="252"/>
                  </a:lnTo>
                  <a:lnTo>
                    <a:pt x="614" y="309"/>
                  </a:lnTo>
                  <a:lnTo>
                    <a:pt x="992" y="351"/>
                  </a:lnTo>
                  <a:lnTo>
                    <a:pt x="895" y="380"/>
                  </a:lnTo>
                  <a:lnTo>
                    <a:pt x="26" y="258"/>
                  </a:lnTo>
                  <a:lnTo>
                    <a:pt x="0" y="210"/>
                  </a:lnTo>
                  <a:lnTo>
                    <a:pt x="2" y="95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8" name="Freeform 299"/>
            <p:cNvSpPr>
              <a:spLocks/>
            </p:cNvSpPr>
            <p:nvPr/>
          </p:nvSpPr>
          <p:spPr bwMode="auto">
            <a:xfrm>
              <a:off x="1125" y="2625"/>
              <a:ext cx="142" cy="113"/>
            </a:xfrm>
            <a:custGeom>
              <a:avLst/>
              <a:gdLst>
                <a:gd name="T0" fmla="*/ 0 w 285"/>
                <a:gd name="T1" fmla="*/ 78 h 226"/>
                <a:gd name="T2" fmla="*/ 40 w 285"/>
                <a:gd name="T3" fmla="*/ 88 h 226"/>
                <a:gd name="T4" fmla="*/ 72 w 285"/>
                <a:gd name="T5" fmla="*/ 38 h 226"/>
                <a:gd name="T6" fmla="*/ 122 w 285"/>
                <a:gd name="T7" fmla="*/ 31 h 226"/>
                <a:gd name="T8" fmla="*/ 232 w 285"/>
                <a:gd name="T9" fmla="*/ 38 h 226"/>
                <a:gd name="T10" fmla="*/ 251 w 285"/>
                <a:gd name="T11" fmla="*/ 78 h 226"/>
                <a:gd name="T12" fmla="*/ 249 w 285"/>
                <a:gd name="T13" fmla="*/ 173 h 226"/>
                <a:gd name="T14" fmla="*/ 215 w 285"/>
                <a:gd name="T15" fmla="*/ 196 h 226"/>
                <a:gd name="T16" fmla="*/ 15 w 285"/>
                <a:gd name="T17" fmla="*/ 192 h 226"/>
                <a:gd name="T18" fmla="*/ 23 w 285"/>
                <a:gd name="T19" fmla="*/ 226 h 226"/>
                <a:gd name="T20" fmla="*/ 264 w 285"/>
                <a:gd name="T21" fmla="*/ 223 h 226"/>
                <a:gd name="T22" fmla="*/ 285 w 285"/>
                <a:gd name="T23" fmla="*/ 4 h 226"/>
                <a:gd name="T24" fmla="*/ 0 w 285"/>
                <a:gd name="T25" fmla="*/ 0 h 226"/>
                <a:gd name="T26" fmla="*/ 0 w 285"/>
                <a:gd name="T27" fmla="*/ 78 h 226"/>
                <a:gd name="T28" fmla="*/ 0 w 285"/>
                <a:gd name="T29" fmla="*/ 78 h 22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85"/>
                <a:gd name="T46" fmla="*/ 0 h 226"/>
                <a:gd name="T47" fmla="*/ 285 w 285"/>
                <a:gd name="T48" fmla="*/ 226 h 22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85" h="226">
                  <a:moveTo>
                    <a:pt x="0" y="78"/>
                  </a:moveTo>
                  <a:lnTo>
                    <a:pt x="40" y="88"/>
                  </a:lnTo>
                  <a:lnTo>
                    <a:pt x="72" y="38"/>
                  </a:lnTo>
                  <a:lnTo>
                    <a:pt x="122" y="31"/>
                  </a:lnTo>
                  <a:lnTo>
                    <a:pt x="232" y="38"/>
                  </a:lnTo>
                  <a:lnTo>
                    <a:pt x="251" y="78"/>
                  </a:lnTo>
                  <a:lnTo>
                    <a:pt x="249" y="173"/>
                  </a:lnTo>
                  <a:lnTo>
                    <a:pt x="215" y="196"/>
                  </a:lnTo>
                  <a:lnTo>
                    <a:pt x="15" y="192"/>
                  </a:lnTo>
                  <a:lnTo>
                    <a:pt x="23" y="226"/>
                  </a:lnTo>
                  <a:lnTo>
                    <a:pt x="264" y="223"/>
                  </a:lnTo>
                  <a:lnTo>
                    <a:pt x="285" y="4"/>
                  </a:lnTo>
                  <a:lnTo>
                    <a:pt x="0" y="0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29" name="Freeform 300"/>
            <p:cNvSpPr>
              <a:spLocks/>
            </p:cNvSpPr>
            <p:nvPr/>
          </p:nvSpPr>
          <p:spPr bwMode="auto">
            <a:xfrm>
              <a:off x="1123" y="2648"/>
              <a:ext cx="30" cy="84"/>
            </a:xfrm>
            <a:custGeom>
              <a:avLst/>
              <a:gdLst>
                <a:gd name="T0" fmla="*/ 55 w 61"/>
                <a:gd name="T1" fmla="*/ 0 h 167"/>
                <a:gd name="T2" fmla="*/ 61 w 61"/>
                <a:gd name="T3" fmla="*/ 167 h 167"/>
                <a:gd name="T4" fmla="*/ 0 w 61"/>
                <a:gd name="T5" fmla="*/ 167 h 167"/>
                <a:gd name="T6" fmla="*/ 6 w 61"/>
                <a:gd name="T7" fmla="*/ 25 h 167"/>
                <a:gd name="T8" fmla="*/ 55 w 61"/>
                <a:gd name="T9" fmla="*/ 0 h 167"/>
                <a:gd name="T10" fmla="*/ 55 w 61"/>
                <a:gd name="T11" fmla="*/ 0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"/>
                <a:gd name="T19" fmla="*/ 0 h 167"/>
                <a:gd name="T20" fmla="*/ 61 w 61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" h="167">
                  <a:moveTo>
                    <a:pt x="55" y="0"/>
                  </a:moveTo>
                  <a:lnTo>
                    <a:pt x="61" y="167"/>
                  </a:lnTo>
                  <a:lnTo>
                    <a:pt x="0" y="167"/>
                  </a:lnTo>
                  <a:lnTo>
                    <a:pt x="6" y="25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0" name="Freeform 301"/>
            <p:cNvSpPr>
              <a:spLocks/>
            </p:cNvSpPr>
            <p:nvPr/>
          </p:nvSpPr>
          <p:spPr bwMode="auto">
            <a:xfrm>
              <a:off x="1154" y="2677"/>
              <a:ext cx="81" cy="51"/>
            </a:xfrm>
            <a:custGeom>
              <a:avLst/>
              <a:gdLst>
                <a:gd name="T0" fmla="*/ 0 w 162"/>
                <a:gd name="T1" fmla="*/ 100 h 100"/>
                <a:gd name="T2" fmla="*/ 67 w 162"/>
                <a:gd name="T3" fmla="*/ 59 h 100"/>
                <a:gd name="T4" fmla="*/ 103 w 162"/>
                <a:gd name="T5" fmla="*/ 9 h 100"/>
                <a:gd name="T6" fmla="*/ 116 w 162"/>
                <a:gd name="T7" fmla="*/ 32 h 100"/>
                <a:gd name="T8" fmla="*/ 162 w 162"/>
                <a:gd name="T9" fmla="*/ 0 h 100"/>
                <a:gd name="T10" fmla="*/ 158 w 162"/>
                <a:gd name="T11" fmla="*/ 59 h 100"/>
                <a:gd name="T12" fmla="*/ 101 w 162"/>
                <a:gd name="T13" fmla="*/ 91 h 100"/>
                <a:gd name="T14" fmla="*/ 0 w 162"/>
                <a:gd name="T15" fmla="*/ 100 h 100"/>
                <a:gd name="T16" fmla="*/ 0 w 162"/>
                <a:gd name="T17" fmla="*/ 10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62"/>
                <a:gd name="T28" fmla="*/ 0 h 100"/>
                <a:gd name="T29" fmla="*/ 162 w 162"/>
                <a:gd name="T30" fmla="*/ 100 h 1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62" h="100">
                  <a:moveTo>
                    <a:pt x="0" y="100"/>
                  </a:moveTo>
                  <a:lnTo>
                    <a:pt x="67" y="59"/>
                  </a:lnTo>
                  <a:lnTo>
                    <a:pt x="103" y="9"/>
                  </a:lnTo>
                  <a:lnTo>
                    <a:pt x="116" y="32"/>
                  </a:lnTo>
                  <a:lnTo>
                    <a:pt x="162" y="0"/>
                  </a:lnTo>
                  <a:lnTo>
                    <a:pt x="158" y="59"/>
                  </a:lnTo>
                  <a:lnTo>
                    <a:pt x="101" y="91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1" name="Freeform 302"/>
            <p:cNvSpPr>
              <a:spLocks/>
            </p:cNvSpPr>
            <p:nvPr/>
          </p:nvSpPr>
          <p:spPr bwMode="auto">
            <a:xfrm>
              <a:off x="371" y="2579"/>
              <a:ext cx="72" cy="96"/>
            </a:xfrm>
            <a:custGeom>
              <a:avLst/>
              <a:gdLst>
                <a:gd name="T0" fmla="*/ 88 w 145"/>
                <a:gd name="T1" fmla="*/ 11 h 194"/>
                <a:gd name="T2" fmla="*/ 37 w 145"/>
                <a:gd name="T3" fmla="*/ 32 h 194"/>
                <a:gd name="T4" fmla="*/ 33 w 145"/>
                <a:gd name="T5" fmla="*/ 88 h 194"/>
                <a:gd name="T6" fmla="*/ 54 w 145"/>
                <a:gd name="T7" fmla="*/ 127 h 194"/>
                <a:gd name="T8" fmla="*/ 133 w 145"/>
                <a:gd name="T9" fmla="*/ 143 h 194"/>
                <a:gd name="T10" fmla="*/ 145 w 145"/>
                <a:gd name="T11" fmla="*/ 194 h 194"/>
                <a:gd name="T12" fmla="*/ 12 w 145"/>
                <a:gd name="T13" fmla="*/ 162 h 194"/>
                <a:gd name="T14" fmla="*/ 0 w 145"/>
                <a:gd name="T15" fmla="*/ 10 h 194"/>
                <a:gd name="T16" fmla="*/ 33 w 145"/>
                <a:gd name="T17" fmla="*/ 0 h 194"/>
                <a:gd name="T18" fmla="*/ 88 w 145"/>
                <a:gd name="T19" fmla="*/ 11 h 194"/>
                <a:gd name="T20" fmla="*/ 88 w 145"/>
                <a:gd name="T21" fmla="*/ 11 h 1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5"/>
                <a:gd name="T34" fmla="*/ 0 h 194"/>
                <a:gd name="T35" fmla="*/ 145 w 145"/>
                <a:gd name="T36" fmla="*/ 194 h 19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5" h="194">
                  <a:moveTo>
                    <a:pt x="88" y="11"/>
                  </a:moveTo>
                  <a:lnTo>
                    <a:pt x="37" y="32"/>
                  </a:lnTo>
                  <a:lnTo>
                    <a:pt x="33" y="88"/>
                  </a:lnTo>
                  <a:lnTo>
                    <a:pt x="54" y="127"/>
                  </a:lnTo>
                  <a:lnTo>
                    <a:pt x="133" y="143"/>
                  </a:lnTo>
                  <a:lnTo>
                    <a:pt x="145" y="194"/>
                  </a:lnTo>
                  <a:lnTo>
                    <a:pt x="12" y="162"/>
                  </a:lnTo>
                  <a:lnTo>
                    <a:pt x="0" y="10"/>
                  </a:lnTo>
                  <a:lnTo>
                    <a:pt x="33" y="0"/>
                  </a:lnTo>
                  <a:lnTo>
                    <a:pt x="88" y="11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2" name="Freeform 303"/>
            <p:cNvSpPr>
              <a:spLocks/>
            </p:cNvSpPr>
            <p:nvPr/>
          </p:nvSpPr>
          <p:spPr bwMode="auto">
            <a:xfrm>
              <a:off x="298" y="2900"/>
              <a:ext cx="283" cy="55"/>
            </a:xfrm>
            <a:custGeom>
              <a:avLst/>
              <a:gdLst>
                <a:gd name="T0" fmla="*/ 23 w 565"/>
                <a:gd name="T1" fmla="*/ 0 h 111"/>
                <a:gd name="T2" fmla="*/ 51 w 565"/>
                <a:gd name="T3" fmla="*/ 29 h 111"/>
                <a:gd name="T4" fmla="*/ 120 w 565"/>
                <a:gd name="T5" fmla="*/ 50 h 111"/>
                <a:gd name="T6" fmla="*/ 565 w 565"/>
                <a:gd name="T7" fmla="*/ 90 h 111"/>
                <a:gd name="T8" fmla="*/ 382 w 565"/>
                <a:gd name="T9" fmla="*/ 111 h 111"/>
                <a:gd name="T10" fmla="*/ 63 w 565"/>
                <a:gd name="T11" fmla="*/ 90 h 111"/>
                <a:gd name="T12" fmla="*/ 0 w 565"/>
                <a:gd name="T13" fmla="*/ 58 h 111"/>
                <a:gd name="T14" fmla="*/ 0 w 565"/>
                <a:gd name="T15" fmla="*/ 18 h 111"/>
                <a:gd name="T16" fmla="*/ 23 w 565"/>
                <a:gd name="T17" fmla="*/ 0 h 111"/>
                <a:gd name="T18" fmla="*/ 23 w 565"/>
                <a:gd name="T19" fmla="*/ 0 h 1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5"/>
                <a:gd name="T31" fmla="*/ 0 h 111"/>
                <a:gd name="T32" fmla="*/ 565 w 565"/>
                <a:gd name="T33" fmla="*/ 111 h 1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5" h="111">
                  <a:moveTo>
                    <a:pt x="23" y="0"/>
                  </a:moveTo>
                  <a:lnTo>
                    <a:pt x="51" y="29"/>
                  </a:lnTo>
                  <a:lnTo>
                    <a:pt x="120" y="50"/>
                  </a:lnTo>
                  <a:lnTo>
                    <a:pt x="565" y="90"/>
                  </a:lnTo>
                  <a:lnTo>
                    <a:pt x="382" y="111"/>
                  </a:lnTo>
                  <a:lnTo>
                    <a:pt x="63" y="90"/>
                  </a:lnTo>
                  <a:lnTo>
                    <a:pt x="0" y="58"/>
                  </a:lnTo>
                  <a:lnTo>
                    <a:pt x="0" y="18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3" name="Freeform 304"/>
            <p:cNvSpPr>
              <a:spLocks/>
            </p:cNvSpPr>
            <p:nvPr/>
          </p:nvSpPr>
          <p:spPr bwMode="auto">
            <a:xfrm>
              <a:off x="778" y="2989"/>
              <a:ext cx="513" cy="57"/>
            </a:xfrm>
            <a:custGeom>
              <a:avLst/>
              <a:gdLst>
                <a:gd name="T0" fmla="*/ 0 w 1027"/>
                <a:gd name="T1" fmla="*/ 0 h 114"/>
                <a:gd name="T2" fmla="*/ 405 w 1027"/>
                <a:gd name="T3" fmla="*/ 23 h 114"/>
                <a:gd name="T4" fmla="*/ 681 w 1027"/>
                <a:gd name="T5" fmla="*/ 12 h 114"/>
                <a:gd name="T6" fmla="*/ 734 w 1027"/>
                <a:gd name="T7" fmla="*/ 25 h 114"/>
                <a:gd name="T8" fmla="*/ 772 w 1027"/>
                <a:gd name="T9" fmla="*/ 12 h 114"/>
                <a:gd name="T10" fmla="*/ 1027 w 1027"/>
                <a:gd name="T11" fmla="*/ 8 h 114"/>
                <a:gd name="T12" fmla="*/ 958 w 1027"/>
                <a:gd name="T13" fmla="*/ 44 h 114"/>
                <a:gd name="T14" fmla="*/ 839 w 1027"/>
                <a:gd name="T15" fmla="*/ 114 h 114"/>
                <a:gd name="T16" fmla="*/ 704 w 1027"/>
                <a:gd name="T17" fmla="*/ 89 h 114"/>
                <a:gd name="T18" fmla="*/ 631 w 1027"/>
                <a:gd name="T19" fmla="*/ 88 h 114"/>
                <a:gd name="T20" fmla="*/ 268 w 1027"/>
                <a:gd name="T21" fmla="*/ 82 h 114"/>
                <a:gd name="T22" fmla="*/ 17 w 1027"/>
                <a:gd name="T23" fmla="*/ 36 h 114"/>
                <a:gd name="T24" fmla="*/ 0 w 1027"/>
                <a:gd name="T25" fmla="*/ 0 h 114"/>
                <a:gd name="T26" fmla="*/ 0 w 1027"/>
                <a:gd name="T27" fmla="*/ 0 h 11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027"/>
                <a:gd name="T43" fmla="*/ 0 h 114"/>
                <a:gd name="T44" fmla="*/ 1027 w 1027"/>
                <a:gd name="T45" fmla="*/ 114 h 11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027" h="114">
                  <a:moveTo>
                    <a:pt x="0" y="0"/>
                  </a:moveTo>
                  <a:lnTo>
                    <a:pt x="405" y="23"/>
                  </a:lnTo>
                  <a:lnTo>
                    <a:pt x="681" y="12"/>
                  </a:lnTo>
                  <a:lnTo>
                    <a:pt x="734" y="25"/>
                  </a:lnTo>
                  <a:lnTo>
                    <a:pt x="772" y="12"/>
                  </a:lnTo>
                  <a:lnTo>
                    <a:pt x="1027" y="8"/>
                  </a:lnTo>
                  <a:lnTo>
                    <a:pt x="958" y="44"/>
                  </a:lnTo>
                  <a:lnTo>
                    <a:pt x="839" y="114"/>
                  </a:lnTo>
                  <a:lnTo>
                    <a:pt x="704" y="89"/>
                  </a:lnTo>
                  <a:lnTo>
                    <a:pt x="631" y="88"/>
                  </a:lnTo>
                  <a:lnTo>
                    <a:pt x="268" y="82"/>
                  </a:lnTo>
                  <a:lnTo>
                    <a:pt x="17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4" name="Freeform 305"/>
            <p:cNvSpPr>
              <a:spLocks/>
            </p:cNvSpPr>
            <p:nvPr/>
          </p:nvSpPr>
          <p:spPr bwMode="auto">
            <a:xfrm>
              <a:off x="1577" y="2975"/>
              <a:ext cx="116" cy="65"/>
            </a:xfrm>
            <a:custGeom>
              <a:avLst/>
              <a:gdLst>
                <a:gd name="T0" fmla="*/ 55 w 232"/>
                <a:gd name="T1" fmla="*/ 0 h 131"/>
                <a:gd name="T2" fmla="*/ 21 w 232"/>
                <a:gd name="T3" fmla="*/ 17 h 131"/>
                <a:gd name="T4" fmla="*/ 0 w 232"/>
                <a:gd name="T5" fmla="*/ 47 h 131"/>
                <a:gd name="T6" fmla="*/ 38 w 232"/>
                <a:gd name="T7" fmla="*/ 57 h 131"/>
                <a:gd name="T8" fmla="*/ 76 w 232"/>
                <a:gd name="T9" fmla="*/ 79 h 131"/>
                <a:gd name="T10" fmla="*/ 105 w 232"/>
                <a:gd name="T11" fmla="*/ 131 h 131"/>
                <a:gd name="T12" fmla="*/ 152 w 232"/>
                <a:gd name="T13" fmla="*/ 98 h 131"/>
                <a:gd name="T14" fmla="*/ 186 w 232"/>
                <a:gd name="T15" fmla="*/ 87 h 131"/>
                <a:gd name="T16" fmla="*/ 232 w 232"/>
                <a:gd name="T17" fmla="*/ 87 h 131"/>
                <a:gd name="T18" fmla="*/ 207 w 232"/>
                <a:gd name="T19" fmla="*/ 64 h 131"/>
                <a:gd name="T20" fmla="*/ 171 w 232"/>
                <a:gd name="T21" fmla="*/ 60 h 131"/>
                <a:gd name="T22" fmla="*/ 112 w 232"/>
                <a:gd name="T23" fmla="*/ 70 h 131"/>
                <a:gd name="T24" fmla="*/ 80 w 232"/>
                <a:gd name="T25" fmla="*/ 24 h 131"/>
                <a:gd name="T26" fmla="*/ 55 w 232"/>
                <a:gd name="T27" fmla="*/ 0 h 131"/>
                <a:gd name="T28" fmla="*/ 55 w 232"/>
                <a:gd name="T29" fmla="*/ 0 h 13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32"/>
                <a:gd name="T46" fmla="*/ 0 h 131"/>
                <a:gd name="T47" fmla="*/ 232 w 232"/>
                <a:gd name="T48" fmla="*/ 131 h 13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32" h="131">
                  <a:moveTo>
                    <a:pt x="55" y="0"/>
                  </a:moveTo>
                  <a:lnTo>
                    <a:pt x="21" y="17"/>
                  </a:lnTo>
                  <a:lnTo>
                    <a:pt x="0" y="47"/>
                  </a:lnTo>
                  <a:lnTo>
                    <a:pt x="38" y="57"/>
                  </a:lnTo>
                  <a:lnTo>
                    <a:pt x="76" y="79"/>
                  </a:lnTo>
                  <a:lnTo>
                    <a:pt x="105" y="131"/>
                  </a:lnTo>
                  <a:lnTo>
                    <a:pt x="152" y="98"/>
                  </a:lnTo>
                  <a:lnTo>
                    <a:pt x="186" y="87"/>
                  </a:lnTo>
                  <a:lnTo>
                    <a:pt x="232" y="87"/>
                  </a:lnTo>
                  <a:lnTo>
                    <a:pt x="207" y="64"/>
                  </a:lnTo>
                  <a:lnTo>
                    <a:pt x="171" y="60"/>
                  </a:lnTo>
                  <a:lnTo>
                    <a:pt x="112" y="70"/>
                  </a:lnTo>
                  <a:lnTo>
                    <a:pt x="80" y="24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5" name="Freeform 306"/>
            <p:cNvSpPr>
              <a:spLocks/>
            </p:cNvSpPr>
            <p:nvPr/>
          </p:nvSpPr>
          <p:spPr bwMode="auto">
            <a:xfrm>
              <a:off x="1261" y="2621"/>
              <a:ext cx="50" cy="123"/>
            </a:xfrm>
            <a:custGeom>
              <a:avLst/>
              <a:gdLst>
                <a:gd name="T0" fmla="*/ 13 w 99"/>
                <a:gd name="T1" fmla="*/ 2 h 245"/>
                <a:gd name="T2" fmla="*/ 0 w 99"/>
                <a:gd name="T3" fmla="*/ 230 h 245"/>
                <a:gd name="T4" fmla="*/ 64 w 99"/>
                <a:gd name="T5" fmla="*/ 245 h 245"/>
                <a:gd name="T6" fmla="*/ 91 w 99"/>
                <a:gd name="T7" fmla="*/ 220 h 245"/>
                <a:gd name="T8" fmla="*/ 99 w 99"/>
                <a:gd name="T9" fmla="*/ 34 h 245"/>
                <a:gd name="T10" fmla="*/ 68 w 99"/>
                <a:gd name="T11" fmla="*/ 0 h 245"/>
                <a:gd name="T12" fmla="*/ 13 w 99"/>
                <a:gd name="T13" fmla="*/ 2 h 245"/>
                <a:gd name="T14" fmla="*/ 13 w 99"/>
                <a:gd name="T15" fmla="*/ 2 h 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245"/>
                <a:gd name="T26" fmla="*/ 99 w 99"/>
                <a:gd name="T27" fmla="*/ 245 h 24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245">
                  <a:moveTo>
                    <a:pt x="13" y="2"/>
                  </a:moveTo>
                  <a:lnTo>
                    <a:pt x="0" y="230"/>
                  </a:lnTo>
                  <a:lnTo>
                    <a:pt x="64" y="245"/>
                  </a:lnTo>
                  <a:lnTo>
                    <a:pt x="91" y="220"/>
                  </a:lnTo>
                  <a:lnTo>
                    <a:pt x="99" y="34"/>
                  </a:lnTo>
                  <a:lnTo>
                    <a:pt x="68" y="0"/>
                  </a:lnTo>
                  <a:lnTo>
                    <a:pt x="13" y="2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6" name="Freeform 307"/>
            <p:cNvSpPr>
              <a:spLocks/>
            </p:cNvSpPr>
            <p:nvPr/>
          </p:nvSpPr>
          <p:spPr bwMode="auto">
            <a:xfrm>
              <a:off x="355" y="2685"/>
              <a:ext cx="94" cy="52"/>
            </a:xfrm>
            <a:custGeom>
              <a:avLst/>
              <a:gdLst>
                <a:gd name="T0" fmla="*/ 0 w 186"/>
                <a:gd name="T1" fmla="*/ 0 h 104"/>
                <a:gd name="T2" fmla="*/ 6 w 186"/>
                <a:gd name="T3" fmla="*/ 63 h 104"/>
                <a:gd name="T4" fmla="*/ 99 w 186"/>
                <a:gd name="T5" fmla="*/ 89 h 104"/>
                <a:gd name="T6" fmla="*/ 186 w 186"/>
                <a:gd name="T7" fmla="*/ 104 h 104"/>
                <a:gd name="T8" fmla="*/ 186 w 186"/>
                <a:gd name="T9" fmla="*/ 38 h 104"/>
                <a:gd name="T10" fmla="*/ 0 w 186"/>
                <a:gd name="T11" fmla="*/ 0 h 104"/>
                <a:gd name="T12" fmla="*/ 0 w 186"/>
                <a:gd name="T13" fmla="*/ 0 h 10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6"/>
                <a:gd name="T22" fmla="*/ 0 h 104"/>
                <a:gd name="T23" fmla="*/ 186 w 186"/>
                <a:gd name="T24" fmla="*/ 104 h 10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6" h="104">
                  <a:moveTo>
                    <a:pt x="0" y="0"/>
                  </a:moveTo>
                  <a:lnTo>
                    <a:pt x="6" y="63"/>
                  </a:lnTo>
                  <a:lnTo>
                    <a:pt x="99" y="89"/>
                  </a:lnTo>
                  <a:lnTo>
                    <a:pt x="186" y="104"/>
                  </a:lnTo>
                  <a:lnTo>
                    <a:pt x="186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7F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7" name="Freeform 308"/>
            <p:cNvSpPr>
              <a:spLocks/>
            </p:cNvSpPr>
            <p:nvPr/>
          </p:nvSpPr>
          <p:spPr bwMode="auto">
            <a:xfrm>
              <a:off x="1094" y="2760"/>
              <a:ext cx="220" cy="55"/>
            </a:xfrm>
            <a:custGeom>
              <a:avLst/>
              <a:gdLst>
                <a:gd name="T0" fmla="*/ 0 w 439"/>
                <a:gd name="T1" fmla="*/ 0 h 110"/>
                <a:gd name="T2" fmla="*/ 12 w 439"/>
                <a:gd name="T3" fmla="*/ 95 h 110"/>
                <a:gd name="T4" fmla="*/ 439 w 439"/>
                <a:gd name="T5" fmla="*/ 110 h 110"/>
                <a:gd name="T6" fmla="*/ 434 w 439"/>
                <a:gd name="T7" fmla="*/ 10 h 110"/>
                <a:gd name="T8" fmla="*/ 0 w 439"/>
                <a:gd name="T9" fmla="*/ 0 h 110"/>
                <a:gd name="T10" fmla="*/ 0 w 439"/>
                <a:gd name="T11" fmla="*/ 0 h 1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39"/>
                <a:gd name="T19" fmla="*/ 0 h 110"/>
                <a:gd name="T20" fmla="*/ 439 w 439"/>
                <a:gd name="T21" fmla="*/ 110 h 1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39" h="110">
                  <a:moveTo>
                    <a:pt x="0" y="0"/>
                  </a:moveTo>
                  <a:lnTo>
                    <a:pt x="12" y="95"/>
                  </a:lnTo>
                  <a:lnTo>
                    <a:pt x="439" y="110"/>
                  </a:lnTo>
                  <a:lnTo>
                    <a:pt x="434" y="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8" name="Freeform 309"/>
            <p:cNvSpPr>
              <a:spLocks/>
            </p:cNvSpPr>
            <p:nvPr/>
          </p:nvSpPr>
          <p:spPr bwMode="auto">
            <a:xfrm>
              <a:off x="1626" y="2035"/>
              <a:ext cx="57" cy="38"/>
            </a:xfrm>
            <a:custGeom>
              <a:avLst/>
              <a:gdLst>
                <a:gd name="T0" fmla="*/ 0 w 116"/>
                <a:gd name="T1" fmla="*/ 36 h 76"/>
                <a:gd name="T2" fmla="*/ 46 w 116"/>
                <a:gd name="T3" fmla="*/ 6 h 76"/>
                <a:gd name="T4" fmla="*/ 70 w 116"/>
                <a:gd name="T5" fmla="*/ 0 h 76"/>
                <a:gd name="T6" fmla="*/ 116 w 116"/>
                <a:gd name="T7" fmla="*/ 28 h 76"/>
                <a:gd name="T8" fmla="*/ 82 w 116"/>
                <a:gd name="T9" fmla="*/ 59 h 76"/>
                <a:gd name="T10" fmla="*/ 23 w 116"/>
                <a:gd name="T11" fmla="*/ 76 h 76"/>
                <a:gd name="T12" fmla="*/ 0 w 116"/>
                <a:gd name="T13" fmla="*/ 36 h 76"/>
                <a:gd name="T14" fmla="*/ 0 w 116"/>
                <a:gd name="T15" fmla="*/ 36 h 7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76"/>
                <a:gd name="T26" fmla="*/ 116 w 116"/>
                <a:gd name="T27" fmla="*/ 76 h 7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76">
                  <a:moveTo>
                    <a:pt x="0" y="36"/>
                  </a:moveTo>
                  <a:lnTo>
                    <a:pt x="46" y="6"/>
                  </a:lnTo>
                  <a:lnTo>
                    <a:pt x="70" y="0"/>
                  </a:lnTo>
                  <a:lnTo>
                    <a:pt x="116" y="28"/>
                  </a:lnTo>
                  <a:lnTo>
                    <a:pt x="82" y="59"/>
                  </a:lnTo>
                  <a:lnTo>
                    <a:pt x="23" y="76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39" name="Freeform 310"/>
            <p:cNvSpPr>
              <a:spLocks/>
            </p:cNvSpPr>
            <p:nvPr/>
          </p:nvSpPr>
          <p:spPr bwMode="auto">
            <a:xfrm>
              <a:off x="1854" y="2053"/>
              <a:ext cx="48" cy="26"/>
            </a:xfrm>
            <a:custGeom>
              <a:avLst/>
              <a:gdLst>
                <a:gd name="T0" fmla="*/ 0 w 97"/>
                <a:gd name="T1" fmla="*/ 6 h 51"/>
                <a:gd name="T2" fmla="*/ 33 w 97"/>
                <a:gd name="T3" fmla="*/ 0 h 51"/>
                <a:gd name="T4" fmla="*/ 57 w 97"/>
                <a:gd name="T5" fmla="*/ 4 h 51"/>
                <a:gd name="T6" fmla="*/ 97 w 97"/>
                <a:gd name="T7" fmla="*/ 29 h 51"/>
                <a:gd name="T8" fmla="*/ 50 w 97"/>
                <a:gd name="T9" fmla="*/ 51 h 51"/>
                <a:gd name="T10" fmla="*/ 6 w 97"/>
                <a:gd name="T11" fmla="*/ 49 h 51"/>
                <a:gd name="T12" fmla="*/ 0 w 97"/>
                <a:gd name="T13" fmla="*/ 6 h 51"/>
                <a:gd name="T14" fmla="*/ 0 w 97"/>
                <a:gd name="T15" fmla="*/ 6 h 5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7"/>
                <a:gd name="T25" fmla="*/ 0 h 51"/>
                <a:gd name="T26" fmla="*/ 97 w 97"/>
                <a:gd name="T27" fmla="*/ 51 h 5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7" h="51">
                  <a:moveTo>
                    <a:pt x="0" y="6"/>
                  </a:moveTo>
                  <a:lnTo>
                    <a:pt x="33" y="0"/>
                  </a:lnTo>
                  <a:lnTo>
                    <a:pt x="57" y="4"/>
                  </a:lnTo>
                  <a:lnTo>
                    <a:pt x="97" y="29"/>
                  </a:lnTo>
                  <a:lnTo>
                    <a:pt x="50" y="51"/>
                  </a:lnTo>
                  <a:lnTo>
                    <a:pt x="6" y="4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0" name="Freeform 311"/>
            <p:cNvSpPr>
              <a:spLocks/>
            </p:cNvSpPr>
            <p:nvPr/>
          </p:nvSpPr>
          <p:spPr bwMode="auto">
            <a:xfrm>
              <a:off x="1545" y="2035"/>
              <a:ext cx="53" cy="35"/>
            </a:xfrm>
            <a:custGeom>
              <a:avLst/>
              <a:gdLst>
                <a:gd name="T0" fmla="*/ 0 w 107"/>
                <a:gd name="T1" fmla="*/ 30 h 70"/>
                <a:gd name="T2" fmla="*/ 31 w 107"/>
                <a:gd name="T3" fmla="*/ 4 h 70"/>
                <a:gd name="T4" fmla="*/ 63 w 107"/>
                <a:gd name="T5" fmla="*/ 0 h 70"/>
                <a:gd name="T6" fmla="*/ 107 w 107"/>
                <a:gd name="T7" fmla="*/ 34 h 70"/>
                <a:gd name="T8" fmla="*/ 75 w 107"/>
                <a:gd name="T9" fmla="*/ 53 h 70"/>
                <a:gd name="T10" fmla="*/ 6 w 107"/>
                <a:gd name="T11" fmla="*/ 70 h 70"/>
                <a:gd name="T12" fmla="*/ 0 w 107"/>
                <a:gd name="T13" fmla="*/ 30 h 70"/>
                <a:gd name="T14" fmla="*/ 0 w 107"/>
                <a:gd name="T15" fmla="*/ 3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7"/>
                <a:gd name="T25" fmla="*/ 0 h 70"/>
                <a:gd name="T26" fmla="*/ 107 w 107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7" h="70">
                  <a:moveTo>
                    <a:pt x="0" y="30"/>
                  </a:moveTo>
                  <a:lnTo>
                    <a:pt x="31" y="4"/>
                  </a:lnTo>
                  <a:lnTo>
                    <a:pt x="63" y="0"/>
                  </a:lnTo>
                  <a:lnTo>
                    <a:pt x="107" y="34"/>
                  </a:lnTo>
                  <a:lnTo>
                    <a:pt x="75" y="53"/>
                  </a:lnTo>
                  <a:lnTo>
                    <a:pt x="6" y="7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1" name="Freeform 312"/>
            <p:cNvSpPr>
              <a:spLocks/>
            </p:cNvSpPr>
            <p:nvPr/>
          </p:nvSpPr>
          <p:spPr bwMode="auto">
            <a:xfrm>
              <a:off x="1455" y="2032"/>
              <a:ext cx="54" cy="33"/>
            </a:xfrm>
            <a:custGeom>
              <a:avLst/>
              <a:gdLst>
                <a:gd name="T0" fmla="*/ 0 w 106"/>
                <a:gd name="T1" fmla="*/ 36 h 67"/>
                <a:gd name="T2" fmla="*/ 38 w 106"/>
                <a:gd name="T3" fmla="*/ 6 h 67"/>
                <a:gd name="T4" fmla="*/ 61 w 106"/>
                <a:gd name="T5" fmla="*/ 0 h 67"/>
                <a:gd name="T6" fmla="*/ 100 w 106"/>
                <a:gd name="T7" fmla="*/ 17 h 67"/>
                <a:gd name="T8" fmla="*/ 106 w 106"/>
                <a:gd name="T9" fmla="*/ 38 h 67"/>
                <a:gd name="T10" fmla="*/ 72 w 106"/>
                <a:gd name="T11" fmla="*/ 61 h 67"/>
                <a:gd name="T12" fmla="*/ 17 w 106"/>
                <a:gd name="T13" fmla="*/ 67 h 67"/>
                <a:gd name="T14" fmla="*/ 0 w 106"/>
                <a:gd name="T15" fmla="*/ 36 h 67"/>
                <a:gd name="T16" fmla="*/ 0 w 106"/>
                <a:gd name="T17" fmla="*/ 36 h 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6"/>
                <a:gd name="T28" fmla="*/ 0 h 67"/>
                <a:gd name="T29" fmla="*/ 106 w 106"/>
                <a:gd name="T30" fmla="*/ 67 h 6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6" h="67">
                  <a:moveTo>
                    <a:pt x="0" y="36"/>
                  </a:moveTo>
                  <a:lnTo>
                    <a:pt x="38" y="6"/>
                  </a:lnTo>
                  <a:lnTo>
                    <a:pt x="61" y="0"/>
                  </a:lnTo>
                  <a:lnTo>
                    <a:pt x="100" y="17"/>
                  </a:lnTo>
                  <a:lnTo>
                    <a:pt x="106" y="38"/>
                  </a:lnTo>
                  <a:lnTo>
                    <a:pt x="72" y="61"/>
                  </a:lnTo>
                  <a:lnTo>
                    <a:pt x="17" y="67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2" name="Freeform 313"/>
            <p:cNvSpPr>
              <a:spLocks/>
            </p:cNvSpPr>
            <p:nvPr/>
          </p:nvSpPr>
          <p:spPr bwMode="auto">
            <a:xfrm>
              <a:off x="2623" y="2588"/>
              <a:ext cx="511" cy="398"/>
            </a:xfrm>
            <a:custGeom>
              <a:avLst/>
              <a:gdLst>
                <a:gd name="T0" fmla="*/ 18 w 1023"/>
                <a:gd name="T1" fmla="*/ 148 h 796"/>
                <a:gd name="T2" fmla="*/ 0 w 1023"/>
                <a:gd name="T3" fmla="*/ 715 h 796"/>
                <a:gd name="T4" fmla="*/ 33 w 1023"/>
                <a:gd name="T5" fmla="*/ 528 h 796"/>
                <a:gd name="T6" fmla="*/ 63 w 1023"/>
                <a:gd name="T7" fmla="*/ 403 h 796"/>
                <a:gd name="T8" fmla="*/ 118 w 1023"/>
                <a:gd name="T9" fmla="*/ 295 h 796"/>
                <a:gd name="T10" fmla="*/ 173 w 1023"/>
                <a:gd name="T11" fmla="*/ 253 h 796"/>
                <a:gd name="T12" fmla="*/ 246 w 1023"/>
                <a:gd name="T13" fmla="*/ 222 h 796"/>
                <a:gd name="T14" fmla="*/ 308 w 1023"/>
                <a:gd name="T15" fmla="*/ 222 h 796"/>
                <a:gd name="T16" fmla="*/ 249 w 1023"/>
                <a:gd name="T17" fmla="*/ 177 h 796"/>
                <a:gd name="T18" fmla="*/ 341 w 1023"/>
                <a:gd name="T19" fmla="*/ 198 h 796"/>
                <a:gd name="T20" fmla="*/ 413 w 1023"/>
                <a:gd name="T21" fmla="*/ 285 h 796"/>
                <a:gd name="T22" fmla="*/ 453 w 1023"/>
                <a:gd name="T23" fmla="*/ 439 h 796"/>
                <a:gd name="T24" fmla="*/ 459 w 1023"/>
                <a:gd name="T25" fmla="*/ 661 h 796"/>
                <a:gd name="T26" fmla="*/ 436 w 1023"/>
                <a:gd name="T27" fmla="*/ 796 h 796"/>
                <a:gd name="T28" fmla="*/ 605 w 1023"/>
                <a:gd name="T29" fmla="*/ 791 h 796"/>
                <a:gd name="T30" fmla="*/ 594 w 1023"/>
                <a:gd name="T31" fmla="*/ 91 h 796"/>
                <a:gd name="T32" fmla="*/ 1023 w 1023"/>
                <a:gd name="T33" fmla="*/ 114 h 796"/>
                <a:gd name="T34" fmla="*/ 974 w 1023"/>
                <a:gd name="T35" fmla="*/ 59 h 796"/>
                <a:gd name="T36" fmla="*/ 964 w 1023"/>
                <a:gd name="T37" fmla="*/ 0 h 796"/>
                <a:gd name="T38" fmla="*/ 18 w 1023"/>
                <a:gd name="T39" fmla="*/ 148 h 796"/>
                <a:gd name="T40" fmla="*/ 18 w 1023"/>
                <a:gd name="T41" fmla="*/ 148 h 7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23"/>
                <a:gd name="T64" fmla="*/ 0 h 796"/>
                <a:gd name="T65" fmla="*/ 1023 w 1023"/>
                <a:gd name="T66" fmla="*/ 796 h 79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23" h="796">
                  <a:moveTo>
                    <a:pt x="18" y="148"/>
                  </a:moveTo>
                  <a:lnTo>
                    <a:pt x="0" y="715"/>
                  </a:lnTo>
                  <a:lnTo>
                    <a:pt x="33" y="528"/>
                  </a:lnTo>
                  <a:lnTo>
                    <a:pt x="63" y="403"/>
                  </a:lnTo>
                  <a:lnTo>
                    <a:pt x="118" y="295"/>
                  </a:lnTo>
                  <a:lnTo>
                    <a:pt x="173" y="253"/>
                  </a:lnTo>
                  <a:lnTo>
                    <a:pt x="246" y="222"/>
                  </a:lnTo>
                  <a:lnTo>
                    <a:pt x="308" y="222"/>
                  </a:lnTo>
                  <a:lnTo>
                    <a:pt x="249" y="177"/>
                  </a:lnTo>
                  <a:lnTo>
                    <a:pt x="341" y="198"/>
                  </a:lnTo>
                  <a:lnTo>
                    <a:pt x="413" y="285"/>
                  </a:lnTo>
                  <a:lnTo>
                    <a:pt x="453" y="439"/>
                  </a:lnTo>
                  <a:lnTo>
                    <a:pt x="459" y="661"/>
                  </a:lnTo>
                  <a:lnTo>
                    <a:pt x="436" y="796"/>
                  </a:lnTo>
                  <a:lnTo>
                    <a:pt x="605" y="791"/>
                  </a:lnTo>
                  <a:lnTo>
                    <a:pt x="594" y="91"/>
                  </a:lnTo>
                  <a:lnTo>
                    <a:pt x="1023" y="114"/>
                  </a:lnTo>
                  <a:lnTo>
                    <a:pt x="974" y="59"/>
                  </a:lnTo>
                  <a:lnTo>
                    <a:pt x="964" y="0"/>
                  </a:lnTo>
                  <a:lnTo>
                    <a:pt x="18" y="1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3" name="Freeform 314"/>
            <p:cNvSpPr>
              <a:spLocks/>
            </p:cNvSpPr>
            <p:nvPr/>
          </p:nvSpPr>
          <p:spPr bwMode="auto">
            <a:xfrm>
              <a:off x="2418" y="2251"/>
              <a:ext cx="163" cy="429"/>
            </a:xfrm>
            <a:custGeom>
              <a:avLst/>
              <a:gdLst>
                <a:gd name="T0" fmla="*/ 0 w 325"/>
                <a:gd name="T1" fmla="*/ 0 h 859"/>
                <a:gd name="T2" fmla="*/ 228 w 325"/>
                <a:gd name="T3" fmla="*/ 0 h 859"/>
                <a:gd name="T4" fmla="*/ 233 w 325"/>
                <a:gd name="T5" fmla="*/ 314 h 859"/>
                <a:gd name="T6" fmla="*/ 294 w 325"/>
                <a:gd name="T7" fmla="*/ 323 h 859"/>
                <a:gd name="T8" fmla="*/ 275 w 325"/>
                <a:gd name="T9" fmla="*/ 436 h 859"/>
                <a:gd name="T10" fmla="*/ 216 w 325"/>
                <a:gd name="T11" fmla="*/ 447 h 859"/>
                <a:gd name="T12" fmla="*/ 209 w 325"/>
                <a:gd name="T13" fmla="*/ 707 h 859"/>
                <a:gd name="T14" fmla="*/ 315 w 325"/>
                <a:gd name="T15" fmla="*/ 717 h 859"/>
                <a:gd name="T16" fmla="*/ 325 w 325"/>
                <a:gd name="T17" fmla="*/ 859 h 859"/>
                <a:gd name="T18" fmla="*/ 254 w 325"/>
                <a:gd name="T19" fmla="*/ 859 h 859"/>
                <a:gd name="T20" fmla="*/ 254 w 325"/>
                <a:gd name="T21" fmla="*/ 782 h 859"/>
                <a:gd name="T22" fmla="*/ 173 w 325"/>
                <a:gd name="T23" fmla="*/ 721 h 859"/>
                <a:gd name="T24" fmla="*/ 173 w 325"/>
                <a:gd name="T25" fmla="*/ 31 h 859"/>
                <a:gd name="T26" fmla="*/ 11 w 325"/>
                <a:gd name="T27" fmla="*/ 31 h 859"/>
                <a:gd name="T28" fmla="*/ 0 w 325"/>
                <a:gd name="T29" fmla="*/ 0 h 859"/>
                <a:gd name="T30" fmla="*/ 0 w 325"/>
                <a:gd name="T31" fmla="*/ 0 h 8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25"/>
                <a:gd name="T49" fmla="*/ 0 h 859"/>
                <a:gd name="T50" fmla="*/ 325 w 325"/>
                <a:gd name="T51" fmla="*/ 859 h 8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25" h="859">
                  <a:moveTo>
                    <a:pt x="0" y="0"/>
                  </a:moveTo>
                  <a:lnTo>
                    <a:pt x="228" y="0"/>
                  </a:lnTo>
                  <a:lnTo>
                    <a:pt x="233" y="314"/>
                  </a:lnTo>
                  <a:lnTo>
                    <a:pt x="294" y="323"/>
                  </a:lnTo>
                  <a:lnTo>
                    <a:pt x="275" y="436"/>
                  </a:lnTo>
                  <a:lnTo>
                    <a:pt x="216" y="447"/>
                  </a:lnTo>
                  <a:lnTo>
                    <a:pt x="209" y="707"/>
                  </a:lnTo>
                  <a:lnTo>
                    <a:pt x="315" y="717"/>
                  </a:lnTo>
                  <a:lnTo>
                    <a:pt x="325" y="859"/>
                  </a:lnTo>
                  <a:lnTo>
                    <a:pt x="254" y="859"/>
                  </a:lnTo>
                  <a:lnTo>
                    <a:pt x="254" y="782"/>
                  </a:lnTo>
                  <a:lnTo>
                    <a:pt x="173" y="721"/>
                  </a:lnTo>
                  <a:lnTo>
                    <a:pt x="173" y="31"/>
                  </a:lnTo>
                  <a:lnTo>
                    <a:pt x="11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4" name="Freeform 315"/>
            <p:cNvSpPr>
              <a:spLocks/>
            </p:cNvSpPr>
            <p:nvPr/>
          </p:nvSpPr>
          <p:spPr bwMode="auto">
            <a:xfrm>
              <a:off x="2576" y="2462"/>
              <a:ext cx="170" cy="126"/>
            </a:xfrm>
            <a:custGeom>
              <a:avLst/>
              <a:gdLst>
                <a:gd name="T0" fmla="*/ 0 w 341"/>
                <a:gd name="T1" fmla="*/ 16 h 253"/>
                <a:gd name="T2" fmla="*/ 341 w 341"/>
                <a:gd name="T3" fmla="*/ 0 h 253"/>
                <a:gd name="T4" fmla="*/ 341 w 341"/>
                <a:gd name="T5" fmla="*/ 217 h 253"/>
                <a:gd name="T6" fmla="*/ 112 w 341"/>
                <a:gd name="T7" fmla="*/ 253 h 253"/>
                <a:gd name="T8" fmla="*/ 285 w 341"/>
                <a:gd name="T9" fmla="*/ 198 h 253"/>
                <a:gd name="T10" fmla="*/ 285 w 341"/>
                <a:gd name="T11" fmla="*/ 46 h 253"/>
                <a:gd name="T12" fmla="*/ 0 w 341"/>
                <a:gd name="T13" fmla="*/ 16 h 253"/>
                <a:gd name="T14" fmla="*/ 0 w 341"/>
                <a:gd name="T15" fmla="*/ 16 h 25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41"/>
                <a:gd name="T25" fmla="*/ 0 h 253"/>
                <a:gd name="T26" fmla="*/ 341 w 341"/>
                <a:gd name="T27" fmla="*/ 253 h 25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41" h="253">
                  <a:moveTo>
                    <a:pt x="0" y="16"/>
                  </a:moveTo>
                  <a:lnTo>
                    <a:pt x="341" y="0"/>
                  </a:lnTo>
                  <a:lnTo>
                    <a:pt x="341" y="217"/>
                  </a:lnTo>
                  <a:lnTo>
                    <a:pt x="112" y="253"/>
                  </a:lnTo>
                  <a:lnTo>
                    <a:pt x="285" y="198"/>
                  </a:lnTo>
                  <a:lnTo>
                    <a:pt x="285" y="4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5" name="Freeform 316"/>
            <p:cNvSpPr>
              <a:spLocks/>
            </p:cNvSpPr>
            <p:nvPr/>
          </p:nvSpPr>
          <p:spPr bwMode="auto">
            <a:xfrm>
              <a:off x="2769" y="2457"/>
              <a:ext cx="154" cy="109"/>
            </a:xfrm>
            <a:custGeom>
              <a:avLst/>
              <a:gdLst>
                <a:gd name="T0" fmla="*/ 0 w 308"/>
                <a:gd name="T1" fmla="*/ 9 h 218"/>
                <a:gd name="T2" fmla="*/ 308 w 308"/>
                <a:gd name="T3" fmla="*/ 0 h 218"/>
                <a:gd name="T4" fmla="*/ 308 w 308"/>
                <a:gd name="T5" fmla="*/ 186 h 218"/>
                <a:gd name="T6" fmla="*/ 0 w 308"/>
                <a:gd name="T7" fmla="*/ 218 h 218"/>
                <a:gd name="T8" fmla="*/ 257 w 308"/>
                <a:gd name="T9" fmla="*/ 156 h 218"/>
                <a:gd name="T10" fmla="*/ 257 w 308"/>
                <a:gd name="T11" fmla="*/ 38 h 218"/>
                <a:gd name="T12" fmla="*/ 0 w 308"/>
                <a:gd name="T13" fmla="*/ 9 h 218"/>
                <a:gd name="T14" fmla="*/ 0 w 308"/>
                <a:gd name="T15" fmla="*/ 9 h 2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8"/>
                <a:gd name="T25" fmla="*/ 0 h 218"/>
                <a:gd name="T26" fmla="*/ 308 w 308"/>
                <a:gd name="T27" fmla="*/ 218 h 2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8" h="218">
                  <a:moveTo>
                    <a:pt x="0" y="9"/>
                  </a:moveTo>
                  <a:lnTo>
                    <a:pt x="308" y="0"/>
                  </a:lnTo>
                  <a:lnTo>
                    <a:pt x="308" y="186"/>
                  </a:lnTo>
                  <a:lnTo>
                    <a:pt x="0" y="218"/>
                  </a:lnTo>
                  <a:lnTo>
                    <a:pt x="257" y="156"/>
                  </a:lnTo>
                  <a:lnTo>
                    <a:pt x="257" y="38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6" name="Freeform 317"/>
            <p:cNvSpPr>
              <a:spLocks/>
            </p:cNvSpPr>
            <p:nvPr/>
          </p:nvSpPr>
          <p:spPr bwMode="auto">
            <a:xfrm>
              <a:off x="2943" y="2446"/>
              <a:ext cx="151" cy="104"/>
            </a:xfrm>
            <a:custGeom>
              <a:avLst/>
              <a:gdLst>
                <a:gd name="T0" fmla="*/ 0 w 302"/>
                <a:gd name="T1" fmla="*/ 13 h 207"/>
                <a:gd name="T2" fmla="*/ 302 w 302"/>
                <a:gd name="T3" fmla="*/ 0 h 207"/>
                <a:gd name="T4" fmla="*/ 300 w 302"/>
                <a:gd name="T5" fmla="*/ 167 h 207"/>
                <a:gd name="T6" fmla="*/ 4 w 302"/>
                <a:gd name="T7" fmla="*/ 207 h 207"/>
                <a:gd name="T8" fmla="*/ 251 w 302"/>
                <a:gd name="T9" fmla="*/ 142 h 207"/>
                <a:gd name="T10" fmla="*/ 251 w 302"/>
                <a:gd name="T11" fmla="*/ 49 h 207"/>
                <a:gd name="T12" fmla="*/ 0 w 302"/>
                <a:gd name="T13" fmla="*/ 13 h 207"/>
                <a:gd name="T14" fmla="*/ 0 w 302"/>
                <a:gd name="T15" fmla="*/ 13 h 2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2"/>
                <a:gd name="T25" fmla="*/ 0 h 207"/>
                <a:gd name="T26" fmla="*/ 302 w 302"/>
                <a:gd name="T27" fmla="*/ 207 h 2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2" h="207">
                  <a:moveTo>
                    <a:pt x="0" y="13"/>
                  </a:moveTo>
                  <a:lnTo>
                    <a:pt x="302" y="0"/>
                  </a:lnTo>
                  <a:lnTo>
                    <a:pt x="300" y="167"/>
                  </a:lnTo>
                  <a:lnTo>
                    <a:pt x="4" y="207"/>
                  </a:lnTo>
                  <a:lnTo>
                    <a:pt x="251" y="142"/>
                  </a:lnTo>
                  <a:lnTo>
                    <a:pt x="251" y="49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7" name="Freeform 318"/>
            <p:cNvSpPr>
              <a:spLocks/>
            </p:cNvSpPr>
            <p:nvPr/>
          </p:nvSpPr>
          <p:spPr bwMode="auto">
            <a:xfrm>
              <a:off x="2570" y="2312"/>
              <a:ext cx="520" cy="94"/>
            </a:xfrm>
            <a:custGeom>
              <a:avLst/>
              <a:gdLst>
                <a:gd name="T0" fmla="*/ 0 w 1040"/>
                <a:gd name="T1" fmla="*/ 0 h 188"/>
                <a:gd name="T2" fmla="*/ 1032 w 1040"/>
                <a:gd name="T3" fmla="*/ 15 h 188"/>
                <a:gd name="T4" fmla="*/ 1040 w 1040"/>
                <a:gd name="T5" fmla="*/ 143 h 188"/>
                <a:gd name="T6" fmla="*/ 91 w 1040"/>
                <a:gd name="T7" fmla="*/ 188 h 188"/>
                <a:gd name="T8" fmla="*/ 72 w 1040"/>
                <a:gd name="T9" fmla="*/ 36 h 188"/>
                <a:gd name="T10" fmla="*/ 11 w 1040"/>
                <a:gd name="T11" fmla="*/ 36 h 188"/>
                <a:gd name="T12" fmla="*/ 0 w 1040"/>
                <a:gd name="T13" fmla="*/ 0 h 188"/>
                <a:gd name="T14" fmla="*/ 0 w 1040"/>
                <a:gd name="T15" fmla="*/ 0 h 1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0"/>
                <a:gd name="T25" fmla="*/ 0 h 188"/>
                <a:gd name="T26" fmla="*/ 1040 w 1040"/>
                <a:gd name="T27" fmla="*/ 188 h 18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0" h="188">
                  <a:moveTo>
                    <a:pt x="0" y="0"/>
                  </a:moveTo>
                  <a:lnTo>
                    <a:pt x="1032" y="15"/>
                  </a:lnTo>
                  <a:lnTo>
                    <a:pt x="1040" y="143"/>
                  </a:lnTo>
                  <a:lnTo>
                    <a:pt x="91" y="188"/>
                  </a:lnTo>
                  <a:lnTo>
                    <a:pt x="72" y="36"/>
                  </a:lnTo>
                  <a:lnTo>
                    <a:pt x="11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8" name="Freeform 319"/>
            <p:cNvSpPr>
              <a:spLocks/>
            </p:cNvSpPr>
            <p:nvPr/>
          </p:nvSpPr>
          <p:spPr bwMode="auto">
            <a:xfrm>
              <a:off x="3131" y="2309"/>
              <a:ext cx="23" cy="223"/>
            </a:xfrm>
            <a:custGeom>
              <a:avLst/>
              <a:gdLst>
                <a:gd name="T0" fmla="*/ 0 w 45"/>
                <a:gd name="T1" fmla="*/ 0 h 447"/>
                <a:gd name="T2" fmla="*/ 7 w 45"/>
                <a:gd name="T3" fmla="*/ 424 h 447"/>
                <a:gd name="T4" fmla="*/ 45 w 45"/>
                <a:gd name="T5" fmla="*/ 447 h 447"/>
                <a:gd name="T6" fmla="*/ 32 w 45"/>
                <a:gd name="T7" fmla="*/ 101 h 447"/>
                <a:gd name="T8" fmla="*/ 0 w 45"/>
                <a:gd name="T9" fmla="*/ 0 h 447"/>
                <a:gd name="T10" fmla="*/ 0 w 45"/>
                <a:gd name="T11" fmla="*/ 0 h 4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447"/>
                <a:gd name="T20" fmla="*/ 45 w 45"/>
                <a:gd name="T21" fmla="*/ 447 h 4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447">
                  <a:moveTo>
                    <a:pt x="0" y="0"/>
                  </a:moveTo>
                  <a:lnTo>
                    <a:pt x="7" y="424"/>
                  </a:lnTo>
                  <a:lnTo>
                    <a:pt x="45" y="447"/>
                  </a:lnTo>
                  <a:lnTo>
                    <a:pt x="32" y="1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49" name="Freeform 320"/>
            <p:cNvSpPr>
              <a:spLocks/>
            </p:cNvSpPr>
            <p:nvPr/>
          </p:nvSpPr>
          <p:spPr bwMode="auto">
            <a:xfrm>
              <a:off x="3122" y="2581"/>
              <a:ext cx="28" cy="28"/>
            </a:xfrm>
            <a:custGeom>
              <a:avLst/>
              <a:gdLst>
                <a:gd name="T0" fmla="*/ 57 w 57"/>
                <a:gd name="T1" fmla="*/ 0 h 55"/>
                <a:gd name="T2" fmla="*/ 0 w 57"/>
                <a:gd name="T3" fmla="*/ 7 h 55"/>
                <a:gd name="T4" fmla="*/ 41 w 57"/>
                <a:gd name="T5" fmla="*/ 55 h 55"/>
                <a:gd name="T6" fmla="*/ 57 w 57"/>
                <a:gd name="T7" fmla="*/ 0 h 55"/>
                <a:gd name="T8" fmla="*/ 57 w 57"/>
                <a:gd name="T9" fmla="*/ 0 h 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"/>
                <a:gd name="T16" fmla="*/ 0 h 55"/>
                <a:gd name="T17" fmla="*/ 57 w 57"/>
                <a:gd name="T18" fmla="*/ 55 h 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" h="55">
                  <a:moveTo>
                    <a:pt x="57" y="0"/>
                  </a:moveTo>
                  <a:lnTo>
                    <a:pt x="0" y="7"/>
                  </a:lnTo>
                  <a:lnTo>
                    <a:pt x="41" y="55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0" name="Freeform 321"/>
            <p:cNvSpPr>
              <a:spLocks/>
            </p:cNvSpPr>
            <p:nvPr/>
          </p:nvSpPr>
          <p:spPr bwMode="auto">
            <a:xfrm>
              <a:off x="2252" y="2107"/>
              <a:ext cx="184" cy="335"/>
            </a:xfrm>
            <a:custGeom>
              <a:avLst/>
              <a:gdLst>
                <a:gd name="T0" fmla="*/ 36 w 369"/>
                <a:gd name="T1" fmla="*/ 0 h 669"/>
                <a:gd name="T2" fmla="*/ 0 w 369"/>
                <a:gd name="T3" fmla="*/ 21 h 669"/>
                <a:gd name="T4" fmla="*/ 173 w 369"/>
                <a:gd name="T5" fmla="*/ 669 h 669"/>
                <a:gd name="T6" fmla="*/ 352 w 369"/>
                <a:gd name="T7" fmla="*/ 662 h 669"/>
                <a:gd name="T8" fmla="*/ 369 w 369"/>
                <a:gd name="T9" fmla="*/ 628 h 669"/>
                <a:gd name="T10" fmla="*/ 203 w 369"/>
                <a:gd name="T11" fmla="*/ 628 h 669"/>
                <a:gd name="T12" fmla="*/ 30 w 369"/>
                <a:gd name="T13" fmla="*/ 46 h 669"/>
                <a:gd name="T14" fmla="*/ 36 w 369"/>
                <a:gd name="T15" fmla="*/ 0 h 669"/>
                <a:gd name="T16" fmla="*/ 36 w 369"/>
                <a:gd name="T17" fmla="*/ 0 h 6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69"/>
                <a:gd name="T28" fmla="*/ 0 h 669"/>
                <a:gd name="T29" fmla="*/ 369 w 369"/>
                <a:gd name="T30" fmla="*/ 669 h 66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69" h="669">
                  <a:moveTo>
                    <a:pt x="36" y="0"/>
                  </a:moveTo>
                  <a:lnTo>
                    <a:pt x="0" y="21"/>
                  </a:lnTo>
                  <a:lnTo>
                    <a:pt x="173" y="669"/>
                  </a:lnTo>
                  <a:lnTo>
                    <a:pt x="352" y="662"/>
                  </a:lnTo>
                  <a:lnTo>
                    <a:pt x="369" y="628"/>
                  </a:lnTo>
                  <a:lnTo>
                    <a:pt x="203" y="628"/>
                  </a:lnTo>
                  <a:lnTo>
                    <a:pt x="30" y="46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1" name="Freeform 322"/>
            <p:cNvSpPr>
              <a:spLocks/>
            </p:cNvSpPr>
            <p:nvPr/>
          </p:nvSpPr>
          <p:spPr bwMode="auto">
            <a:xfrm>
              <a:off x="2125" y="2062"/>
              <a:ext cx="203" cy="460"/>
            </a:xfrm>
            <a:custGeom>
              <a:avLst/>
              <a:gdLst>
                <a:gd name="T0" fmla="*/ 0 w 407"/>
                <a:gd name="T1" fmla="*/ 2 h 922"/>
                <a:gd name="T2" fmla="*/ 116 w 407"/>
                <a:gd name="T3" fmla="*/ 36 h 922"/>
                <a:gd name="T4" fmla="*/ 152 w 407"/>
                <a:gd name="T5" fmla="*/ 91 h 922"/>
                <a:gd name="T6" fmla="*/ 154 w 407"/>
                <a:gd name="T7" fmla="*/ 137 h 922"/>
                <a:gd name="T8" fmla="*/ 337 w 407"/>
                <a:gd name="T9" fmla="*/ 641 h 922"/>
                <a:gd name="T10" fmla="*/ 394 w 407"/>
                <a:gd name="T11" fmla="*/ 922 h 922"/>
                <a:gd name="T12" fmla="*/ 407 w 407"/>
                <a:gd name="T13" fmla="*/ 760 h 922"/>
                <a:gd name="T14" fmla="*/ 190 w 407"/>
                <a:gd name="T15" fmla="*/ 0 h 922"/>
                <a:gd name="T16" fmla="*/ 0 w 407"/>
                <a:gd name="T17" fmla="*/ 2 h 922"/>
                <a:gd name="T18" fmla="*/ 0 w 407"/>
                <a:gd name="T19" fmla="*/ 2 h 9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7"/>
                <a:gd name="T31" fmla="*/ 0 h 922"/>
                <a:gd name="T32" fmla="*/ 407 w 407"/>
                <a:gd name="T33" fmla="*/ 922 h 92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7" h="922">
                  <a:moveTo>
                    <a:pt x="0" y="2"/>
                  </a:moveTo>
                  <a:lnTo>
                    <a:pt x="116" y="36"/>
                  </a:lnTo>
                  <a:lnTo>
                    <a:pt x="152" y="91"/>
                  </a:lnTo>
                  <a:lnTo>
                    <a:pt x="154" y="137"/>
                  </a:lnTo>
                  <a:lnTo>
                    <a:pt x="337" y="641"/>
                  </a:lnTo>
                  <a:lnTo>
                    <a:pt x="394" y="922"/>
                  </a:lnTo>
                  <a:lnTo>
                    <a:pt x="407" y="760"/>
                  </a:lnTo>
                  <a:lnTo>
                    <a:pt x="19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2" name="Freeform 323"/>
            <p:cNvSpPr>
              <a:spLocks/>
            </p:cNvSpPr>
            <p:nvPr/>
          </p:nvSpPr>
          <p:spPr bwMode="auto">
            <a:xfrm>
              <a:off x="2227" y="2507"/>
              <a:ext cx="46" cy="33"/>
            </a:xfrm>
            <a:custGeom>
              <a:avLst/>
              <a:gdLst>
                <a:gd name="T0" fmla="*/ 86 w 92"/>
                <a:gd name="T1" fmla="*/ 0 h 64"/>
                <a:gd name="T2" fmla="*/ 0 w 92"/>
                <a:gd name="T3" fmla="*/ 5 h 64"/>
                <a:gd name="T4" fmla="*/ 10 w 92"/>
                <a:gd name="T5" fmla="*/ 64 h 64"/>
                <a:gd name="T6" fmla="*/ 92 w 92"/>
                <a:gd name="T7" fmla="*/ 64 h 64"/>
                <a:gd name="T8" fmla="*/ 86 w 92"/>
                <a:gd name="T9" fmla="*/ 0 h 64"/>
                <a:gd name="T10" fmla="*/ 86 w 92"/>
                <a:gd name="T11" fmla="*/ 0 h 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2"/>
                <a:gd name="T19" fmla="*/ 0 h 64"/>
                <a:gd name="T20" fmla="*/ 92 w 92"/>
                <a:gd name="T21" fmla="*/ 64 h 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2" h="64">
                  <a:moveTo>
                    <a:pt x="86" y="0"/>
                  </a:moveTo>
                  <a:lnTo>
                    <a:pt x="0" y="5"/>
                  </a:lnTo>
                  <a:lnTo>
                    <a:pt x="10" y="64"/>
                  </a:lnTo>
                  <a:lnTo>
                    <a:pt x="92" y="64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3" name="Freeform 324"/>
            <p:cNvSpPr>
              <a:spLocks/>
            </p:cNvSpPr>
            <p:nvPr/>
          </p:nvSpPr>
          <p:spPr bwMode="auto">
            <a:xfrm>
              <a:off x="1850" y="2253"/>
              <a:ext cx="766" cy="729"/>
            </a:xfrm>
            <a:custGeom>
              <a:avLst/>
              <a:gdLst>
                <a:gd name="T0" fmla="*/ 1127 w 1532"/>
                <a:gd name="T1" fmla="*/ 0 h 1460"/>
                <a:gd name="T2" fmla="*/ 1203 w 1532"/>
                <a:gd name="T3" fmla="*/ 280 h 1460"/>
                <a:gd name="T4" fmla="*/ 1197 w 1532"/>
                <a:gd name="T5" fmla="*/ 397 h 1460"/>
                <a:gd name="T6" fmla="*/ 1203 w 1532"/>
                <a:gd name="T7" fmla="*/ 1220 h 1460"/>
                <a:gd name="T8" fmla="*/ 922 w 1532"/>
                <a:gd name="T9" fmla="*/ 1236 h 1460"/>
                <a:gd name="T10" fmla="*/ 937 w 1532"/>
                <a:gd name="T11" fmla="*/ 1101 h 1460"/>
                <a:gd name="T12" fmla="*/ 937 w 1532"/>
                <a:gd name="T13" fmla="*/ 1063 h 1460"/>
                <a:gd name="T14" fmla="*/ 870 w 1532"/>
                <a:gd name="T15" fmla="*/ 1205 h 1460"/>
                <a:gd name="T16" fmla="*/ 764 w 1532"/>
                <a:gd name="T17" fmla="*/ 1266 h 1460"/>
                <a:gd name="T18" fmla="*/ 0 w 1532"/>
                <a:gd name="T19" fmla="*/ 1405 h 1460"/>
                <a:gd name="T20" fmla="*/ 0 w 1532"/>
                <a:gd name="T21" fmla="*/ 1460 h 1460"/>
                <a:gd name="T22" fmla="*/ 658 w 1532"/>
                <a:gd name="T23" fmla="*/ 1338 h 1460"/>
                <a:gd name="T24" fmla="*/ 753 w 1532"/>
                <a:gd name="T25" fmla="*/ 1393 h 1460"/>
                <a:gd name="T26" fmla="*/ 865 w 1532"/>
                <a:gd name="T27" fmla="*/ 1409 h 1460"/>
                <a:gd name="T28" fmla="*/ 958 w 1532"/>
                <a:gd name="T29" fmla="*/ 1378 h 1460"/>
                <a:gd name="T30" fmla="*/ 1040 w 1532"/>
                <a:gd name="T31" fmla="*/ 1312 h 1460"/>
                <a:gd name="T32" fmla="*/ 1110 w 1532"/>
                <a:gd name="T33" fmla="*/ 1296 h 1460"/>
                <a:gd name="T34" fmla="*/ 1140 w 1532"/>
                <a:gd name="T35" fmla="*/ 1369 h 1460"/>
                <a:gd name="T36" fmla="*/ 1389 w 1532"/>
                <a:gd name="T37" fmla="*/ 1350 h 1460"/>
                <a:gd name="T38" fmla="*/ 1355 w 1532"/>
                <a:gd name="T39" fmla="*/ 1317 h 1460"/>
                <a:gd name="T40" fmla="*/ 1412 w 1532"/>
                <a:gd name="T41" fmla="*/ 1201 h 1460"/>
                <a:gd name="T42" fmla="*/ 1412 w 1532"/>
                <a:gd name="T43" fmla="*/ 1023 h 1460"/>
                <a:gd name="T44" fmla="*/ 1524 w 1532"/>
                <a:gd name="T45" fmla="*/ 937 h 1460"/>
                <a:gd name="T46" fmla="*/ 1532 w 1532"/>
                <a:gd name="T47" fmla="*/ 825 h 1460"/>
                <a:gd name="T48" fmla="*/ 1435 w 1532"/>
                <a:gd name="T49" fmla="*/ 846 h 1460"/>
                <a:gd name="T50" fmla="*/ 1308 w 1532"/>
                <a:gd name="T51" fmla="*/ 846 h 1460"/>
                <a:gd name="T52" fmla="*/ 1247 w 1532"/>
                <a:gd name="T53" fmla="*/ 757 h 1460"/>
                <a:gd name="T54" fmla="*/ 1249 w 1532"/>
                <a:gd name="T55" fmla="*/ 261 h 1460"/>
                <a:gd name="T56" fmla="*/ 1197 w 1532"/>
                <a:gd name="T57" fmla="*/ 103 h 1460"/>
                <a:gd name="T58" fmla="*/ 1127 w 1532"/>
                <a:gd name="T59" fmla="*/ 0 h 1460"/>
                <a:gd name="T60" fmla="*/ 1127 w 1532"/>
                <a:gd name="T61" fmla="*/ 0 h 146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532"/>
                <a:gd name="T94" fmla="*/ 0 h 1460"/>
                <a:gd name="T95" fmla="*/ 1532 w 1532"/>
                <a:gd name="T96" fmla="*/ 1460 h 146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532" h="1460">
                  <a:moveTo>
                    <a:pt x="1127" y="0"/>
                  </a:moveTo>
                  <a:lnTo>
                    <a:pt x="1203" y="280"/>
                  </a:lnTo>
                  <a:lnTo>
                    <a:pt x="1197" y="397"/>
                  </a:lnTo>
                  <a:lnTo>
                    <a:pt x="1203" y="1220"/>
                  </a:lnTo>
                  <a:lnTo>
                    <a:pt x="922" y="1236"/>
                  </a:lnTo>
                  <a:lnTo>
                    <a:pt x="937" y="1101"/>
                  </a:lnTo>
                  <a:lnTo>
                    <a:pt x="937" y="1063"/>
                  </a:lnTo>
                  <a:lnTo>
                    <a:pt x="870" y="1205"/>
                  </a:lnTo>
                  <a:lnTo>
                    <a:pt x="764" y="1266"/>
                  </a:lnTo>
                  <a:lnTo>
                    <a:pt x="0" y="1405"/>
                  </a:lnTo>
                  <a:lnTo>
                    <a:pt x="0" y="1460"/>
                  </a:lnTo>
                  <a:lnTo>
                    <a:pt x="658" y="1338"/>
                  </a:lnTo>
                  <a:lnTo>
                    <a:pt x="753" y="1393"/>
                  </a:lnTo>
                  <a:lnTo>
                    <a:pt x="865" y="1409"/>
                  </a:lnTo>
                  <a:lnTo>
                    <a:pt x="958" y="1378"/>
                  </a:lnTo>
                  <a:lnTo>
                    <a:pt x="1040" y="1312"/>
                  </a:lnTo>
                  <a:lnTo>
                    <a:pt x="1110" y="1296"/>
                  </a:lnTo>
                  <a:lnTo>
                    <a:pt x="1140" y="1369"/>
                  </a:lnTo>
                  <a:lnTo>
                    <a:pt x="1389" y="1350"/>
                  </a:lnTo>
                  <a:lnTo>
                    <a:pt x="1355" y="1317"/>
                  </a:lnTo>
                  <a:lnTo>
                    <a:pt x="1412" y="1201"/>
                  </a:lnTo>
                  <a:lnTo>
                    <a:pt x="1412" y="1023"/>
                  </a:lnTo>
                  <a:lnTo>
                    <a:pt x="1524" y="937"/>
                  </a:lnTo>
                  <a:lnTo>
                    <a:pt x="1532" y="825"/>
                  </a:lnTo>
                  <a:lnTo>
                    <a:pt x="1435" y="846"/>
                  </a:lnTo>
                  <a:lnTo>
                    <a:pt x="1308" y="846"/>
                  </a:lnTo>
                  <a:lnTo>
                    <a:pt x="1247" y="757"/>
                  </a:lnTo>
                  <a:lnTo>
                    <a:pt x="1249" y="261"/>
                  </a:lnTo>
                  <a:lnTo>
                    <a:pt x="1197" y="103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4" name="Freeform 325"/>
            <p:cNvSpPr>
              <a:spLocks/>
            </p:cNvSpPr>
            <p:nvPr/>
          </p:nvSpPr>
          <p:spPr bwMode="auto">
            <a:xfrm>
              <a:off x="2474" y="2882"/>
              <a:ext cx="310" cy="238"/>
            </a:xfrm>
            <a:custGeom>
              <a:avLst/>
              <a:gdLst>
                <a:gd name="T0" fmla="*/ 0 w 620"/>
                <a:gd name="T1" fmla="*/ 126 h 477"/>
                <a:gd name="T2" fmla="*/ 291 w 620"/>
                <a:gd name="T3" fmla="*/ 147 h 477"/>
                <a:gd name="T4" fmla="*/ 308 w 620"/>
                <a:gd name="T5" fmla="*/ 0 h 477"/>
                <a:gd name="T6" fmla="*/ 317 w 620"/>
                <a:gd name="T7" fmla="*/ 192 h 477"/>
                <a:gd name="T8" fmla="*/ 336 w 620"/>
                <a:gd name="T9" fmla="*/ 285 h 477"/>
                <a:gd name="T10" fmla="*/ 382 w 620"/>
                <a:gd name="T11" fmla="*/ 386 h 477"/>
                <a:gd name="T12" fmla="*/ 464 w 620"/>
                <a:gd name="T13" fmla="*/ 436 h 477"/>
                <a:gd name="T14" fmla="*/ 545 w 620"/>
                <a:gd name="T15" fmla="*/ 438 h 477"/>
                <a:gd name="T16" fmla="*/ 620 w 620"/>
                <a:gd name="T17" fmla="*/ 420 h 477"/>
                <a:gd name="T18" fmla="*/ 540 w 620"/>
                <a:gd name="T19" fmla="*/ 468 h 477"/>
                <a:gd name="T20" fmla="*/ 371 w 620"/>
                <a:gd name="T21" fmla="*/ 474 h 477"/>
                <a:gd name="T22" fmla="*/ 300 w 620"/>
                <a:gd name="T23" fmla="*/ 447 h 477"/>
                <a:gd name="T24" fmla="*/ 264 w 620"/>
                <a:gd name="T25" fmla="*/ 477 h 477"/>
                <a:gd name="T26" fmla="*/ 146 w 620"/>
                <a:gd name="T27" fmla="*/ 477 h 477"/>
                <a:gd name="T28" fmla="*/ 82 w 620"/>
                <a:gd name="T29" fmla="*/ 407 h 477"/>
                <a:gd name="T30" fmla="*/ 44 w 620"/>
                <a:gd name="T31" fmla="*/ 325 h 477"/>
                <a:gd name="T32" fmla="*/ 15 w 620"/>
                <a:gd name="T33" fmla="*/ 234 h 477"/>
                <a:gd name="T34" fmla="*/ 0 w 620"/>
                <a:gd name="T35" fmla="*/ 126 h 477"/>
                <a:gd name="T36" fmla="*/ 0 w 620"/>
                <a:gd name="T37" fmla="*/ 126 h 47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620"/>
                <a:gd name="T58" fmla="*/ 0 h 477"/>
                <a:gd name="T59" fmla="*/ 620 w 620"/>
                <a:gd name="T60" fmla="*/ 477 h 47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620" h="477">
                  <a:moveTo>
                    <a:pt x="0" y="126"/>
                  </a:moveTo>
                  <a:lnTo>
                    <a:pt x="291" y="147"/>
                  </a:lnTo>
                  <a:lnTo>
                    <a:pt x="308" y="0"/>
                  </a:lnTo>
                  <a:lnTo>
                    <a:pt x="317" y="192"/>
                  </a:lnTo>
                  <a:lnTo>
                    <a:pt x="336" y="285"/>
                  </a:lnTo>
                  <a:lnTo>
                    <a:pt x="382" y="386"/>
                  </a:lnTo>
                  <a:lnTo>
                    <a:pt x="464" y="436"/>
                  </a:lnTo>
                  <a:lnTo>
                    <a:pt x="545" y="438"/>
                  </a:lnTo>
                  <a:lnTo>
                    <a:pt x="620" y="420"/>
                  </a:lnTo>
                  <a:lnTo>
                    <a:pt x="540" y="468"/>
                  </a:lnTo>
                  <a:lnTo>
                    <a:pt x="371" y="474"/>
                  </a:lnTo>
                  <a:lnTo>
                    <a:pt x="300" y="447"/>
                  </a:lnTo>
                  <a:lnTo>
                    <a:pt x="264" y="477"/>
                  </a:lnTo>
                  <a:lnTo>
                    <a:pt x="146" y="477"/>
                  </a:lnTo>
                  <a:lnTo>
                    <a:pt x="82" y="407"/>
                  </a:lnTo>
                  <a:lnTo>
                    <a:pt x="44" y="325"/>
                  </a:lnTo>
                  <a:lnTo>
                    <a:pt x="15" y="234"/>
                  </a:lnTo>
                  <a:lnTo>
                    <a:pt x="0" y="12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5" name="Freeform 326"/>
            <p:cNvSpPr>
              <a:spLocks/>
            </p:cNvSpPr>
            <p:nvPr/>
          </p:nvSpPr>
          <p:spPr bwMode="auto">
            <a:xfrm>
              <a:off x="2739" y="2753"/>
              <a:ext cx="99" cy="313"/>
            </a:xfrm>
            <a:custGeom>
              <a:avLst/>
              <a:gdLst>
                <a:gd name="T0" fmla="*/ 2 w 200"/>
                <a:gd name="T1" fmla="*/ 76 h 625"/>
                <a:gd name="T2" fmla="*/ 61 w 200"/>
                <a:gd name="T3" fmla="*/ 42 h 625"/>
                <a:gd name="T4" fmla="*/ 120 w 200"/>
                <a:gd name="T5" fmla="*/ 63 h 625"/>
                <a:gd name="T6" fmla="*/ 154 w 200"/>
                <a:gd name="T7" fmla="*/ 127 h 625"/>
                <a:gd name="T8" fmla="*/ 170 w 200"/>
                <a:gd name="T9" fmla="*/ 230 h 625"/>
                <a:gd name="T10" fmla="*/ 170 w 200"/>
                <a:gd name="T11" fmla="*/ 340 h 625"/>
                <a:gd name="T12" fmla="*/ 149 w 200"/>
                <a:gd name="T13" fmla="*/ 448 h 625"/>
                <a:gd name="T14" fmla="*/ 99 w 200"/>
                <a:gd name="T15" fmla="*/ 545 h 625"/>
                <a:gd name="T16" fmla="*/ 54 w 200"/>
                <a:gd name="T17" fmla="*/ 591 h 625"/>
                <a:gd name="T18" fmla="*/ 0 w 200"/>
                <a:gd name="T19" fmla="*/ 589 h 625"/>
                <a:gd name="T20" fmla="*/ 33 w 200"/>
                <a:gd name="T21" fmla="*/ 625 h 625"/>
                <a:gd name="T22" fmla="*/ 84 w 200"/>
                <a:gd name="T23" fmla="*/ 617 h 625"/>
                <a:gd name="T24" fmla="*/ 139 w 200"/>
                <a:gd name="T25" fmla="*/ 560 h 625"/>
                <a:gd name="T26" fmla="*/ 181 w 200"/>
                <a:gd name="T27" fmla="*/ 448 h 625"/>
                <a:gd name="T28" fmla="*/ 200 w 200"/>
                <a:gd name="T29" fmla="*/ 336 h 625"/>
                <a:gd name="T30" fmla="*/ 196 w 200"/>
                <a:gd name="T31" fmla="*/ 211 h 625"/>
                <a:gd name="T32" fmla="*/ 175 w 200"/>
                <a:gd name="T33" fmla="*/ 87 h 625"/>
                <a:gd name="T34" fmla="*/ 137 w 200"/>
                <a:gd name="T35" fmla="*/ 21 h 625"/>
                <a:gd name="T36" fmla="*/ 94 w 200"/>
                <a:gd name="T37" fmla="*/ 0 h 625"/>
                <a:gd name="T38" fmla="*/ 46 w 200"/>
                <a:gd name="T39" fmla="*/ 5 h 625"/>
                <a:gd name="T40" fmla="*/ 2 w 200"/>
                <a:gd name="T41" fmla="*/ 76 h 625"/>
                <a:gd name="T42" fmla="*/ 2 w 200"/>
                <a:gd name="T43" fmla="*/ 76 h 62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0"/>
                <a:gd name="T67" fmla="*/ 0 h 625"/>
                <a:gd name="T68" fmla="*/ 200 w 200"/>
                <a:gd name="T69" fmla="*/ 625 h 62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0" h="625">
                  <a:moveTo>
                    <a:pt x="2" y="76"/>
                  </a:moveTo>
                  <a:lnTo>
                    <a:pt x="61" y="42"/>
                  </a:lnTo>
                  <a:lnTo>
                    <a:pt x="120" y="63"/>
                  </a:lnTo>
                  <a:lnTo>
                    <a:pt x="154" y="127"/>
                  </a:lnTo>
                  <a:lnTo>
                    <a:pt x="170" y="230"/>
                  </a:lnTo>
                  <a:lnTo>
                    <a:pt x="170" y="340"/>
                  </a:lnTo>
                  <a:lnTo>
                    <a:pt x="149" y="448"/>
                  </a:lnTo>
                  <a:lnTo>
                    <a:pt x="99" y="545"/>
                  </a:lnTo>
                  <a:lnTo>
                    <a:pt x="54" y="591"/>
                  </a:lnTo>
                  <a:lnTo>
                    <a:pt x="0" y="589"/>
                  </a:lnTo>
                  <a:lnTo>
                    <a:pt x="33" y="625"/>
                  </a:lnTo>
                  <a:lnTo>
                    <a:pt x="84" y="617"/>
                  </a:lnTo>
                  <a:lnTo>
                    <a:pt x="139" y="560"/>
                  </a:lnTo>
                  <a:lnTo>
                    <a:pt x="181" y="448"/>
                  </a:lnTo>
                  <a:lnTo>
                    <a:pt x="200" y="336"/>
                  </a:lnTo>
                  <a:lnTo>
                    <a:pt x="196" y="211"/>
                  </a:lnTo>
                  <a:lnTo>
                    <a:pt x="175" y="87"/>
                  </a:lnTo>
                  <a:lnTo>
                    <a:pt x="137" y="21"/>
                  </a:lnTo>
                  <a:lnTo>
                    <a:pt x="94" y="0"/>
                  </a:lnTo>
                  <a:lnTo>
                    <a:pt x="46" y="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6" name="Freeform 327"/>
            <p:cNvSpPr>
              <a:spLocks/>
            </p:cNvSpPr>
            <p:nvPr/>
          </p:nvSpPr>
          <p:spPr bwMode="auto">
            <a:xfrm>
              <a:off x="2321" y="2566"/>
              <a:ext cx="16" cy="272"/>
            </a:xfrm>
            <a:custGeom>
              <a:avLst/>
              <a:gdLst>
                <a:gd name="T0" fmla="*/ 30 w 30"/>
                <a:gd name="T1" fmla="*/ 0 h 544"/>
                <a:gd name="T2" fmla="*/ 9 w 30"/>
                <a:gd name="T3" fmla="*/ 35 h 544"/>
                <a:gd name="T4" fmla="*/ 0 w 30"/>
                <a:gd name="T5" fmla="*/ 361 h 544"/>
                <a:gd name="T6" fmla="*/ 30 w 30"/>
                <a:gd name="T7" fmla="*/ 544 h 544"/>
                <a:gd name="T8" fmla="*/ 30 w 30"/>
                <a:gd name="T9" fmla="*/ 0 h 544"/>
                <a:gd name="T10" fmla="*/ 30 w 30"/>
                <a:gd name="T11" fmla="*/ 0 h 5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0"/>
                <a:gd name="T19" fmla="*/ 0 h 544"/>
                <a:gd name="T20" fmla="*/ 30 w 30"/>
                <a:gd name="T21" fmla="*/ 544 h 5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0" h="544">
                  <a:moveTo>
                    <a:pt x="30" y="0"/>
                  </a:moveTo>
                  <a:lnTo>
                    <a:pt x="9" y="35"/>
                  </a:lnTo>
                  <a:lnTo>
                    <a:pt x="0" y="361"/>
                  </a:lnTo>
                  <a:lnTo>
                    <a:pt x="30" y="544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7" name="Freeform 328"/>
            <p:cNvSpPr>
              <a:spLocks/>
            </p:cNvSpPr>
            <p:nvPr/>
          </p:nvSpPr>
          <p:spPr bwMode="auto">
            <a:xfrm>
              <a:off x="1440" y="2033"/>
              <a:ext cx="38" cy="38"/>
            </a:xfrm>
            <a:custGeom>
              <a:avLst/>
              <a:gdLst>
                <a:gd name="T0" fmla="*/ 69 w 76"/>
                <a:gd name="T1" fmla="*/ 0 h 76"/>
                <a:gd name="T2" fmla="*/ 15 w 76"/>
                <a:gd name="T3" fmla="*/ 31 h 76"/>
                <a:gd name="T4" fmla="*/ 0 w 76"/>
                <a:gd name="T5" fmla="*/ 76 h 76"/>
                <a:gd name="T6" fmla="*/ 76 w 76"/>
                <a:gd name="T7" fmla="*/ 61 h 76"/>
                <a:gd name="T8" fmla="*/ 55 w 76"/>
                <a:gd name="T9" fmla="*/ 34 h 76"/>
                <a:gd name="T10" fmla="*/ 69 w 76"/>
                <a:gd name="T11" fmla="*/ 0 h 76"/>
                <a:gd name="T12" fmla="*/ 69 w 76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6"/>
                <a:gd name="T23" fmla="*/ 76 w 76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6">
                  <a:moveTo>
                    <a:pt x="69" y="0"/>
                  </a:moveTo>
                  <a:lnTo>
                    <a:pt x="15" y="31"/>
                  </a:lnTo>
                  <a:lnTo>
                    <a:pt x="0" y="76"/>
                  </a:lnTo>
                  <a:lnTo>
                    <a:pt x="76" y="61"/>
                  </a:lnTo>
                  <a:lnTo>
                    <a:pt x="55" y="34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8" name="Freeform 329"/>
            <p:cNvSpPr>
              <a:spLocks/>
            </p:cNvSpPr>
            <p:nvPr/>
          </p:nvSpPr>
          <p:spPr bwMode="auto">
            <a:xfrm>
              <a:off x="1526" y="2037"/>
              <a:ext cx="38" cy="37"/>
            </a:xfrm>
            <a:custGeom>
              <a:avLst/>
              <a:gdLst>
                <a:gd name="T0" fmla="*/ 69 w 76"/>
                <a:gd name="T1" fmla="*/ 0 h 74"/>
                <a:gd name="T2" fmla="*/ 16 w 76"/>
                <a:gd name="T3" fmla="*/ 28 h 74"/>
                <a:gd name="T4" fmla="*/ 0 w 76"/>
                <a:gd name="T5" fmla="*/ 74 h 74"/>
                <a:gd name="T6" fmla="*/ 76 w 76"/>
                <a:gd name="T7" fmla="*/ 59 h 74"/>
                <a:gd name="T8" fmla="*/ 56 w 76"/>
                <a:gd name="T9" fmla="*/ 32 h 74"/>
                <a:gd name="T10" fmla="*/ 69 w 76"/>
                <a:gd name="T11" fmla="*/ 0 h 74"/>
                <a:gd name="T12" fmla="*/ 69 w 76"/>
                <a:gd name="T13" fmla="*/ 0 h 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6"/>
                <a:gd name="T22" fmla="*/ 0 h 74"/>
                <a:gd name="T23" fmla="*/ 76 w 76"/>
                <a:gd name="T24" fmla="*/ 74 h 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6" h="74">
                  <a:moveTo>
                    <a:pt x="69" y="0"/>
                  </a:moveTo>
                  <a:lnTo>
                    <a:pt x="16" y="28"/>
                  </a:lnTo>
                  <a:lnTo>
                    <a:pt x="0" y="74"/>
                  </a:lnTo>
                  <a:lnTo>
                    <a:pt x="76" y="59"/>
                  </a:lnTo>
                  <a:lnTo>
                    <a:pt x="56" y="32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59" name="Freeform 330"/>
            <p:cNvSpPr>
              <a:spLocks/>
            </p:cNvSpPr>
            <p:nvPr/>
          </p:nvSpPr>
          <p:spPr bwMode="auto">
            <a:xfrm>
              <a:off x="1612" y="2040"/>
              <a:ext cx="37" cy="38"/>
            </a:xfrm>
            <a:custGeom>
              <a:avLst/>
              <a:gdLst>
                <a:gd name="T0" fmla="*/ 67 w 75"/>
                <a:gd name="T1" fmla="*/ 0 h 76"/>
                <a:gd name="T2" fmla="*/ 16 w 75"/>
                <a:gd name="T3" fmla="*/ 31 h 76"/>
                <a:gd name="T4" fmla="*/ 0 w 75"/>
                <a:gd name="T5" fmla="*/ 76 h 76"/>
                <a:gd name="T6" fmla="*/ 75 w 75"/>
                <a:gd name="T7" fmla="*/ 61 h 76"/>
                <a:gd name="T8" fmla="*/ 56 w 75"/>
                <a:gd name="T9" fmla="*/ 33 h 76"/>
                <a:gd name="T10" fmla="*/ 67 w 75"/>
                <a:gd name="T11" fmla="*/ 0 h 76"/>
                <a:gd name="T12" fmla="*/ 67 w 75"/>
                <a:gd name="T13" fmla="*/ 0 h 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5"/>
                <a:gd name="T22" fmla="*/ 0 h 76"/>
                <a:gd name="T23" fmla="*/ 75 w 75"/>
                <a:gd name="T24" fmla="*/ 76 h 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5" h="76">
                  <a:moveTo>
                    <a:pt x="67" y="0"/>
                  </a:moveTo>
                  <a:lnTo>
                    <a:pt x="16" y="31"/>
                  </a:lnTo>
                  <a:lnTo>
                    <a:pt x="0" y="76"/>
                  </a:lnTo>
                  <a:lnTo>
                    <a:pt x="75" y="61"/>
                  </a:lnTo>
                  <a:lnTo>
                    <a:pt x="56" y="3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0" name="Freeform 331"/>
            <p:cNvSpPr>
              <a:spLocks/>
            </p:cNvSpPr>
            <p:nvPr/>
          </p:nvSpPr>
          <p:spPr bwMode="auto">
            <a:xfrm>
              <a:off x="1831" y="2055"/>
              <a:ext cx="52" cy="30"/>
            </a:xfrm>
            <a:custGeom>
              <a:avLst/>
              <a:gdLst>
                <a:gd name="T0" fmla="*/ 59 w 104"/>
                <a:gd name="T1" fmla="*/ 0 h 61"/>
                <a:gd name="T2" fmla="*/ 17 w 104"/>
                <a:gd name="T3" fmla="*/ 9 h 61"/>
                <a:gd name="T4" fmla="*/ 0 w 104"/>
                <a:gd name="T5" fmla="*/ 55 h 61"/>
                <a:gd name="T6" fmla="*/ 45 w 104"/>
                <a:gd name="T7" fmla="*/ 61 h 61"/>
                <a:gd name="T8" fmla="*/ 104 w 104"/>
                <a:gd name="T9" fmla="*/ 47 h 61"/>
                <a:gd name="T10" fmla="*/ 80 w 104"/>
                <a:gd name="T11" fmla="*/ 26 h 61"/>
                <a:gd name="T12" fmla="*/ 59 w 104"/>
                <a:gd name="T13" fmla="*/ 0 h 61"/>
                <a:gd name="T14" fmla="*/ 59 w 104"/>
                <a:gd name="T15" fmla="*/ 0 h 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4"/>
                <a:gd name="T25" fmla="*/ 0 h 61"/>
                <a:gd name="T26" fmla="*/ 104 w 104"/>
                <a:gd name="T27" fmla="*/ 61 h 6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4" h="61">
                  <a:moveTo>
                    <a:pt x="59" y="0"/>
                  </a:moveTo>
                  <a:lnTo>
                    <a:pt x="17" y="9"/>
                  </a:lnTo>
                  <a:lnTo>
                    <a:pt x="0" y="55"/>
                  </a:lnTo>
                  <a:lnTo>
                    <a:pt x="45" y="61"/>
                  </a:lnTo>
                  <a:lnTo>
                    <a:pt x="104" y="47"/>
                  </a:lnTo>
                  <a:lnTo>
                    <a:pt x="80" y="26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1" name="Freeform 332"/>
            <p:cNvSpPr>
              <a:spLocks/>
            </p:cNvSpPr>
            <p:nvPr/>
          </p:nvSpPr>
          <p:spPr bwMode="auto">
            <a:xfrm>
              <a:off x="1878" y="1939"/>
              <a:ext cx="127" cy="123"/>
            </a:xfrm>
            <a:custGeom>
              <a:avLst/>
              <a:gdLst>
                <a:gd name="T0" fmla="*/ 4 w 253"/>
                <a:gd name="T1" fmla="*/ 27 h 245"/>
                <a:gd name="T2" fmla="*/ 64 w 253"/>
                <a:gd name="T3" fmla="*/ 0 h 245"/>
                <a:gd name="T4" fmla="*/ 156 w 253"/>
                <a:gd name="T5" fmla="*/ 0 h 245"/>
                <a:gd name="T6" fmla="*/ 220 w 253"/>
                <a:gd name="T7" fmla="*/ 30 h 245"/>
                <a:gd name="T8" fmla="*/ 226 w 253"/>
                <a:gd name="T9" fmla="*/ 186 h 245"/>
                <a:gd name="T10" fmla="*/ 253 w 253"/>
                <a:gd name="T11" fmla="*/ 230 h 245"/>
                <a:gd name="T12" fmla="*/ 237 w 253"/>
                <a:gd name="T13" fmla="*/ 245 h 245"/>
                <a:gd name="T14" fmla="*/ 207 w 253"/>
                <a:gd name="T15" fmla="*/ 186 h 245"/>
                <a:gd name="T16" fmla="*/ 205 w 253"/>
                <a:gd name="T17" fmla="*/ 46 h 245"/>
                <a:gd name="T18" fmla="*/ 154 w 253"/>
                <a:gd name="T19" fmla="*/ 17 h 245"/>
                <a:gd name="T20" fmla="*/ 64 w 253"/>
                <a:gd name="T21" fmla="*/ 17 h 245"/>
                <a:gd name="T22" fmla="*/ 23 w 253"/>
                <a:gd name="T23" fmla="*/ 46 h 245"/>
                <a:gd name="T24" fmla="*/ 13 w 253"/>
                <a:gd name="T25" fmla="*/ 184 h 245"/>
                <a:gd name="T26" fmla="*/ 0 w 253"/>
                <a:gd name="T27" fmla="*/ 209 h 245"/>
                <a:gd name="T28" fmla="*/ 4 w 253"/>
                <a:gd name="T29" fmla="*/ 27 h 245"/>
                <a:gd name="T30" fmla="*/ 4 w 253"/>
                <a:gd name="T31" fmla="*/ 27 h 24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53"/>
                <a:gd name="T49" fmla="*/ 0 h 245"/>
                <a:gd name="T50" fmla="*/ 253 w 253"/>
                <a:gd name="T51" fmla="*/ 245 h 24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53" h="245">
                  <a:moveTo>
                    <a:pt x="4" y="27"/>
                  </a:moveTo>
                  <a:lnTo>
                    <a:pt x="64" y="0"/>
                  </a:lnTo>
                  <a:lnTo>
                    <a:pt x="156" y="0"/>
                  </a:lnTo>
                  <a:lnTo>
                    <a:pt x="220" y="30"/>
                  </a:lnTo>
                  <a:lnTo>
                    <a:pt x="226" y="186"/>
                  </a:lnTo>
                  <a:lnTo>
                    <a:pt x="253" y="230"/>
                  </a:lnTo>
                  <a:lnTo>
                    <a:pt x="237" y="245"/>
                  </a:lnTo>
                  <a:lnTo>
                    <a:pt x="207" y="186"/>
                  </a:lnTo>
                  <a:lnTo>
                    <a:pt x="205" y="46"/>
                  </a:lnTo>
                  <a:lnTo>
                    <a:pt x="154" y="17"/>
                  </a:lnTo>
                  <a:lnTo>
                    <a:pt x="64" y="17"/>
                  </a:lnTo>
                  <a:lnTo>
                    <a:pt x="23" y="46"/>
                  </a:lnTo>
                  <a:lnTo>
                    <a:pt x="13" y="184"/>
                  </a:lnTo>
                  <a:lnTo>
                    <a:pt x="0" y="209"/>
                  </a:lnTo>
                  <a:lnTo>
                    <a:pt x="4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2" name="Freeform 333"/>
            <p:cNvSpPr>
              <a:spLocks/>
            </p:cNvSpPr>
            <p:nvPr/>
          </p:nvSpPr>
          <p:spPr bwMode="auto">
            <a:xfrm>
              <a:off x="1985" y="2939"/>
              <a:ext cx="302" cy="132"/>
            </a:xfrm>
            <a:custGeom>
              <a:avLst/>
              <a:gdLst>
                <a:gd name="T0" fmla="*/ 0 w 604"/>
                <a:gd name="T1" fmla="*/ 10 h 265"/>
                <a:gd name="T2" fmla="*/ 62 w 604"/>
                <a:gd name="T3" fmla="*/ 73 h 265"/>
                <a:gd name="T4" fmla="*/ 161 w 604"/>
                <a:gd name="T5" fmla="*/ 95 h 265"/>
                <a:gd name="T6" fmla="*/ 62 w 604"/>
                <a:gd name="T7" fmla="*/ 120 h 265"/>
                <a:gd name="T8" fmla="*/ 260 w 604"/>
                <a:gd name="T9" fmla="*/ 128 h 265"/>
                <a:gd name="T10" fmla="*/ 384 w 604"/>
                <a:gd name="T11" fmla="*/ 101 h 265"/>
                <a:gd name="T12" fmla="*/ 471 w 604"/>
                <a:gd name="T13" fmla="*/ 76 h 265"/>
                <a:gd name="T14" fmla="*/ 524 w 604"/>
                <a:gd name="T15" fmla="*/ 82 h 265"/>
                <a:gd name="T16" fmla="*/ 562 w 604"/>
                <a:gd name="T17" fmla="*/ 133 h 265"/>
                <a:gd name="T18" fmla="*/ 515 w 604"/>
                <a:gd name="T19" fmla="*/ 181 h 265"/>
                <a:gd name="T20" fmla="*/ 232 w 604"/>
                <a:gd name="T21" fmla="*/ 240 h 265"/>
                <a:gd name="T22" fmla="*/ 119 w 604"/>
                <a:gd name="T23" fmla="*/ 240 h 265"/>
                <a:gd name="T24" fmla="*/ 218 w 604"/>
                <a:gd name="T25" fmla="*/ 265 h 265"/>
                <a:gd name="T26" fmla="*/ 311 w 604"/>
                <a:gd name="T27" fmla="*/ 265 h 265"/>
                <a:gd name="T28" fmla="*/ 562 w 604"/>
                <a:gd name="T29" fmla="*/ 200 h 265"/>
                <a:gd name="T30" fmla="*/ 599 w 604"/>
                <a:gd name="T31" fmla="*/ 152 h 265"/>
                <a:gd name="T32" fmla="*/ 604 w 604"/>
                <a:gd name="T33" fmla="*/ 109 h 265"/>
                <a:gd name="T34" fmla="*/ 562 w 604"/>
                <a:gd name="T35" fmla="*/ 67 h 265"/>
                <a:gd name="T36" fmla="*/ 515 w 604"/>
                <a:gd name="T37" fmla="*/ 52 h 265"/>
                <a:gd name="T38" fmla="*/ 378 w 604"/>
                <a:gd name="T39" fmla="*/ 44 h 265"/>
                <a:gd name="T40" fmla="*/ 76 w 604"/>
                <a:gd name="T41" fmla="*/ 0 h 265"/>
                <a:gd name="T42" fmla="*/ 0 w 604"/>
                <a:gd name="T43" fmla="*/ 10 h 265"/>
                <a:gd name="T44" fmla="*/ 0 w 604"/>
                <a:gd name="T45" fmla="*/ 10 h 26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04"/>
                <a:gd name="T70" fmla="*/ 0 h 265"/>
                <a:gd name="T71" fmla="*/ 604 w 604"/>
                <a:gd name="T72" fmla="*/ 265 h 265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04" h="265">
                  <a:moveTo>
                    <a:pt x="0" y="10"/>
                  </a:moveTo>
                  <a:lnTo>
                    <a:pt x="62" y="73"/>
                  </a:lnTo>
                  <a:lnTo>
                    <a:pt x="161" y="95"/>
                  </a:lnTo>
                  <a:lnTo>
                    <a:pt x="62" y="120"/>
                  </a:lnTo>
                  <a:lnTo>
                    <a:pt x="260" y="128"/>
                  </a:lnTo>
                  <a:lnTo>
                    <a:pt x="384" y="101"/>
                  </a:lnTo>
                  <a:lnTo>
                    <a:pt x="471" y="76"/>
                  </a:lnTo>
                  <a:lnTo>
                    <a:pt x="524" y="82"/>
                  </a:lnTo>
                  <a:lnTo>
                    <a:pt x="562" y="133"/>
                  </a:lnTo>
                  <a:lnTo>
                    <a:pt x="515" y="181"/>
                  </a:lnTo>
                  <a:lnTo>
                    <a:pt x="232" y="240"/>
                  </a:lnTo>
                  <a:lnTo>
                    <a:pt x="119" y="240"/>
                  </a:lnTo>
                  <a:lnTo>
                    <a:pt x="218" y="265"/>
                  </a:lnTo>
                  <a:lnTo>
                    <a:pt x="311" y="265"/>
                  </a:lnTo>
                  <a:lnTo>
                    <a:pt x="562" y="200"/>
                  </a:lnTo>
                  <a:lnTo>
                    <a:pt x="599" y="152"/>
                  </a:lnTo>
                  <a:lnTo>
                    <a:pt x="604" y="109"/>
                  </a:lnTo>
                  <a:lnTo>
                    <a:pt x="562" y="67"/>
                  </a:lnTo>
                  <a:lnTo>
                    <a:pt x="515" y="52"/>
                  </a:lnTo>
                  <a:lnTo>
                    <a:pt x="378" y="44"/>
                  </a:lnTo>
                  <a:lnTo>
                    <a:pt x="76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3" name="Freeform 334"/>
            <p:cNvSpPr>
              <a:spLocks/>
            </p:cNvSpPr>
            <p:nvPr/>
          </p:nvSpPr>
          <p:spPr bwMode="auto">
            <a:xfrm>
              <a:off x="1656" y="2980"/>
              <a:ext cx="890" cy="393"/>
            </a:xfrm>
            <a:custGeom>
              <a:avLst/>
              <a:gdLst>
                <a:gd name="T0" fmla="*/ 390 w 1779"/>
                <a:gd name="T1" fmla="*/ 0 h 787"/>
                <a:gd name="T2" fmla="*/ 405 w 1779"/>
                <a:gd name="T3" fmla="*/ 335 h 787"/>
                <a:gd name="T4" fmla="*/ 295 w 1779"/>
                <a:gd name="T5" fmla="*/ 346 h 787"/>
                <a:gd name="T6" fmla="*/ 276 w 1779"/>
                <a:gd name="T7" fmla="*/ 424 h 787"/>
                <a:gd name="T8" fmla="*/ 239 w 1779"/>
                <a:gd name="T9" fmla="*/ 521 h 787"/>
                <a:gd name="T10" fmla="*/ 201 w 1779"/>
                <a:gd name="T11" fmla="*/ 603 h 787"/>
                <a:gd name="T12" fmla="*/ 150 w 1779"/>
                <a:gd name="T13" fmla="*/ 692 h 787"/>
                <a:gd name="T14" fmla="*/ 0 w 1779"/>
                <a:gd name="T15" fmla="*/ 787 h 787"/>
                <a:gd name="T16" fmla="*/ 179 w 1779"/>
                <a:gd name="T17" fmla="*/ 732 h 787"/>
                <a:gd name="T18" fmla="*/ 310 w 1779"/>
                <a:gd name="T19" fmla="*/ 622 h 787"/>
                <a:gd name="T20" fmla="*/ 441 w 1779"/>
                <a:gd name="T21" fmla="*/ 523 h 787"/>
                <a:gd name="T22" fmla="*/ 1137 w 1779"/>
                <a:gd name="T23" fmla="*/ 356 h 787"/>
                <a:gd name="T24" fmla="*/ 1409 w 1779"/>
                <a:gd name="T25" fmla="*/ 281 h 787"/>
                <a:gd name="T26" fmla="*/ 1779 w 1779"/>
                <a:gd name="T27" fmla="*/ 276 h 787"/>
                <a:gd name="T28" fmla="*/ 1741 w 1779"/>
                <a:gd name="T29" fmla="*/ 131 h 787"/>
                <a:gd name="T30" fmla="*/ 1546 w 1779"/>
                <a:gd name="T31" fmla="*/ 127 h 787"/>
                <a:gd name="T32" fmla="*/ 960 w 1779"/>
                <a:gd name="T33" fmla="*/ 179 h 787"/>
                <a:gd name="T34" fmla="*/ 705 w 1779"/>
                <a:gd name="T35" fmla="*/ 150 h 787"/>
                <a:gd name="T36" fmla="*/ 578 w 1779"/>
                <a:gd name="T37" fmla="*/ 122 h 787"/>
                <a:gd name="T38" fmla="*/ 565 w 1779"/>
                <a:gd name="T39" fmla="*/ 93 h 787"/>
                <a:gd name="T40" fmla="*/ 578 w 1779"/>
                <a:gd name="T41" fmla="*/ 59 h 787"/>
                <a:gd name="T42" fmla="*/ 641 w 1779"/>
                <a:gd name="T43" fmla="*/ 36 h 787"/>
                <a:gd name="T44" fmla="*/ 390 w 1779"/>
                <a:gd name="T45" fmla="*/ 0 h 787"/>
                <a:gd name="T46" fmla="*/ 390 w 1779"/>
                <a:gd name="T47" fmla="*/ 0 h 78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779"/>
                <a:gd name="T73" fmla="*/ 0 h 787"/>
                <a:gd name="T74" fmla="*/ 1779 w 1779"/>
                <a:gd name="T75" fmla="*/ 787 h 78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779" h="787">
                  <a:moveTo>
                    <a:pt x="390" y="0"/>
                  </a:moveTo>
                  <a:lnTo>
                    <a:pt x="405" y="335"/>
                  </a:lnTo>
                  <a:lnTo>
                    <a:pt x="295" y="346"/>
                  </a:lnTo>
                  <a:lnTo>
                    <a:pt x="276" y="424"/>
                  </a:lnTo>
                  <a:lnTo>
                    <a:pt x="239" y="521"/>
                  </a:lnTo>
                  <a:lnTo>
                    <a:pt x="201" y="603"/>
                  </a:lnTo>
                  <a:lnTo>
                    <a:pt x="150" y="692"/>
                  </a:lnTo>
                  <a:lnTo>
                    <a:pt x="0" y="787"/>
                  </a:lnTo>
                  <a:lnTo>
                    <a:pt x="179" y="732"/>
                  </a:lnTo>
                  <a:lnTo>
                    <a:pt x="310" y="622"/>
                  </a:lnTo>
                  <a:lnTo>
                    <a:pt x="441" y="523"/>
                  </a:lnTo>
                  <a:lnTo>
                    <a:pt x="1137" y="356"/>
                  </a:lnTo>
                  <a:lnTo>
                    <a:pt x="1409" y="281"/>
                  </a:lnTo>
                  <a:lnTo>
                    <a:pt x="1779" y="276"/>
                  </a:lnTo>
                  <a:lnTo>
                    <a:pt x="1741" y="131"/>
                  </a:lnTo>
                  <a:lnTo>
                    <a:pt x="1546" y="127"/>
                  </a:lnTo>
                  <a:lnTo>
                    <a:pt x="960" y="179"/>
                  </a:lnTo>
                  <a:lnTo>
                    <a:pt x="705" y="150"/>
                  </a:lnTo>
                  <a:lnTo>
                    <a:pt x="578" y="122"/>
                  </a:lnTo>
                  <a:lnTo>
                    <a:pt x="565" y="93"/>
                  </a:lnTo>
                  <a:lnTo>
                    <a:pt x="578" y="59"/>
                  </a:lnTo>
                  <a:lnTo>
                    <a:pt x="641" y="36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4" name="Freeform 335"/>
            <p:cNvSpPr>
              <a:spLocks/>
            </p:cNvSpPr>
            <p:nvPr/>
          </p:nvSpPr>
          <p:spPr bwMode="auto">
            <a:xfrm>
              <a:off x="2777" y="3038"/>
              <a:ext cx="125" cy="54"/>
            </a:xfrm>
            <a:custGeom>
              <a:avLst/>
              <a:gdLst>
                <a:gd name="T0" fmla="*/ 86 w 251"/>
                <a:gd name="T1" fmla="*/ 0 h 106"/>
                <a:gd name="T2" fmla="*/ 48 w 251"/>
                <a:gd name="T3" fmla="*/ 55 h 106"/>
                <a:gd name="T4" fmla="*/ 0 w 251"/>
                <a:gd name="T5" fmla="*/ 106 h 106"/>
                <a:gd name="T6" fmla="*/ 63 w 251"/>
                <a:gd name="T7" fmla="*/ 99 h 106"/>
                <a:gd name="T8" fmla="*/ 251 w 251"/>
                <a:gd name="T9" fmla="*/ 40 h 106"/>
                <a:gd name="T10" fmla="*/ 86 w 251"/>
                <a:gd name="T11" fmla="*/ 0 h 106"/>
                <a:gd name="T12" fmla="*/ 86 w 251"/>
                <a:gd name="T13" fmla="*/ 0 h 1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1"/>
                <a:gd name="T22" fmla="*/ 0 h 106"/>
                <a:gd name="T23" fmla="*/ 251 w 251"/>
                <a:gd name="T24" fmla="*/ 106 h 10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1" h="106">
                  <a:moveTo>
                    <a:pt x="86" y="0"/>
                  </a:moveTo>
                  <a:lnTo>
                    <a:pt x="48" y="55"/>
                  </a:lnTo>
                  <a:lnTo>
                    <a:pt x="0" y="106"/>
                  </a:lnTo>
                  <a:lnTo>
                    <a:pt x="63" y="99"/>
                  </a:lnTo>
                  <a:lnTo>
                    <a:pt x="251" y="4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5" name="Freeform 336"/>
            <p:cNvSpPr>
              <a:spLocks/>
            </p:cNvSpPr>
            <p:nvPr/>
          </p:nvSpPr>
          <p:spPr bwMode="auto">
            <a:xfrm>
              <a:off x="1318" y="2583"/>
              <a:ext cx="343" cy="264"/>
            </a:xfrm>
            <a:custGeom>
              <a:avLst/>
              <a:gdLst>
                <a:gd name="T0" fmla="*/ 684 w 684"/>
                <a:gd name="T1" fmla="*/ 0 h 528"/>
                <a:gd name="T2" fmla="*/ 409 w 684"/>
                <a:gd name="T3" fmla="*/ 9 h 528"/>
                <a:gd name="T4" fmla="*/ 264 w 684"/>
                <a:gd name="T5" fmla="*/ 40 h 528"/>
                <a:gd name="T6" fmla="*/ 175 w 684"/>
                <a:gd name="T7" fmla="*/ 85 h 528"/>
                <a:gd name="T8" fmla="*/ 120 w 684"/>
                <a:gd name="T9" fmla="*/ 123 h 528"/>
                <a:gd name="T10" fmla="*/ 114 w 684"/>
                <a:gd name="T11" fmla="*/ 40 h 528"/>
                <a:gd name="T12" fmla="*/ 21 w 684"/>
                <a:gd name="T13" fmla="*/ 5 h 528"/>
                <a:gd name="T14" fmla="*/ 0 w 684"/>
                <a:gd name="T15" fmla="*/ 17 h 528"/>
                <a:gd name="T16" fmla="*/ 36 w 684"/>
                <a:gd name="T17" fmla="*/ 57 h 528"/>
                <a:gd name="T18" fmla="*/ 51 w 684"/>
                <a:gd name="T19" fmla="*/ 326 h 528"/>
                <a:gd name="T20" fmla="*/ 112 w 684"/>
                <a:gd name="T21" fmla="*/ 209 h 528"/>
                <a:gd name="T22" fmla="*/ 154 w 684"/>
                <a:gd name="T23" fmla="*/ 197 h 528"/>
                <a:gd name="T24" fmla="*/ 114 w 684"/>
                <a:gd name="T25" fmla="*/ 325 h 528"/>
                <a:gd name="T26" fmla="*/ 103 w 684"/>
                <a:gd name="T27" fmla="*/ 477 h 528"/>
                <a:gd name="T28" fmla="*/ 194 w 684"/>
                <a:gd name="T29" fmla="*/ 528 h 528"/>
                <a:gd name="T30" fmla="*/ 270 w 684"/>
                <a:gd name="T31" fmla="*/ 306 h 528"/>
                <a:gd name="T32" fmla="*/ 215 w 684"/>
                <a:gd name="T33" fmla="*/ 330 h 528"/>
                <a:gd name="T34" fmla="*/ 226 w 684"/>
                <a:gd name="T35" fmla="*/ 237 h 528"/>
                <a:gd name="T36" fmla="*/ 175 w 684"/>
                <a:gd name="T37" fmla="*/ 315 h 528"/>
                <a:gd name="T38" fmla="*/ 215 w 684"/>
                <a:gd name="T39" fmla="*/ 193 h 528"/>
                <a:gd name="T40" fmla="*/ 194 w 684"/>
                <a:gd name="T41" fmla="*/ 148 h 528"/>
                <a:gd name="T42" fmla="*/ 255 w 684"/>
                <a:gd name="T43" fmla="*/ 81 h 528"/>
                <a:gd name="T44" fmla="*/ 357 w 684"/>
                <a:gd name="T45" fmla="*/ 51 h 528"/>
                <a:gd name="T46" fmla="*/ 684 w 684"/>
                <a:gd name="T47" fmla="*/ 0 h 528"/>
                <a:gd name="T48" fmla="*/ 684 w 684"/>
                <a:gd name="T49" fmla="*/ 0 h 52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84"/>
                <a:gd name="T76" fmla="*/ 0 h 528"/>
                <a:gd name="T77" fmla="*/ 684 w 684"/>
                <a:gd name="T78" fmla="*/ 528 h 52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84" h="528">
                  <a:moveTo>
                    <a:pt x="684" y="0"/>
                  </a:moveTo>
                  <a:lnTo>
                    <a:pt x="409" y="9"/>
                  </a:lnTo>
                  <a:lnTo>
                    <a:pt x="264" y="40"/>
                  </a:lnTo>
                  <a:lnTo>
                    <a:pt x="175" y="85"/>
                  </a:lnTo>
                  <a:lnTo>
                    <a:pt x="120" y="123"/>
                  </a:lnTo>
                  <a:lnTo>
                    <a:pt x="114" y="40"/>
                  </a:lnTo>
                  <a:lnTo>
                    <a:pt x="21" y="5"/>
                  </a:lnTo>
                  <a:lnTo>
                    <a:pt x="0" y="17"/>
                  </a:lnTo>
                  <a:lnTo>
                    <a:pt x="36" y="57"/>
                  </a:lnTo>
                  <a:lnTo>
                    <a:pt x="51" y="326"/>
                  </a:lnTo>
                  <a:lnTo>
                    <a:pt x="112" y="209"/>
                  </a:lnTo>
                  <a:lnTo>
                    <a:pt x="154" y="197"/>
                  </a:lnTo>
                  <a:lnTo>
                    <a:pt x="114" y="325"/>
                  </a:lnTo>
                  <a:lnTo>
                    <a:pt x="103" y="477"/>
                  </a:lnTo>
                  <a:lnTo>
                    <a:pt x="194" y="528"/>
                  </a:lnTo>
                  <a:lnTo>
                    <a:pt x="270" y="306"/>
                  </a:lnTo>
                  <a:lnTo>
                    <a:pt x="215" y="330"/>
                  </a:lnTo>
                  <a:lnTo>
                    <a:pt x="226" y="237"/>
                  </a:lnTo>
                  <a:lnTo>
                    <a:pt x="175" y="315"/>
                  </a:lnTo>
                  <a:lnTo>
                    <a:pt x="215" y="193"/>
                  </a:lnTo>
                  <a:lnTo>
                    <a:pt x="194" y="148"/>
                  </a:lnTo>
                  <a:lnTo>
                    <a:pt x="255" y="81"/>
                  </a:lnTo>
                  <a:lnTo>
                    <a:pt x="357" y="51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6" name="Freeform 337"/>
            <p:cNvSpPr>
              <a:spLocks/>
            </p:cNvSpPr>
            <p:nvPr/>
          </p:nvSpPr>
          <p:spPr bwMode="auto">
            <a:xfrm>
              <a:off x="1359" y="2683"/>
              <a:ext cx="483" cy="544"/>
            </a:xfrm>
            <a:custGeom>
              <a:avLst/>
              <a:gdLst>
                <a:gd name="T0" fmla="*/ 72 w 965"/>
                <a:gd name="T1" fmla="*/ 586 h 1087"/>
                <a:gd name="T2" fmla="*/ 173 w 965"/>
                <a:gd name="T3" fmla="*/ 264 h 1087"/>
                <a:gd name="T4" fmla="*/ 256 w 965"/>
                <a:gd name="T5" fmla="*/ 95 h 1087"/>
                <a:gd name="T6" fmla="*/ 351 w 965"/>
                <a:gd name="T7" fmla="*/ 40 h 1087"/>
                <a:gd name="T8" fmla="*/ 526 w 965"/>
                <a:gd name="T9" fmla="*/ 0 h 1087"/>
                <a:gd name="T10" fmla="*/ 770 w 965"/>
                <a:gd name="T11" fmla="*/ 0 h 1087"/>
                <a:gd name="T12" fmla="*/ 831 w 965"/>
                <a:gd name="T13" fmla="*/ 51 h 1087"/>
                <a:gd name="T14" fmla="*/ 851 w 965"/>
                <a:gd name="T15" fmla="*/ 135 h 1087"/>
                <a:gd name="T16" fmla="*/ 884 w 965"/>
                <a:gd name="T17" fmla="*/ 323 h 1087"/>
                <a:gd name="T18" fmla="*/ 869 w 965"/>
                <a:gd name="T19" fmla="*/ 477 h 1087"/>
                <a:gd name="T20" fmla="*/ 950 w 965"/>
                <a:gd name="T21" fmla="*/ 529 h 1087"/>
                <a:gd name="T22" fmla="*/ 965 w 965"/>
                <a:gd name="T23" fmla="*/ 884 h 1087"/>
                <a:gd name="T24" fmla="*/ 899 w 965"/>
                <a:gd name="T25" fmla="*/ 901 h 1087"/>
                <a:gd name="T26" fmla="*/ 897 w 965"/>
                <a:gd name="T27" fmla="*/ 656 h 1087"/>
                <a:gd name="T28" fmla="*/ 872 w 965"/>
                <a:gd name="T29" fmla="*/ 529 h 1087"/>
                <a:gd name="T30" fmla="*/ 815 w 965"/>
                <a:gd name="T31" fmla="*/ 411 h 1087"/>
                <a:gd name="T32" fmla="*/ 724 w 965"/>
                <a:gd name="T33" fmla="*/ 316 h 1087"/>
                <a:gd name="T34" fmla="*/ 648 w 965"/>
                <a:gd name="T35" fmla="*/ 268 h 1087"/>
                <a:gd name="T36" fmla="*/ 526 w 965"/>
                <a:gd name="T37" fmla="*/ 234 h 1087"/>
                <a:gd name="T38" fmla="*/ 382 w 965"/>
                <a:gd name="T39" fmla="*/ 238 h 1087"/>
                <a:gd name="T40" fmla="*/ 277 w 965"/>
                <a:gd name="T41" fmla="*/ 289 h 1087"/>
                <a:gd name="T42" fmla="*/ 218 w 965"/>
                <a:gd name="T43" fmla="*/ 375 h 1087"/>
                <a:gd name="T44" fmla="*/ 317 w 965"/>
                <a:gd name="T45" fmla="*/ 319 h 1087"/>
                <a:gd name="T46" fmla="*/ 266 w 965"/>
                <a:gd name="T47" fmla="*/ 401 h 1087"/>
                <a:gd name="T48" fmla="*/ 363 w 965"/>
                <a:gd name="T49" fmla="*/ 323 h 1087"/>
                <a:gd name="T50" fmla="*/ 321 w 965"/>
                <a:gd name="T51" fmla="*/ 411 h 1087"/>
                <a:gd name="T52" fmla="*/ 399 w 965"/>
                <a:gd name="T53" fmla="*/ 350 h 1087"/>
                <a:gd name="T54" fmla="*/ 291 w 965"/>
                <a:gd name="T55" fmla="*/ 510 h 1087"/>
                <a:gd name="T56" fmla="*/ 235 w 965"/>
                <a:gd name="T57" fmla="*/ 639 h 1087"/>
                <a:gd name="T58" fmla="*/ 199 w 965"/>
                <a:gd name="T59" fmla="*/ 781 h 1087"/>
                <a:gd name="T60" fmla="*/ 184 w 965"/>
                <a:gd name="T61" fmla="*/ 971 h 1087"/>
                <a:gd name="T62" fmla="*/ 186 w 965"/>
                <a:gd name="T63" fmla="*/ 1087 h 1087"/>
                <a:gd name="T64" fmla="*/ 150 w 965"/>
                <a:gd name="T65" fmla="*/ 962 h 1087"/>
                <a:gd name="T66" fmla="*/ 142 w 965"/>
                <a:gd name="T67" fmla="*/ 1080 h 1087"/>
                <a:gd name="T68" fmla="*/ 108 w 965"/>
                <a:gd name="T69" fmla="*/ 954 h 1087"/>
                <a:gd name="T70" fmla="*/ 102 w 965"/>
                <a:gd name="T71" fmla="*/ 1066 h 1087"/>
                <a:gd name="T72" fmla="*/ 70 w 965"/>
                <a:gd name="T73" fmla="*/ 950 h 1087"/>
                <a:gd name="T74" fmla="*/ 47 w 965"/>
                <a:gd name="T75" fmla="*/ 1044 h 1087"/>
                <a:gd name="T76" fmla="*/ 26 w 965"/>
                <a:gd name="T77" fmla="*/ 939 h 1087"/>
                <a:gd name="T78" fmla="*/ 7 w 965"/>
                <a:gd name="T79" fmla="*/ 1026 h 1087"/>
                <a:gd name="T80" fmla="*/ 0 w 965"/>
                <a:gd name="T81" fmla="*/ 893 h 1087"/>
                <a:gd name="T82" fmla="*/ 51 w 965"/>
                <a:gd name="T83" fmla="*/ 817 h 1087"/>
                <a:gd name="T84" fmla="*/ 78 w 965"/>
                <a:gd name="T85" fmla="*/ 730 h 1087"/>
                <a:gd name="T86" fmla="*/ 72 w 965"/>
                <a:gd name="T87" fmla="*/ 586 h 1087"/>
                <a:gd name="T88" fmla="*/ 72 w 965"/>
                <a:gd name="T89" fmla="*/ 586 h 10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65"/>
                <a:gd name="T136" fmla="*/ 0 h 1087"/>
                <a:gd name="T137" fmla="*/ 965 w 965"/>
                <a:gd name="T138" fmla="*/ 1087 h 10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65" h="1087">
                  <a:moveTo>
                    <a:pt x="72" y="586"/>
                  </a:moveTo>
                  <a:lnTo>
                    <a:pt x="173" y="264"/>
                  </a:lnTo>
                  <a:lnTo>
                    <a:pt x="256" y="95"/>
                  </a:lnTo>
                  <a:lnTo>
                    <a:pt x="351" y="40"/>
                  </a:lnTo>
                  <a:lnTo>
                    <a:pt x="526" y="0"/>
                  </a:lnTo>
                  <a:lnTo>
                    <a:pt x="770" y="0"/>
                  </a:lnTo>
                  <a:lnTo>
                    <a:pt x="831" y="51"/>
                  </a:lnTo>
                  <a:lnTo>
                    <a:pt x="851" y="135"/>
                  </a:lnTo>
                  <a:lnTo>
                    <a:pt x="884" y="323"/>
                  </a:lnTo>
                  <a:lnTo>
                    <a:pt x="869" y="477"/>
                  </a:lnTo>
                  <a:lnTo>
                    <a:pt x="950" y="529"/>
                  </a:lnTo>
                  <a:lnTo>
                    <a:pt x="965" y="884"/>
                  </a:lnTo>
                  <a:lnTo>
                    <a:pt x="899" y="901"/>
                  </a:lnTo>
                  <a:lnTo>
                    <a:pt x="897" y="656"/>
                  </a:lnTo>
                  <a:lnTo>
                    <a:pt x="872" y="529"/>
                  </a:lnTo>
                  <a:lnTo>
                    <a:pt x="815" y="411"/>
                  </a:lnTo>
                  <a:lnTo>
                    <a:pt x="724" y="316"/>
                  </a:lnTo>
                  <a:lnTo>
                    <a:pt x="648" y="268"/>
                  </a:lnTo>
                  <a:lnTo>
                    <a:pt x="526" y="234"/>
                  </a:lnTo>
                  <a:lnTo>
                    <a:pt x="382" y="238"/>
                  </a:lnTo>
                  <a:lnTo>
                    <a:pt x="277" y="289"/>
                  </a:lnTo>
                  <a:lnTo>
                    <a:pt x="218" y="375"/>
                  </a:lnTo>
                  <a:lnTo>
                    <a:pt x="317" y="319"/>
                  </a:lnTo>
                  <a:lnTo>
                    <a:pt x="266" y="401"/>
                  </a:lnTo>
                  <a:lnTo>
                    <a:pt x="363" y="323"/>
                  </a:lnTo>
                  <a:lnTo>
                    <a:pt x="321" y="411"/>
                  </a:lnTo>
                  <a:lnTo>
                    <a:pt x="399" y="350"/>
                  </a:lnTo>
                  <a:lnTo>
                    <a:pt x="291" y="510"/>
                  </a:lnTo>
                  <a:lnTo>
                    <a:pt x="235" y="639"/>
                  </a:lnTo>
                  <a:lnTo>
                    <a:pt x="199" y="781"/>
                  </a:lnTo>
                  <a:lnTo>
                    <a:pt x="184" y="971"/>
                  </a:lnTo>
                  <a:lnTo>
                    <a:pt x="186" y="1087"/>
                  </a:lnTo>
                  <a:lnTo>
                    <a:pt x="150" y="962"/>
                  </a:lnTo>
                  <a:lnTo>
                    <a:pt x="142" y="1080"/>
                  </a:lnTo>
                  <a:lnTo>
                    <a:pt x="108" y="954"/>
                  </a:lnTo>
                  <a:lnTo>
                    <a:pt x="102" y="1066"/>
                  </a:lnTo>
                  <a:lnTo>
                    <a:pt x="70" y="950"/>
                  </a:lnTo>
                  <a:lnTo>
                    <a:pt x="47" y="1044"/>
                  </a:lnTo>
                  <a:lnTo>
                    <a:pt x="26" y="939"/>
                  </a:lnTo>
                  <a:lnTo>
                    <a:pt x="7" y="1026"/>
                  </a:lnTo>
                  <a:lnTo>
                    <a:pt x="0" y="893"/>
                  </a:lnTo>
                  <a:lnTo>
                    <a:pt x="51" y="817"/>
                  </a:lnTo>
                  <a:lnTo>
                    <a:pt x="78" y="730"/>
                  </a:lnTo>
                  <a:lnTo>
                    <a:pt x="72" y="58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7" name="Freeform 338"/>
            <p:cNvSpPr>
              <a:spLocks/>
            </p:cNvSpPr>
            <p:nvPr/>
          </p:nvSpPr>
          <p:spPr bwMode="auto">
            <a:xfrm>
              <a:off x="1528" y="2886"/>
              <a:ext cx="260" cy="429"/>
            </a:xfrm>
            <a:custGeom>
              <a:avLst/>
              <a:gdLst>
                <a:gd name="T0" fmla="*/ 0 w 521"/>
                <a:gd name="T1" fmla="*/ 370 h 857"/>
                <a:gd name="T2" fmla="*/ 36 w 521"/>
                <a:gd name="T3" fmla="*/ 215 h 857"/>
                <a:gd name="T4" fmla="*/ 82 w 521"/>
                <a:gd name="T5" fmla="*/ 133 h 857"/>
                <a:gd name="T6" fmla="*/ 150 w 521"/>
                <a:gd name="T7" fmla="*/ 49 h 857"/>
                <a:gd name="T8" fmla="*/ 247 w 521"/>
                <a:gd name="T9" fmla="*/ 0 h 857"/>
                <a:gd name="T10" fmla="*/ 358 w 521"/>
                <a:gd name="T11" fmla="*/ 4 h 857"/>
                <a:gd name="T12" fmla="*/ 449 w 521"/>
                <a:gd name="T13" fmla="*/ 66 h 857"/>
                <a:gd name="T14" fmla="*/ 495 w 521"/>
                <a:gd name="T15" fmla="*/ 167 h 857"/>
                <a:gd name="T16" fmla="*/ 517 w 521"/>
                <a:gd name="T17" fmla="*/ 306 h 857"/>
                <a:gd name="T18" fmla="*/ 521 w 521"/>
                <a:gd name="T19" fmla="*/ 412 h 857"/>
                <a:gd name="T20" fmla="*/ 506 w 521"/>
                <a:gd name="T21" fmla="*/ 519 h 857"/>
                <a:gd name="T22" fmla="*/ 479 w 521"/>
                <a:gd name="T23" fmla="*/ 640 h 857"/>
                <a:gd name="T24" fmla="*/ 436 w 521"/>
                <a:gd name="T25" fmla="*/ 703 h 857"/>
                <a:gd name="T26" fmla="*/ 367 w 521"/>
                <a:gd name="T27" fmla="*/ 789 h 857"/>
                <a:gd name="T28" fmla="*/ 247 w 521"/>
                <a:gd name="T29" fmla="*/ 853 h 857"/>
                <a:gd name="T30" fmla="*/ 137 w 521"/>
                <a:gd name="T31" fmla="*/ 857 h 857"/>
                <a:gd name="T32" fmla="*/ 139 w 521"/>
                <a:gd name="T33" fmla="*/ 832 h 857"/>
                <a:gd name="T34" fmla="*/ 242 w 521"/>
                <a:gd name="T35" fmla="*/ 819 h 857"/>
                <a:gd name="T36" fmla="*/ 323 w 521"/>
                <a:gd name="T37" fmla="*/ 777 h 857"/>
                <a:gd name="T38" fmla="*/ 390 w 521"/>
                <a:gd name="T39" fmla="*/ 703 h 857"/>
                <a:gd name="T40" fmla="*/ 445 w 521"/>
                <a:gd name="T41" fmla="*/ 604 h 857"/>
                <a:gd name="T42" fmla="*/ 479 w 521"/>
                <a:gd name="T43" fmla="*/ 471 h 857"/>
                <a:gd name="T44" fmla="*/ 475 w 521"/>
                <a:gd name="T45" fmla="*/ 331 h 857"/>
                <a:gd name="T46" fmla="*/ 449 w 521"/>
                <a:gd name="T47" fmla="*/ 218 h 857"/>
                <a:gd name="T48" fmla="*/ 388 w 521"/>
                <a:gd name="T49" fmla="*/ 116 h 857"/>
                <a:gd name="T50" fmla="*/ 318 w 521"/>
                <a:gd name="T51" fmla="*/ 80 h 857"/>
                <a:gd name="T52" fmla="*/ 230 w 521"/>
                <a:gd name="T53" fmla="*/ 80 h 857"/>
                <a:gd name="T54" fmla="*/ 160 w 521"/>
                <a:gd name="T55" fmla="*/ 95 h 857"/>
                <a:gd name="T56" fmla="*/ 93 w 521"/>
                <a:gd name="T57" fmla="*/ 182 h 857"/>
                <a:gd name="T58" fmla="*/ 50 w 521"/>
                <a:gd name="T59" fmla="*/ 247 h 857"/>
                <a:gd name="T60" fmla="*/ 0 w 521"/>
                <a:gd name="T61" fmla="*/ 370 h 857"/>
                <a:gd name="T62" fmla="*/ 0 w 521"/>
                <a:gd name="T63" fmla="*/ 370 h 85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21"/>
                <a:gd name="T97" fmla="*/ 0 h 857"/>
                <a:gd name="T98" fmla="*/ 521 w 521"/>
                <a:gd name="T99" fmla="*/ 857 h 85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21" h="857">
                  <a:moveTo>
                    <a:pt x="0" y="370"/>
                  </a:moveTo>
                  <a:lnTo>
                    <a:pt x="36" y="215"/>
                  </a:lnTo>
                  <a:lnTo>
                    <a:pt x="82" y="133"/>
                  </a:lnTo>
                  <a:lnTo>
                    <a:pt x="150" y="49"/>
                  </a:lnTo>
                  <a:lnTo>
                    <a:pt x="247" y="0"/>
                  </a:lnTo>
                  <a:lnTo>
                    <a:pt x="358" y="4"/>
                  </a:lnTo>
                  <a:lnTo>
                    <a:pt x="449" y="66"/>
                  </a:lnTo>
                  <a:lnTo>
                    <a:pt x="495" y="167"/>
                  </a:lnTo>
                  <a:lnTo>
                    <a:pt x="517" y="306"/>
                  </a:lnTo>
                  <a:lnTo>
                    <a:pt x="521" y="412"/>
                  </a:lnTo>
                  <a:lnTo>
                    <a:pt x="506" y="519"/>
                  </a:lnTo>
                  <a:lnTo>
                    <a:pt x="479" y="640"/>
                  </a:lnTo>
                  <a:lnTo>
                    <a:pt x="436" y="703"/>
                  </a:lnTo>
                  <a:lnTo>
                    <a:pt x="367" y="789"/>
                  </a:lnTo>
                  <a:lnTo>
                    <a:pt x="247" y="853"/>
                  </a:lnTo>
                  <a:lnTo>
                    <a:pt x="137" y="857"/>
                  </a:lnTo>
                  <a:lnTo>
                    <a:pt x="139" y="832"/>
                  </a:lnTo>
                  <a:lnTo>
                    <a:pt x="242" y="819"/>
                  </a:lnTo>
                  <a:lnTo>
                    <a:pt x="323" y="777"/>
                  </a:lnTo>
                  <a:lnTo>
                    <a:pt x="390" y="703"/>
                  </a:lnTo>
                  <a:lnTo>
                    <a:pt x="445" y="604"/>
                  </a:lnTo>
                  <a:lnTo>
                    <a:pt x="479" y="471"/>
                  </a:lnTo>
                  <a:lnTo>
                    <a:pt x="475" y="331"/>
                  </a:lnTo>
                  <a:lnTo>
                    <a:pt x="449" y="218"/>
                  </a:lnTo>
                  <a:lnTo>
                    <a:pt x="388" y="116"/>
                  </a:lnTo>
                  <a:lnTo>
                    <a:pt x="318" y="80"/>
                  </a:lnTo>
                  <a:lnTo>
                    <a:pt x="230" y="80"/>
                  </a:lnTo>
                  <a:lnTo>
                    <a:pt x="160" y="95"/>
                  </a:lnTo>
                  <a:lnTo>
                    <a:pt x="93" y="182"/>
                  </a:lnTo>
                  <a:lnTo>
                    <a:pt x="50" y="247"/>
                  </a:lnTo>
                  <a:lnTo>
                    <a:pt x="0" y="3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8" name="Freeform 339"/>
            <p:cNvSpPr>
              <a:spLocks/>
            </p:cNvSpPr>
            <p:nvPr/>
          </p:nvSpPr>
          <p:spPr bwMode="auto">
            <a:xfrm>
              <a:off x="355" y="2981"/>
              <a:ext cx="1232" cy="430"/>
            </a:xfrm>
            <a:custGeom>
              <a:avLst/>
              <a:gdLst>
                <a:gd name="T0" fmla="*/ 2462 w 2462"/>
                <a:gd name="T1" fmla="*/ 827 h 859"/>
                <a:gd name="T2" fmla="*/ 2203 w 2462"/>
                <a:gd name="T3" fmla="*/ 859 h 859"/>
                <a:gd name="T4" fmla="*/ 1941 w 2462"/>
                <a:gd name="T5" fmla="*/ 832 h 859"/>
                <a:gd name="T6" fmla="*/ 1626 w 2462"/>
                <a:gd name="T7" fmla="*/ 838 h 859"/>
                <a:gd name="T8" fmla="*/ 1247 w 2462"/>
                <a:gd name="T9" fmla="*/ 838 h 859"/>
                <a:gd name="T10" fmla="*/ 684 w 2462"/>
                <a:gd name="T11" fmla="*/ 781 h 859"/>
                <a:gd name="T12" fmla="*/ 184 w 2462"/>
                <a:gd name="T13" fmla="*/ 711 h 859"/>
                <a:gd name="T14" fmla="*/ 0 w 2462"/>
                <a:gd name="T15" fmla="*/ 635 h 859"/>
                <a:gd name="T16" fmla="*/ 133 w 2462"/>
                <a:gd name="T17" fmla="*/ 540 h 859"/>
                <a:gd name="T18" fmla="*/ 462 w 2462"/>
                <a:gd name="T19" fmla="*/ 500 h 859"/>
                <a:gd name="T20" fmla="*/ 551 w 2462"/>
                <a:gd name="T21" fmla="*/ 462 h 859"/>
                <a:gd name="T22" fmla="*/ 437 w 2462"/>
                <a:gd name="T23" fmla="*/ 409 h 859"/>
                <a:gd name="T24" fmla="*/ 346 w 2462"/>
                <a:gd name="T25" fmla="*/ 298 h 859"/>
                <a:gd name="T26" fmla="*/ 310 w 2462"/>
                <a:gd name="T27" fmla="*/ 213 h 859"/>
                <a:gd name="T28" fmla="*/ 681 w 2462"/>
                <a:gd name="T29" fmla="*/ 258 h 859"/>
                <a:gd name="T30" fmla="*/ 686 w 2462"/>
                <a:gd name="T31" fmla="*/ 19 h 859"/>
                <a:gd name="T32" fmla="*/ 776 w 2462"/>
                <a:gd name="T33" fmla="*/ 0 h 859"/>
                <a:gd name="T34" fmla="*/ 772 w 2462"/>
                <a:gd name="T35" fmla="*/ 224 h 859"/>
                <a:gd name="T36" fmla="*/ 952 w 2462"/>
                <a:gd name="T37" fmla="*/ 281 h 859"/>
                <a:gd name="T38" fmla="*/ 873 w 2462"/>
                <a:gd name="T39" fmla="*/ 409 h 859"/>
                <a:gd name="T40" fmla="*/ 789 w 2462"/>
                <a:gd name="T41" fmla="*/ 469 h 859"/>
                <a:gd name="T42" fmla="*/ 1238 w 2462"/>
                <a:gd name="T43" fmla="*/ 401 h 859"/>
                <a:gd name="T44" fmla="*/ 1681 w 2462"/>
                <a:gd name="T45" fmla="*/ 390 h 859"/>
                <a:gd name="T46" fmla="*/ 2019 w 2462"/>
                <a:gd name="T47" fmla="*/ 323 h 859"/>
                <a:gd name="T48" fmla="*/ 2019 w 2462"/>
                <a:gd name="T49" fmla="*/ 530 h 859"/>
                <a:gd name="T50" fmla="*/ 2061 w 2462"/>
                <a:gd name="T51" fmla="*/ 663 h 859"/>
                <a:gd name="T52" fmla="*/ 2152 w 2462"/>
                <a:gd name="T53" fmla="*/ 754 h 859"/>
                <a:gd name="T54" fmla="*/ 2293 w 2462"/>
                <a:gd name="T55" fmla="*/ 808 h 859"/>
                <a:gd name="T56" fmla="*/ 2462 w 2462"/>
                <a:gd name="T57" fmla="*/ 827 h 859"/>
                <a:gd name="T58" fmla="*/ 2462 w 2462"/>
                <a:gd name="T59" fmla="*/ 827 h 8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2462"/>
                <a:gd name="T91" fmla="*/ 0 h 859"/>
                <a:gd name="T92" fmla="*/ 2462 w 2462"/>
                <a:gd name="T93" fmla="*/ 859 h 85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2462" h="859">
                  <a:moveTo>
                    <a:pt x="2462" y="827"/>
                  </a:moveTo>
                  <a:lnTo>
                    <a:pt x="2203" y="859"/>
                  </a:lnTo>
                  <a:lnTo>
                    <a:pt x="1941" y="832"/>
                  </a:lnTo>
                  <a:lnTo>
                    <a:pt x="1626" y="838"/>
                  </a:lnTo>
                  <a:lnTo>
                    <a:pt x="1247" y="838"/>
                  </a:lnTo>
                  <a:lnTo>
                    <a:pt x="684" y="781"/>
                  </a:lnTo>
                  <a:lnTo>
                    <a:pt x="184" y="711"/>
                  </a:lnTo>
                  <a:lnTo>
                    <a:pt x="0" y="635"/>
                  </a:lnTo>
                  <a:lnTo>
                    <a:pt x="133" y="540"/>
                  </a:lnTo>
                  <a:lnTo>
                    <a:pt x="462" y="500"/>
                  </a:lnTo>
                  <a:lnTo>
                    <a:pt x="551" y="462"/>
                  </a:lnTo>
                  <a:lnTo>
                    <a:pt x="437" y="409"/>
                  </a:lnTo>
                  <a:lnTo>
                    <a:pt x="346" y="298"/>
                  </a:lnTo>
                  <a:lnTo>
                    <a:pt x="310" y="213"/>
                  </a:lnTo>
                  <a:lnTo>
                    <a:pt x="681" y="258"/>
                  </a:lnTo>
                  <a:lnTo>
                    <a:pt x="686" y="19"/>
                  </a:lnTo>
                  <a:lnTo>
                    <a:pt x="776" y="0"/>
                  </a:lnTo>
                  <a:lnTo>
                    <a:pt x="772" y="224"/>
                  </a:lnTo>
                  <a:lnTo>
                    <a:pt x="952" y="281"/>
                  </a:lnTo>
                  <a:lnTo>
                    <a:pt x="873" y="409"/>
                  </a:lnTo>
                  <a:lnTo>
                    <a:pt x="789" y="469"/>
                  </a:lnTo>
                  <a:lnTo>
                    <a:pt x="1238" y="401"/>
                  </a:lnTo>
                  <a:lnTo>
                    <a:pt x="1681" y="390"/>
                  </a:lnTo>
                  <a:lnTo>
                    <a:pt x="2019" y="323"/>
                  </a:lnTo>
                  <a:lnTo>
                    <a:pt x="2019" y="530"/>
                  </a:lnTo>
                  <a:lnTo>
                    <a:pt x="2061" y="663"/>
                  </a:lnTo>
                  <a:lnTo>
                    <a:pt x="2152" y="754"/>
                  </a:lnTo>
                  <a:lnTo>
                    <a:pt x="2293" y="808"/>
                  </a:lnTo>
                  <a:lnTo>
                    <a:pt x="2462" y="8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69" name="Freeform 340"/>
            <p:cNvSpPr>
              <a:spLocks/>
            </p:cNvSpPr>
            <p:nvPr/>
          </p:nvSpPr>
          <p:spPr bwMode="auto">
            <a:xfrm>
              <a:off x="725" y="3095"/>
              <a:ext cx="647" cy="106"/>
            </a:xfrm>
            <a:custGeom>
              <a:avLst/>
              <a:gdLst>
                <a:gd name="T0" fmla="*/ 0 w 1292"/>
                <a:gd name="T1" fmla="*/ 0 h 213"/>
                <a:gd name="T2" fmla="*/ 941 w 1292"/>
                <a:gd name="T3" fmla="*/ 97 h 213"/>
                <a:gd name="T4" fmla="*/ 1292 w 1292"/>
                <a:gd name="T5" fmla="*/ 72 h 213"/>
                <a:gd name="T6" fmla="*/ 1207 w 1292"/>
                <a:gd name="T7" fmla="*/ 207 h 213"/>
                <a:gd name="T8" fmla="*/ 612 w 1292"/>
                <a:gd name="T9" fmla="*/ 213 h 213"/>
                <a:gd name="T10" fmla="*/ 412 w 1292"/>
                <a:gd name="T11" fmla="*/ 146 h 213"/>
                <a:gd name="T12" fmla="*/ 97 w 1292"/>
                <a:gd name="T13" fmla="*/ 116 h 213"/>
                <a:gd name="T14" fmla="*/ 0 w 1292"/>
                <a:gd name="T15" fmla="*/ 0 h 213"/>
                <a:gd name="T16" fmla="*/ 0 w 1292"/>
                <a:gd name="T17" fmla="*/ 0 h 2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92"/>
                <a:gd name="T28" fmla="*/ 0 h 213"/>
                <a:gd name="T29" fmla="*/ 1292 w 1292"/>
                <a:gd name="T30" fmla="*/ 213 h 2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92" h="213">
                  <a:moveTo>
                    <a:pt x="0" y="0"/>
                  </a:moveTo>
                  <a:lnTo>
                    <a:pt x="941" y="97"/>
                  </a:lnTo>
                  <a:lnTo>
                    <a:pt x="1292" y="72"/>
                  </a:lnTo>
                  <a:lnTo>
                    <a:pt x="1207" y="207"/>
                  </a:lnTo>
                  <a:lnTo>
                    <a:pt x="612" y="213"/>
                  </a:lnTo>
                  <a:lnTo>
                    <a:pt x="412" y="146"/>
                  </a:lnTo>
                  <a:lnTo>
                    <a:pt x="97" y="1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0" name="Freeform 341"/>
            <p:cNvSpPr>
              <a:spLocks/>
            </p:cNvSpPr>
            <p:nvPr/>
          </p:nvSpPr>
          <p:spPr bwMode="auto">
            <a:xfrm>
              <a:off x="1915" y="1973"/>
              <a:ext cx="58" cy="77"/>
            </a:xfrm>
            <a:custGeom>
              <a:avLst/>
              <a:gdLst>
                <a:gd name="T0" fmla="*/ 63 w 116"/>
                <a:gd name="T1" fmla="*/ 0 h 154"/>
                <a:gd name="T2" fmla="*/ 21 w 116"/>
                <a:gd name="T3" fmla="*/ 40 h 154"/>
                <a:gd name="T4" fmla="*/ 61 w 116"/>
                <a:gd name="T5" fmla="*/ 61 h 154"/>
                <a:gd name="T6" fmla="*/ 61 w 116"/>
                <a:gd name="T7" fmla="*/ 120 h 154"/>
                <a:gd name="T8" fmla="*/ 11 w 116"/>
                <a:gd name="T9" fmla="*/ 120 h 154"/>
                <a:gd name="T10" fmla="*/ 0 w 116"/>
                <a:gd name="T11" fmla="*/ 154 h 154"/>
                <a:gd name="T12" fmla="*/ 116 w 116"/>
                <a:gd name="T13" fmla="*/ 154 h 154"/>
                <a:gd name="T14" fmla="*/ 82 w 116"/>
                <a:gd name="T15" fmla="*/ 120 h 154"/>
                <a:gd name="T16" fmla="*/ 103 w 116"/>
                <a:gd name="T17" fmla="*/ 37 h 154"/>
                <a:gd name="T18" fmla="*/ 63 w 116"/>
                <a:gd name="T19" fmla="*/ 0 h 154"/>
                <a:gd name="T20" fmla="*/ 63 w 116"/>
                <a:gd name="T21" fmla="*/ 0 h 1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6"/>
                <a:gd name="T34" fmla="*/ 0 h 154"/>
                <a:gd name="T35" fmla="*/ 116 w 116"/>
                <a:gd name="T36" fmla="*/ 154 h 1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6" h="154">
                  <a:moveTo>
                    <a:pt x="63" y="0"/>
                  </a:moveTo>
                  <a:lnTo>
                    <a:pt x="21" y="40"/>
                  </a:lnTo>
                  <a:lnTo>
                    <a:pt x="61" y="61"/>
                  </a:lnTo>
                  <a:lnTo>
                    <a:pt x="61" y="120"/>
                  </a:lnTo>
                  <a:lnTo>
                    <a:pt x="11" y="120"/>
                  </a:lnTo>
                  <a:lnTo>
                    <a:pt x="0" y="154"/>
                  </a:lnTo>
                  <a:lnTo>
                    <a:pt x="116" y="154"/>
                  </a:lnTo>
                  <a:lnTo>
                    <a:pt x="82" y="120"/>
                  </a:lnTo>
                  <a:lnTo>
                    <a:pt x="103" y="37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1" name="Freeform 342"/>
            <p:cNvSpPr>
              <a:spLocks/>
            </p:cNvSpPr>
            <p:nvPr/>
          </p:nvSpPr>
          <p:spPr bwMode="auto">
            <a:xfrm>
              <a:off x="1335" y="2339"/>
              <a:ext cx="657" cy="234"/>
            </a:xfrm>
            <a:custGeom>
              <a:avLst/>
              <a:gdLst>
                <a:gd name="T0" fmla="*/ 0 w 1316"/>
                <a:gd name="T1" fmla="*/ 468 h 468"/>
                <a:gd name="T2" fmla="*/ 143 w 1316"/>
                <a:gd name="T3" fmla="*/ 422 h 468"/>
                <a:gd name="T4" fmla="*/ 358 w 1316"/>
                <a:gd name="T5" fmla="*/ 367 h 468"/>
                <a:gd name="T6" fmla="*/ 643 w 1316"/>
                <a:gd name="T7" fmla="*/ 312 h 468"/>
                <a:gd name="T8" fmla="*/ 1025 w 1316"/>
                <a:gd name="T9" fmla="*/ 251 h 468"/>
                <a:gd name="T10" fmla="*/ 1316 w 1316"/>
                <a:gd name="T11" fmla="*/ 243 h 468"/>
                <a:gd name="T12" fmla="*/ 1202 w 1316"/>
                <a:gd name="T13" fmla="*/ 219 h 468"/>
                <a:gd name="T14" fmla="*/ 1135 w 1316"/>
                <a:gd name="T15" fmla="*/ 0 h 468"/>
                <a:gd name="T16" fmla="*/ 1080 w 1316"/>
                <a:gd name="T17" fmla="*/ 137 h 468"/>
                <a:gd name="T18" fmla="*/ 1080 w 1316"/>
                <a:gd name="T19" fmla="*/ 209 h 468"/>
                <a:gd name="T20" fmla="*/ 820 w 1316"/>
                <a:gd name="T21" fmla="*/ 249 h 468"/>
                <a:gd name="T22" fmla="*/ 529 w 1316"/>
                <a:gd name="T23" fmla="*/ 306 h 468"/>
                <a:gd name="T24" fmla="*/ 304 w 1316"/>
                <a:gd name="T25" fmla="*/ 348 h 468"/>
                <a:gd name="T26" fmla="*/ 97 w 1316"/>
                <a:gd name="T27" fmla="*/ 414 h 468"/>
                <a:gd name="T28" fmla="*/ 0 w 1316"/>
                <a:gd name="T29" fmla="*/ 468 h 468"/>
                <a:gd name="T30" fmla="*/ 0 w 1316"/>
                <a:gd name="T31" fmla="*/ 468 h 46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6"/>
                <a:gd name="T49" fmla="*/ 0 h 468"/>
                <a:gd name="T50" fmla="*/ 1316 w 1316"/>
                <a:gd name="T51" fmla="*/ 468 h 46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6" h="468">
                  <a:moveTo>
                    <a:pt x="0" y="468"/>
                  </a:moveTo>
                  <a:lnTo>
                    <a:pt x="143" y="422"/>
                  </a:lnTo>
                  <a:lnTo>
                    <a:pt x="358" y="367"/>
                  </a:lnTo>
                  <a:lnTo>
                    <a:pt x="643" y="312"/>
                  </a:lnTo>
                  <a:lnTo>
                    <a:pt x="1025" y="251"/>
                  </a:lnTo>
                  <a:lnTo>
                    <a:pt x="1316" y="243"/>
                  </a:lnTo>
                  <a:lnTo>
                    <a:pt x="1202" y="219"/>
                  </a:lnTo>
                  <a:lnTo>
                    <a:pt x="1135" y="0"/>
                  </a:lnTo>
                  <a:lnTo>
                    <a:pt x="1080" y="137"/>
                  </a:lnTo>
                  <a:lnTo>
                    <a:pt x="1080" y="209"/>
                  </a:lnTo>
                  <a:lnTo>
                    <a:pt x="820" y="249"/>
                  </a:lnTo>
                  <a:lnTo>
                    <a:pt x="529" y="306"/>
                  </a:lnTo>
                  <a:lnTo>
                    <a:pt x="304" y="348"/>
                  </a:lnTo>
                  <a:lnTo>
                    <a:pt x="97" y="414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2" name="Freeform 343"/>
            <p:cNvSpPr>
              <a:spLocks/>
            </p:cNvSpPr>
            <p:nvPr/>
          </p:nvSpPr>
          <p:spPr bwMode="auto">
            <a:xfrm>
              <a:off x="2709" y="2798"/>
              <a:ext cx="60" cy="207"/>
            </a:xfrm>
            <a:custGeom>
              <a:avLst/>
              <a:gdLst>
                <a:gd name="T0" fmla="*/ 54 w 120"/>
                <a:gd name="T1" fmla="*/ 0 h 414"/>
                <a:gd name="T2" fmla="*/ 31 w 120"/>
                <a:gd name="T3" fmla="*/ 61 h 414"/>
                <a:gd name="T4" fmla="*/ 57 w 120"/>
                <a:gd name="T5" fmla="*/ 70 h 414"/>
                <a:gd name="T6" fmla="*/ 73 w 120"/>
                <a:gd name="T7" fmla="*/ 105 h 414"/>
                <a:gd name="T8" fmla="*/ 50 w 120"/>
                <a:gd name="T9" fmla="*/ 97 h 414"/>
                <a:gd name="T10" fmla="*/ 29 w 120"/>
                <a:gd name="T11" fmla="*/ 108 h 414"/>
                <a:gd name="T12" fmla="*/ 18 w 120"/>
                <a:gd name="T13" fmla="*/ 145 h 414"/>
                <a:gd name="T14" fmla="*/ 29 w 120"/>
                <a:gd name="T15" fmla="*/ 175 h 414"/>
                <a:gd name="T16" fmla="*/ 75 w 120"/>
                <a:gd name="T17" fmla="*/ 175 h 414"/>
                <a:gd name="T18" fmla="*/ 86 w 120"/>
                <a:gd name="T19" fmla="*/ 224 h 414"/>
                <a:gd name="T20" fmla="*/ 86 w 120"/>
                <a:gd name="T21" fmla="*/ 272 h 414"/>
                <a:gd name="T22" fmla="*/ 59 w 120"/>
                <a:gd name="T23" fmla="*/ 321 h 414"/>
                <a:gd name="T24" fmla="*/ 0 w 120"/>
                <a:gd name="T25" fmla="*/ 323 h 414"/>
                <a:gd name="T26" fmla="*/ 12 w 120"/>
                <a:gd name="T27" fmla="*/ 378 h 414"/>
                <a:gd name="T28" fmla="*/ 57 w 120"/>
                <a:gd name="T29" fmla="*/ 414 h 414"/>
                <a:gd name="T30" fmla="*/ 92 w 120"/>
                <a:gd name="T31" fmla="*/ 356 h 414"/>
                <a:gd name="T32" fmla="*/ 111 w 120"/>
                <a:gd name="T33" fmla="*/ 280 h 414"/>
                <a:gd name="T34" fmla="*/ 120 w 120"/>
                <a:gd name="T35" fmla="*/ 203 h 414"/>
                <a:gd name="T36" fmla="*/ 113 w 120"/>
                <a:gd name="T37" fmla="*/ 116 h 414"/>
                <a:gd name="T38" fmla="*/ 88 w 120"/>
                <a:gd name="T39" fmla="*/ 38 h 414"/>
                <a:gd name="T40" fmla="*/ 54 w 120"/>
                <a:gd name="T41" fmla="*/ 0 h 414"/>
                <a:gd name="T42" fmla="*/ 54 w 120"/>
                <a:gd name="T43" fmla="*/ 0 h 41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20"/>
                <a:gd name="T67" fmla="*/ 0 h 414"/>
                <a:gd name="T68" fmla="*/ 120 w 120"/>
                <a:gd name="T69" fmla="*/ 414 h 41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20" h="414">
                  <a:moveTo>
                    <a:pt x="54" y="0"/>
                  </a:moveTo>
                  <a:lnTo>
                    <a:pt x="31" y="61"/>
                  </a:lnTo>
                  <a:lnTo>
                    <a:pt x="57" y="70"/>
                  </a:lnTo>
                  <a:lnTo>
                    <a:pt x="73" y="105"/>
                  </a:lnTo>
                  <a:lnTo>
                    <a:pt x="50" y="97"/>
                  </a:lnTo>
                  <a:lnTo>
                    <a:pt x="29" y="108"/>
                  </a:lnTo>
                  <a:lnTo>
                    <a:pt x="18" y="145"/>
                  </a:lnTo>
                  <a:lnTo>
                    <a:pt x="29" y="175"/>
                  </a:lnTo>
                  <a:lnTo>
                    <a:pt x="75" y="175"/>
                  </a:lnTo>
                  <a:lnTo>
                    <a:pt x="86" y="224"/>
                  </a:lnTo>
                  <a:lnTo>
                    <a:pt x="86" y="272"/>
                  </a:lnTo>
                  <a:lnTo>
                    <a:pt x="59" y="321"/>
                  </a:lnTo>
                  <a:lnTo>
                    <a:pt x="0" y="323"/>
                  </a:lnTo>
                  <a:lnTo>
                    <a:pt x="12" y="378"/>
                  </a:lnTo>
                  <a:lnTo>
                    <a:pt x="57" y="414"/>
                  </a:lnTo>
                  <a:lnTo>
                    <a:pt x="92" y="356"/>
                  </a:lnTo>
                  <a:lnTo>
                    <a:pt x="111" y="280"/>
                  </a:lnTo>
                  <a:lnTo>
                    <a:pt x="120" y="203"/>
                  </a:lnTo>
                  <a:lnTo>
                    <a:pt x="113" y="116"/>
                  </a:lnTo>
                  <a:lnTo>
                    <a:pt x="88" y="38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3" name="Freeform 344"/>
            <p:cNvSpPr>
              <a:spLocks/>
            </p:cNvSpPr>
            <p:nvPr/>
          </p:nvSpPr>
          <p:spPr bwMode="auto">
            <a:xfrm>
              <a:off x="2745" y="2815"/>
              <a:ext cx="55" cy="204"/>
            </a:xfrm>
            <a:custGeom>
              <a:avLst/>
              <a:gdLst>
                <a:gd name="T0" fmla="*/ 78 w 108"/>
                <a:gd name="T1" fmla="*/ 73 h 409"/>
                <a:gd name="T2" fmla="*/ 85 w 108"/>
                <a:gd name="T3" fmla="*/ 160 h 409"/>
                <a:gd name="T4" fmla="*/ 78 w 108"/>
                <a:gd name="T5" fmla="*/ 246 h 409"/>
                <a:gd name="T6" fmla="*/ 64 w 108"/>
                <a:gd name="T7" fmla="*/ 312 h 409"/>
                <a:gd name="T8" fmla="*/ 24 w 108"/>
                <a:gd name="T9" fmla="*/ 379 h 409"/>
                <a:gd name="T10" fmla="*/ 0 w 108"/>
                <a:gd name="T11" fmla="*/ 398 h 409"/>
                <a:gd name="T12" fmla="*/ 30 w 108"/>
                <a:gd name="T13" fmla="*/ 409 h 409"/>
                <a:gd name="T14" fmla="*/ 72 w 108"/>
                <a:gd name="T15" fmla="*/ 371 h 409"/>
                <a:gd name="T16" fmla="*/ 97 w 108"/>
                <a:gd name="T17" fmla="*/ 308 h 409"/>
                <a:gd name="T18" fmla="*/ 104 w 108"/>
                <a:gd name="T19" fmla="*/ 230 h 409"/>
                <a:gd name="T20" fmla="*/ 108 w 108"/>
                <a:gd name="T21" fmla="*/ 162 h 409"/>
                <a:gd name="T22" fmla="*/ 102 w 108"/>
                <a:gd name="T23" fmla="*/ 84 h 409"/>
                <a:gd name="T24" fmla="*/ 68 w 108"/>
                <a:gd name="T25" fmla="*/ 0 h 409"/>
                <a:gd name="T26" fmla="*/ 78 w 108"/>
                <a:gd name="T27" fmla="*/ 73 h 409"/>
                <a:gd name="T28" fmla="*/ 78 w 108"/>
                <a:gd name="T29" fmla="*/ 73 h 4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8"/>
                <a:gd name="T46" fmla="*/ 0 h 409"/>
                <a:gd name="T47" fmla="*/ 108 w 108"/>
                <a:gd name="T48" fmla="*/ 409 h 4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8" h="409">
                  <a:moveTo>
                    <a:pt x="78" y="73"/>
                  </a:moveTo>
                  <a:lnTo>
                    <a:pt x="85" y="160"/>
                  </a:lnTo>
                  <a:lnTo>
                    <a:pt x="78" y="246"/>
                  </a:lnTo>
                  <a:lnTo>
                    <a:pt x="64" y="312"/>
                  </a:lnTo>
                  <a:lnTo>
                    <a:pt x="24" y="379"/>
                  </a:lnTo>
                  <a:lnTo>
                    <a:pt x="0" y="398"/>
                  </a:lnTo>
                  <a:lnTo>
                    <a:pt x="30" y="409"/>
                  </a:lnTo>
                  <a:lnTo>
                    <a:pt x="72" y="371"/>
                  </a:lnTo>
                  <a:lnTo>
                    <a:pt x="97" y="308"/>
                  </a:lnTo>
                  <a:lnTo>
                    <a:pt x="104" y="230"/>
                  </a:lnTo>
                  <a:lnTo>
                    <a:pt x="108" y="162"/>
                  </a:lnTo>
                  <a:lnTo>
                    <a:pt x="102" y="84"/>
                  </a:lnTo>
                  <a:lnTo>
                    <a:pt x="68" y="0"/>
                  </a:lnTo>
                  <a:lnTo>
                    <a:pt x="78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4" name="Freeform 345"/>
            <p:cNvSpPr>
              <a:spLocks/>
            </p:cNvSpPr>
            <p:nvPr/>
          </p:nvSpPr>
          <p:spPr bwMode="auto">
            <a:xfrm>
              <a:off x="2546" y="2825"/>
              <a:ext cx="67" cy="117"/>
            </a:xfrm>
            <a:custGeom>
              <a:avLst/>
              <a:gdLst>
                <a:gd name="T0" fmla="*/ 135 w 135"/>
                <a:gd name="T1" fmla="*/ 0 h 234"/>
                <a:gd name="T2" fmla="*/ 135 w 135"/>
                <a:gd name="T3" fmla="*/ 234 h 234"/>
                <a:gd name="T4" fmla="*/ 57 w 135"/>
                <a:gd name="T5" fmla="*/ 209 h 234"/>
                <a:gd name="T6" fmla="*/ 0 w 135"/>
                <a:gd name="T7" fmla="*/ 208 h 234"/>
                <a:gd name="T8" fmla="*/ 56 w 135"/>
                <a:gd name="T9" fmla="*/ 188 h 234"/>
                <a:gd name="T10" fmla="*/ 109 w 135"/>
                <a:gd name="T11" fmla="*/ 188 h 234"/>
                <a:gd name="T12" fmla="*/ 105 w 135"/>
                <a:gd name="T13" fmla="*/ 120 h 234"/>
                <a:gd name="T14" fmla="*/ 135 w 135"/>
                <a:gd name="T15" fmla="*/ 0 h 234"/>
                <a:gd name="T16" fmla="*/ 135 w 135"/>
                <a:gd name="T17" fmla="*/ 0 h 2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5"/>
                <a:gd name="T28" fmla="*/ 0 h 234"/>
                <a:gd name="T29" fmla="*/ 135 w 135"/>
                <a:gd name="T30" fmla="*/ 234 h 23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5" h="234">
                  <a:moveTo>
                    <a:pt x="135" y="0"/>
                  </a:moveTo>
                  <a:lnTo>
                    <a:pt x="135" y="234"/>
                  </a:lnTo>
                  <a:lnTo>
                    <a:pt x="57" y="209"/>
                  </a:lnTo>
                  <a:lnTo>
                    <a:pt x="0" y="208"/>
                  </a:lnTo>
                  <a:lnTo>
                    <a:pt x="56" y="188"/>
                  </a:lnTo>
                  <a:lnTo>
                    <a:pt x="109" y="188"/>
                  </a:lnTo>
                  <a:lnTo>
                    <a:pt x="105" y="12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5" name="Freeform 346"/>
            <p:cNvSpPr>
              <a:spLocks/>
            </p:cNvSpPr>
            <p:nvPr/>
          </p:nvSpPr>
          <p:spPr bwMode="auto">
            <a:xfrm>
              <a:off x="1662" y="2651"/>
              <a:ext cx="171" cy="300"/>
            </a:xfrm>
            <a:custGeom>
              <a:avLst/>
              <a:gdLst>
                <a:gd name="T0" fmla="*/ 0 w 342"/>
                <a:gd name="T1" fmla="*/ 0 h 600"/>
                <a:gd name="T2" fmla="*/ 164 w 342"/>
                <a:gd name="T3" fmla="*/ 7 h 600"/>
                <a:gd name="T4" fmla="*/ 249 w 342"/>
                <a:gd name="T5" fmla="*/ 41 h 600"/>
                <a:gd name="T6" fmla="*/ 308 w 342"/>
                <a:gd name="T7" fmla="*/ 106 h 600"/>
                <a:gd name="T8" fmla="*/ 337 w 342"/>
                <a:gd name="T9" fmla="*/ 328 h 600"/>
                <a:gd name="T10" fmla="*/ 342 w 342"/>
                <a:gd name="T11" fmla="*/ 463 h 600"/>
                <a:gd name="T12" fmla="*/ 301 w 342"/>
                <a:gd name="T13" fmla="*/ 600 h 600"/>
                <a:gd name="T14" fmla="*/ 285 w 342"/>
                <a:gd name="T15" fmla="*/ 568 h 600"/>
                <a:gd name="T16" fmla="*/ 314 w 342"/>
                <a:gd name="T17" fmla="*/ 399 h 600"/>
                <a:gd name="T18" fmla="*/ 282 w 342"/>
                <a:gd name="T19" fmla="*/ 110 h 600"/>
                <a:gd name="T20" fmla="*/ 207 w 342"/>
                <a:gd name="T21" fmla="*/ 45 h 600"/>
                <a:gd name="T22" fmla="*/ 133 w 342"/>
                <a:gd name="T23" fmla="*/ 36 h 600"/>
                <a:gd name="T24" fmla="*/ 0 w 342"/>
                <a:gd name="T25" fmla="*/ 0 h 600"/>
                <a:gd name="T26" fmla="*/ 0 w 342"/>
                <a:gd name="T27" fmla="*/ 0 h 6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42"/>
                <a:gd name="T43" fmla="*/ 0 h 600"/>
                <a:gd name="T44" fmla="*/ 342 w 342"/>
                <a:gd name="T45" fmla="*/ 600 h 6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42" h="600">
                  <a:moveTo>
                    <a:pt x="0" y="0"/>
                  </a:moveTo>
                  <a:lnTo>
                    <a:pt x="164" y="7"/>
                  </a:lnTo>
                  <a:lnTo>
                    <a:pt x="249" y="41"/>
                  </a:lnTo>
                  <a:lnTo>
                    <a:pt x="308" y="106"/>
                  </a:lnTo>
                  <a:lnTo>
                    <a:pt x="337" y="328"/>
                  </a:lnTo>
                  <a:lnTo>
                    <a:pt x="342" y="463"/>
                  </a:lnTo>
                  <a:lnTo>
                    <a:pt x="301" y="600"/>
                  </a:lnTo>
                  <a:lnTo>
                    <a:pt x="285" y="568"/>
                  </a:lnTo>
                  <a:lnTo>
                    <a:pt x="314" y="399"/>
                  </a:lnTo>
                  <a:lnTo>
                    <a:pt x="282" y="110"/>
                  </a:lnTo>
                  <a:lnTo>
                    <a:pt x="207" y="45"/>
                  </a:lnTo>
                  <a:lnTo>
                    <a:pt x="13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6" name="Freeform 347"/>
            <p:cNvSpPr>
              <a:spLocks/>
            </p:cNvSpPr>
            <p:nvPr/>
          </p:nvSpPr>
          <p:spPr bwMode="auto">
            <a:xfrm>
              <a:off x="1741" y="2587"/>
              <a:ext cx="131" cy="336"/>
            </a:xfrm>
            <a:custGeom>
              <a:avLst/>
              <a:gdLst>
                <a:gd name="T0" fmla="*/ 0 w 260"/>
                <a:gd name="T1" fmla="*/ 0 h 671"/>
                <a:gd name="T2" fmla="*/ 89 w 260"/>
                <a:gd name="T3" fmla="*/ 40 h 671"/>
                <a:gd name="T4" fmla="*/ 154 w 260"/>
                <a:gd name="T5" fmla="*/ 105 h 671"/>
                <a:gd name="T6" fmla="*/ 192 w 260"/>
                <a:gd name="T7" fmla="*/ 179 h 671"/>
                <a:gd name="T8" fmla="*/ 230 w 260"/>
                <a:gd name="T9" fmla="*/ 555 h 671"/>
                <a:gd name="T10" fmla="*/ 211 w 260"/>
                <a:gd name="T11" fmla="*/ 671 h 671"/>
                <a:gd name="T12" fmla="*/ 257 w 260"/>
                <a:gd name="T13" fmla="*/ 587 h 671"/>
                <a:gd name="T14" fmla="*/ 260 w 260"/>
                <a:gd name="T15" fmla="*/ 447 h 671"/>
                <a:gd name="T16" fmla="*/ 234 w 260"/>
                <a:gd name="T17" fmla="*/ 167 h 671"/>
                <a:gd name="T18" fmla="*/ 186 w 260"/>
                <a:gd name="T19" fmla="*/ 67 h 671"/>
                <a:gd name="T20" fmla="*/ 122 w 260"/>
                <a:gd name="T21" fmla="*/ 21 h 671"/>
                <a:gd name="T22" fmla="*/ 0 w 260"/>
                <a:gd name="T23" fmla="*/ 0 h 671"/>
                <a:gd name="T24" fmla="*/ 0 w 260"/>
                <a:gd name="T25" fmla="*/ 0 h 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60"/>
                <a:gd name="T40" fmla="*/ 0 h 671"/>
                <a:gd name="T41" fmla="*/ 260 w 260"/>
                <a:gd name="T42" fmla="*/ 671 h 67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60" h="671">
                  <a:moveTo>
                    <a:pt x="0" y="0"/>
                  </a:moveTo>
                  <a:lnTo>
                    <a:pt x="89" y="40"/>
                  </a:lnTo>
                  <a:lnTo>
                    <a:pt x="154" y="105"/>
                  </a:lnTo>
                  <a:lnTo>
                    <a:pt x="192" y="179"/>
                  </a:lnTo>
                  <a:lnTo>
                    <a:pt x="230" y="555"/>
                  </a:lnTo>
                  <a:lnTo>
                    <a:pt x="211" y="671"/>
                  </a:lnTo>
                  <a:lnTo>
                    <a:pt x="257" y="587"/>
                  </a:lnTo>
                  <a:lnTo>
                    <a:pt x="260" y="447"/>
                  </a:lnTo>
                  <a:lnTo>
                    <a:pt x="234" y="167"/>
                  </a:lnTo>
                  <a:lnTo>
                    <a:pt x="186" y="67"/>
                  </a:lnTo>
                  <a:lnTo>
                    <a:pt x="12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7" name="Freeform 348"/>
            <p:cNvSpPr>
              <a:spLocks/>
            </p:cNvSpPr>
            <p:nvPr/>
          </p:nvSpPr>
          <p:spPr bwMode="auto">
            <a:xfrm>
              <a:off x="1233" y="2087"/>
              <a:ext cx="679" cy="326"/>
            </a:xfrm>
            <a:custGeom>
              <a:avLst/>
              <a:gdLst>
                <a:gd name="T0" fmla="*/ 0 w 1357"/>
                <a:gd name="T1" fmla="*/ 75 h 652"/>
                <a:gd name="T2" fmla="*/ 82 w 1357"/>
                <a:gd name="T3" fmla="*/ 20 h 652"/>
                <a:gd name="T4" fmla="*/ 403 w 1357"/>
                <a:gd name="T5" fmla="*/ 0 h 652"/>
                <a:gd name="T6" fmla="*/ 718 w 1357"/>
                <a:gd name="T7" fmla="*/ 2 h 652"/>
                <a:gd name="T8" fmla="*/ 1032 w 1357"/>
                <a:gd name="T9" fmla="*/ 16 h 652"/>
                <a:gd name="T10" fmla="*/ 1300 w 1357"/>
                <a:gd name="T11" fmla="*/ 35 h 652"/>
                <a:gd name="T12" fmla="*/ 1357 w 1357"/>
                <a:gd name="T13" fmla="*/ 63 h 652"/>
                <a:gd name="T14" fmla="*/ 1338 w 1357"/>
                <a:gd name="T15" fmla="*/ 151 h 652"/>
                <a:gd name="T16" fmla="*/ 1180 w 1357"/>
                <a:gd name="T17" fmla="*/ 652 h 652"/>
                <a:gd name="T18" fmla="*/ 1129 w 1357"/>
                <a:gd name="T19" fmla="*/ 652 h 652"/>
                <a:gd name="T20" fmla="*/ 1312 w 1357"/>
                <a:gd name="T21" fmla="*/ 113 h 652"/>
                <a:gd name="T22" fmla="*/ 1247 w 1357"/>
                <a:gd name="T23" fmla="*/ 90 h 652"/>
                <a:gd name="T24" fmla="*/ 0 w 1357"/>
                <a:gd name="T25" fmla="*/ 75 h 652"/>
                <a:gd name="T26" fmla="*/ 0 w 1357"/>
                <a:gd name="T27" fmla="*/ 75 h 65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357"/>
                <a:gd name="T43" fmla="*/ 0 h 652"/>
                <a:gd name="T44" fmla="*/ 1357 w 1357"/>
                <a:gd name="T45" fmla="*/ 652 h 652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357" h="652">
                  <a:moveTo>
                    <a:pt x="0" y="75"/>
                  </a:moveTo>
                  <a:lnTo>
                    <a:pt x="82" y="20"/>
                  </a:lnTo>
                  <a:lnTo>
                    <a:pt x="403" y="0"/>
                  </a:lnTo>
                  <a:lnTo>
                    <a:pt x="718" y="2"/>
                  </a:lnTo>
                  <a:lnTo>
                    <a:pt x="1032" y="16"/>
                  </a:lnTo>
                  <a:lnTo>
                    <a:pt x="1300" y="35"/>
                  </a:lnTo>
                  <a:lnTo>
                    <a:pt x="1357" y="63"/>
                  </a:lnTo>
                  <a:lnTo>
                    <a:pt x="1338" y="151"/>
                  </a:lnTo>
                  <a:lnTo>
                    <a:pt x="1180" y="652"/>
                  </a:lnTo>
                  <a:lnTo>
                    <a:pt x="1129" y="652"/>
                  </a:lnTo>
                  <a:lnTo>
                    <a:pt x="1312" y="113"/>
                  </a:lnTo>
                  <a:lnTo>
                    <a:pt x="1247" y="9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8" name="Freeform 349"/>
            <p:cNvSpPr>
              <a:spLocks/>
            </p:cNvSpPr>
            <p:nvPr/>
          </p:nvSpPr>
          <p:spPr bwMode="auto">
            <a:xfrm>
              <a:off x="979" y="2327"/>
              <a:ext cx="241" cy="42"/>
            </a:xfrm>
            <a:custGeom>
              <a:avLst/>
              <a:gdLst>
                <a:gd name="T0" fmla="*/ 0 w 481"/>
                <a:gd name="T1" fmla="*/ 80 h 86"/>
                <a:gd name="T2" fmla="*/ 82 w 481"/>
                <a:gd name="T3" fmla="*/ 23 h 86"/>
                <a:gd name="T4" fmla="*/ 249 w 481"/>
                <a:gd name="T5" fmla="*/ 0 h 86"/>
                <a:gd name="T6" fmla="*/ 350 w 481"/>
                <a:gd name="T7" fmla="*/ 23 h 86"/>
                <a:gd name="T8" fmla="*/ 481 w 481"/>
                <a:gd name="T9" fmla="*/ 80 h 86"/>
                <a:gd name="T10" fmla="*/ 337 w 481"/>
                <a:gd name="T11" fmla="*/ 80 h 86"/>
                <a:gd name="T12" fmla="*/ 280 w 481"/>
                <a:gd name="T13" fmla="*/ 33 h 86"/>
                <a:gd name="T14" fmla="*/ 150 w 481"/>
                <a:gd name="T15" fmla="*/ 42 h 86"/>
                <a:gd name="T16" fmla="*/ 164 w 481"/>
                <a:gd name="T17" fmla="*/ 65 h 86"/>
                <a:gd name="T18" fmla="*/ 240 w 481"/>
                <a:gd name="T19" fmla="*/ 86 h 86"/>
                <a:gd name="T20" fmla="*/ 0 w 481"/>
                <a:gd name="T21" fmla="*/ 80 h 86"/>
                <a:gd name="T22" fmla="*/ 0 w 481"/>
                <a:gd name="T23" fmla="*/ 80 h 8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81"/>
                <a:gd name="T37" fmla="*/ 0 h 86"/>
                <a:gd name="T38" fmla="*/ 481 w 481"/>
                <a:gd name="T39" fmla="*/ 86 h 8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81" h="86">
                  <a:moveTo>
                    <a:pt x="0" y="80"/>
                  </a:moveTo>
                  <a:lnTo>
                    <a:pt x="82" y="23"/>
                  </a:lnTo>
                  <a:lnTo>
                    <a:pt x="249" y="0"/>
                  </a:lnTo>
                  <a:lnTo>
                    <a:pt x="350" y="23"/>
                  </a:lnTo>
                  <a:lnTo>
                    <a:pt x="481" y="80"/>
                  </a:lnTo>
                  <a:lnTo>
                    <a:pt x="337" y="80"/>
                  </a:lnTo>
                  <a:lnTo>
                    <a:pt x="280" y="33"/>
                  </a:lnTo>
                  <a:lnTo>
                    <a:pt x="150" y="42"/>
                  </a:lnTo>
                  <a:lnTo>
                    <a:pt x="164" y="65"/>
                  </a:lnTo>
                  <a:lnTo>
                    <a:pt x="240" y="86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79" name="Freeform 350"/>
            <p:cNvSpPr>
              <a:spLocks/>
            </p:cNvSpPr>
            <p:nvPr/>
          </p:nvSpPr>
          <p:spPr bwMode="auto">
            <a:xfrm>
              <a:off x="1284" y="2341"/>
              <a:ext cx="379" cy="66"/>
            </a:xfrm>
            <a:custGeom>
              <a:avLst/>
              <a:gdLst>
                <a:gd name="T0" fmla="*/ 0 w 757"/>
                <a:gd name="T1" fmla="*/ 4 h 131"/>
                <a:gd name="T2" fmla="*/ 346 w 757"/>
                <a:gd name="T3" fmla="*/ 0 h 131"/>
                <a:gd name="T4" fmla="*/ 525 w 757"/>
                <a:gd name="T5" fmla="*/ 15 h 131"/>
                <a:gd name="T6" fmla="*/ 514 w 757"/>
                <a:gd name="T7" fmla="*/ 38 h 131"/>
                <a:gd name="T8" fmla="*/ 411 w 757"/>
                <a:gd name="T9" fmla="*/ 38 h 131"/>
                <a:gd name="T10" fmla="*/ 599 w 757"/>
                <a:gd name="T11" fmla="*/ 74 h 131"/>
                <a:gd name="T12" fmla="*/ 757 w 757"/>
                <a:gd name="T13" fmla="*/ 112 h 131"/>
                <a:gd name="T14" fmla="*/ 687 w 757"/>
                <a:gd name="T15" fmla="*/ 131 h 131"/>
                <a:gd name="T16" fmla="*/ 506 w 757"/>
                <a:gd name="T17" fmla="*/ 89 h 131"/>
                <a:gd name="T18" fmla="*/ 253 w 757"/>
                <a:gd name="T19" fmla="*/ 42 h 131"/>
                <a:gd name="T20" fmla="*/ 2 w 757"/>
                <a:gd name="T21" fmla="*/ 36 h 131"/>
                <a:gd name="T22" fmla="*/ 0 w 757"/>
                <a:gd name="T23" fmla="*/ 4 h 131"/>
                <a:gd name="T24" fmla="*/ 0 w 757"/>
                <a:gd name="T25" fmla="*/ 4 h 1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7"/>
                <a:gd name="T40" fmla="*/ 0 h 131"/>
                <a:gd name="T41" fmla="*/ 757 w 757"/>
                <a:gd name="T42" fmla="*/ 131 h 13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7" h="131">
                  <a:moveTo>
                    <a:pt x="0" y="4"/>
                  </a:moveTo>
                  <a:lnTo>
                    <a:pt x="346" y="0"/>
                  </a:lnTo>
                  <a:lnTo>
                    <a:pt x="525" y="15"/>
                  </a:lnTo>
                  <a:lnTo>
                    <a:pt x="514" y="38"/>
                  </a:lnTo>
                  <a:lnTo>
                    <a:pt x="411" y="38"/>
                  </a:lnTo>
                  <a:lnTo>
                    <a:pt x="599" y="74"/>
                  </a:lnTo>
                  <a:lnTo>
                    <a:pt x="757" y="112"/>
                  </a:lnTo>
                  <a:lnTo>
                    <a:pt x="687" y="131"/>
                  </a:lnTo>
                  <a:lnTo>
                    <a:pt x="506" y="89"/>
                  </a:lnTo>
                  <a:lnTo>
                    <a:pt x="253" y="42"/>
                  </a:lnTo>
                  <a:lnTo>
                    <a:pt x="2" y="36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0" name="Freeform 351"/>
            <p:cNvSpPr>
              <a:spLocks/>
            </p:cNvSpPr>
            <p:nvPr/>
          </p:nvSpPr>
          <p:spPr bwMode="auto">
            <a:xfrm>
              <a:off x="1369" y="2118"/>
              <a:ext cx="421" cy="289"/>
            </a:xfrm>
            <a:custGeom>
              <a:avLst/>
              <a:gdLst>
                <a:gd name="T0" fmla="*/ 100 w 842"/>
                <a:gd name="T1" fmla="*/ 0 h 578"/>
                <a:gd name="T2" fmla="*/ 0 w 842"/>
                <a:gd name="T3" fmla="*/ 420 h 578"/>
                <a:gd name="T4" fmla="*/ 298 w 842"/>
                <a:gd name="T5" fmla="*/ 428 h 578"/>
                <a:gd name="T6" fmla="*/ 405 w 842"/>
                <a:gd name="T7" fmla="*/ 456 h 578"/>
                <a:gd name="T8" fmla="*/ 405 w 842"/>
                <a:gd name="T9" fmla="*/ 483 h 578"/>
                <a:gd name="T10" fmla="*/ 604 w 842"/>
                <a:gd name="T11" fmla="*/ 559 h 578"/>
                <a:gd name="T12" fmla="*/ 825 w 842"/>
                <a:gd name="T13" fmla="*/ 578 h 578"/>
                <a:gd name="T14" fmla="*/ 842 w 842"/>
                <a:gd name="T15" fmla="*/ 494 h 578"/>
                <a:gd name="T16" fmla="*/ 690 w 842"/>
                <a:gd name="T17" fmla="*/ 443 h 578"/>
                <a:gd name="T18" fmla="*/ 437 w 842"/>
                <a:gd name="T19" fmla="*/ 415 h 578"/>
                <a:gd name="T20" fmla="*/ 391 w 842"/>
                <a:gd name="T21" fmla="*/ 299 h 578"/>
                <a:gd name="T22" fmla="*/ 334 w 842"/>
                <a:gd name="T23" fmla="*/ 257 h 578"/>
                <a:gd name="T24" fmla="*/ 348 w 842"/>
                <a:gd name="T25" fmla="*/ 2 h 578"/>
                <a:gd name="T26" fmla="*/ 100 w 842"/>
                <a:gd name="T27" fmla="*/ 0 h 578"/>
                <a:gd name="T28" fmla="*/ 100 w 842"/>
                <a:gd name="T29" fmla="*/ 0 h 5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42"/>
                <a:gd name="T46" fmla="*/ 0 h 578"/>
                <a:gd name="T47" fmla="*/ 842 w 842"/>
                <a:gd name="T48" fmla="*/ 578 h 5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42" h="578">
                  <a:moveTo>
                    <a:pt x="100" y="0"/>
                  </a:moveTo>
                  <a:lnTo>
                    <a:pt x="0" y="420"/>
                  </a:lnTo>
                  <a:lnTo>
                    <a:pt x="298" y="428"/>
                  </a:lnTo>
                  <a:lnTo>
                    <a:pt x="405" y="456"/>
                  </a:lnTo>
                  <a:lnTo>
                    <a:pt x="405" y="483"/>
                  </a:lnTo>
                  <a:lnTo>
                    <a:pt x="604" y="559"/>
                  </a:lnTo>
                  <a:lnTo>
                    <a:pt x="825" y="578"/>
                  </a:lnTo>
                  <a:lnTo>
                    <a:pt x="842" y="494"/>
                  </a:lnTo>
                  <a:lnTo>
                    <a:pt x="690" y="443"/>
                  </a:lnTo>
                  <a:lnTo>
                    <a:pt x="437" y="415"/>
                  </a:lnTo>
                  <a:lnTo>
                    <a:pt x="391" y="299"/>
                  </a:lnTo>
                  <a:lnTo>
                    <a:pt x="334" y="257"/>
                  </a:lnTo>
                  <a:lnTo>
                    <a:pt x="348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1" name="Freeform 352"/>
            <p:cNvSpPr>
              <a:spLocks/>
            </p:cNvSpPr>
            <p:nvPr/>
          </p:nvSpPr>
          <p:spPr bwMode="auto">
            <a:xfrm>
              <a:off x="380" y="2509"/>
              <a:ext cx="944" cy="85"/>
            </a:xfrm>
            <a:custGeom>
              <a:avLst/>
              <a:gdLst>
                <a:gd name="T0" fmla="*/ 0 w 1888"/>
                <a:gd name="T1" fmla="*/ 54 h 170"/>
                <a:gd name="T2" fmla="*/ 29 w 1888"/>
                <a:gd name="T3" fmla="*/ 4 h 170"/>
                <a:gd name="T4" fmla="*/ 113 w 1888"/>
                <a:gd name="T5" fmla="*/ 0 h 170"/>
                <a:gd name="T6" fmla="*/ 597 w 1888"/>
                <a:gd name="T7" fmla="*/ 42 h 170"/>
                <a:gd name="T8" fmla="*/ 1375 w 1888"/>
                <a:gd name="T9" fmla="*/ 74 h 170"/>
                <a:gd name="T10" fmla="*/ 1751 w 1888"/>
                <a:gd name="T11" fmla="*/ 90 h 170"/>
                <a:gd name="T12" fmla="*/ 1831 w 1888"/>
                <a:gd name="T13" fmla="*/ 95 h 170"/>
                <a:gd name="T14" fmla="*/ 1888 w 1888"/>
                <a:gd name="T15" fmla="*/ 122 h 170"/>
                <a:gd name="T16" fmla="*/ 1883 w 1888"/>
                <a:gd name="T17" fmla="*/ 170 h 170"/>
                <a:gd name="T18" fmla="*/ 1250 w 1888"/>
                <a:gd name="T19" fmla="*/ 158 h 170"/>
                <a:gd name="T20" fmla="*/ 839 w 1888"/>
                <a:gd name="T21" fmla="*/ 135 h 170"/>
                <a:gd name="T22" fmla="*/ 544 w 1888"/>
                <a:gd name="T23" fmla="*/ 111 h 170"/>
                <a:gd name="T24" fmla="*/ 179 w 1888"/>
                <a:gd name="T25" fmla="*/ 84 h 170"/>
                <a:gd name="T26" fmla="*/ 0 w 1888"/>
                <a:gd name="T27" fmla="*/ 54 h 170"/>
                <a:gd name="T28" fmla="*/ 0 w 1888"/>
                <a:gd name="T29" fmla="*/ 54 h 1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88"/>
                <a:gd name="T46" fmla="*/ 0 h 170"/>
                <a:gd name="T47" fmla="*/ 1888 w 1888"/>
                <a:gd name="T48" fmla="*/ 170 h 1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88" h="170">
                  <a:moveTo>
                    <a:pt x="0" y="54"/>
                  </a:moveTo>
                  <a:lnTo>
                    <a:pt x="29" y="4"/>
                  </a:lnTo>
                  <a:lnTo>
                    <a:pt x="113" y="0"/>
                  </a:lnTo>
                  <a:lnTo>
                    <a:pt x="597" y="42"/>
                  </a:lnTo>
                  <a:lnTo>
                    <a:pt x="1375" y="74"/>
                  </a:lnTo>
                  <a:lnTo>
                    <a:pt x="1751" y="90"/>
                  </a:lnTo>
                  <a:lnTo>
                    <a:pt x="1831" y="95"/>
                  </a:lnTo>
                  <a:lnTo>
                    <a:pt x="1888" y="122"/>
                  </a:lnTo>
                  <a:lnTo>
                    <a:pt x="1883" y="170"/>
                  </a:lnTo>
                  <a:lnTo>
                    <a:pt x="1250" y="158"/>
                  </a:lnTo>
                  <a:lnTo>
                    <a:pt x="839" y="135"/>
                  </a:lnTo>
                  <a:lnTo>
                    <a:pt x="544" y="111"/>
                  </a:lnTo>
                  <a:lnTo>
                    <a:pt x="179" y="8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2" name="Freeform 353"/>
            <p:cNvSpPr>
              <a:spLocks/>
            </p:cNvSpPr>
            <p:nvPr/>
          </p:nvSpPr>
          <p:spPr bwMode="auto">
            <a:xfrm>
              <a:off x="460" y="2577"/>
              <a:ext cx="610" cy="87"/>
            </a:xfrm>
            <a:custGeom>
              <a:avLst/>
              <a:gdLst>
                <a:gd name="T0" fmla="*/ 0 w 1221"/>
                <a:gd name="T1" fmla="*/ 0 h 175"/>
                <a:gd name="T2" fmla="*/ 6 w 1221"/>
                <a:gd name="T3" fmla="*/ 76 h 175"/>
                <a:gd name="T4" fmla="*/ 346 w 1221"/>
                <a:gd name="T5" fmla="*/ 122 h 175"/>
                <a:gd name="T6" fmla="*/ 618 w 1221"/>
                <a:gd name="T7" fmla="*/ 143 h 175"/>
                <a:gd name="T8" fmla="*/ 1025 w 1221"/>
                <a:gd name="T9" fmla="*/ 164 h 175"/>
                <a:gd name="T10" fmla="*/ 1221 w 1221"/>
                <a:gd name="T11" fmla="*/ 175 h 175"/>
                <a:gd name="T12" fmla="*/ 1221 w 1221"/>
                <a:gd name="T13" fmla="*/ 84 h 175"/>
                <a:gd name="T14" fmla="*/ 829 w 1221"/>
                <a:gd name="T15" fmla="*/ 69 h 175"/>
                <a:gd name="T16" fmla="*/ 472 w 1221"/>
                <a:gd name="T17" fmla="*/ 42 h 175"/>
                <a:gd name="T18" fmla="*/ 152 w 1221"/>
                <a:gd name="T19" fmla="*/ 15 h 175"/>
                <a:gd name="T20" fmla="*/ 0 w 1221"/>
                <a:gd name="T21" fmla="*/ 0 h 175"/>
                <a:gd name="T22" fmla="*/ 0 w 1221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75"/>
                <a:gd name="T38" fmla="*/ 1221 w 1221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75">
                  <a:moveTo>
                    <a:pt x="0" y="0"/>
                  </a:moveTo>
                  <a:lnTo>
                    <a:pt x="6" y="76"/>
                  </a:lnTo>
                  <a:lnTo>
                    <a:pt x="346" y="122"/>
                  </a:lnTo>
                  <a:lnTo>
                    <a:pt x="618" y="143"/>
                  </a:lnTo>
                  <a:lnTo>
                    <a:pt x="1025" y="164"/>
                  </a:lnTo>
                  <a:lnTo>
                    <a:pt x="1221" y="175"/>
                  </a:lnTo>
                  <a:lnTo>
                    <a:pt x="1221" y="84"/>
                  </a:lnTo>
                  <a:lnTo>
                    <a:pt x="829" y="69"/>
                  </a:lnTo>
                  <a:lnTo>
                    <a:pt x="472" y="42"/>
                  </a:lnTo>
                  <a:lnTo>
                    <a:pt x="152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3" name="Freeform 354"/>
            <p:cNvSpPr>
              <a:spLocks/>
            </p:cNvSpPr>
            <p:nvPr/>
          </p:nvSpPr>
          <p:spPr bwMode="auto">
            <a:xfrm>
              <a:off x="462" y="2643"/>
              <a:ext cx="610" cy="96"/>
            </a:xfrm>
            <a:custGeom>
              <a:avLst/>
              <a:gdLst>
                <a:gd name="T0" fmla="*/ 0 w 1221"/>
                <a:gd name="T1" fmla="*/ 0 h 192"/>
                <a:gd name="T2" fmla="*/ 306 w 1221"/>
                <a:gd name="T3" fmla="*/ 40 h 192"/>
                <a:gd name="T4" fmla="*/ 565 w 1221"/>
                <a:gd name="T5" fmla="*/ 63 h 192"/>
                <a:gd name="T6" fmla="*/ 869 w 1221"/>
                <a:gd name="T7" fmla="*/ 88 h 192"/>
                <a:gd name="T8" fmla="*/ 1217 w 1221"/>
                <a:gd name="T9" fmla="*/ 99 h 192"/>
                <a:gd name="T10" fmla="*/ 1221 w 1221"/>
                <a:gd name="T11" fmla="*/ 192 h 192"/>
                <a:gd name="T12" fmla="*/ 622 w 1221"/>
                <a:gd name="T13" fmla="*/ 160 h 192"/>
                <a:gd name="T14" fmla="*/ 390 w 1221"/>
                <a:gd name="T15" fmla="*/ 131 h 192"/>
                <a:gd name="T16" fmla="*/ 137 w 1221"/>
                <a:gd name="T17" fmla="*/ 105 h 192"/>
                <a:gd name="T18" fmla="*/ 2 w 1221"/>
                <a:gd name="T19" fmla="*/ 78 h 192"/>
                <a:gd name="T20" fmla="*/ 0 w 1221"/>
                <a:gd name="T21" fmla="*/ 0 h 192"/>
                <a:gd name="T22" fmla="*/ 0 w 1221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21"/>
                <a:gd name="T37" fmla="*/ 0 h 192"/>
                <a:gd name="T38" fmla="*/ 1221 w 1221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21" h="192">
                  <a:moveTo>
                    <a:pt x="0" y="0"/>
                  </a:moveTo>
                  <a:lnTo>
                    <a:pt x="306" y="40"/>
                  </a:lnTo>
                  <a:lnTo>
                    <a:pt x="565" y="63"/>
                  </a:lnTo>
                  <a:lnTo>
                    <a:pt x="869" y="88"/>
                  </a:lnTo>
                  <a:lnTo>
                    <a:pt x="1217" y="99"/>
                  </a:lnTo>
                  <a:lnTo>
                    <a:pt x="1221" y="192"/>
                  </a:lnTo>
                  <a:lnTo>
                    <a:pt x="622" y="160"/>
                  </a:lnTo>
                  <a:lnTo>
                    <a:pt x="390" y="131"/>
                  </a:lnTo>
                  <a:lnTo>
                    <a:pt x="137" y="105"/>
                  </a:lnTo>
                  <a:lnTo>
                    <a:pt x="2" y="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4" name="Freeform 355"/>
            <p:cNvSpPr>
              <a:spLocks/>
            </p:cNvSpPr>
            <p:nvPr/>
          </p:nvSpPr>
          <p:spPr bwMode="auto">
            <a:xfrm>
              <a:off x="462" y="2709"/>
              <a:ext cx="608" cy="96"/>
            </a:xfrm>
            <a:custGeom>
              <a:avLst/>
              <a:gdLst>
                <a:gd name="T0" fmla="*/ 2 w 1217"/>
                <a:gd name="T1" fmla="*/ 0 h 192"/>
                <a:gd name="T2" fmla="*/ 336 w 1217"/>
                <a:gd name="T3" fmla="*/ 48 h 192"/>
                <a:gd name="T4" fmla="*/ 658 w 1217"/>
                <a:gd name="T5" fmla="*/ 84 h 192"/>
                <a:gd name="T6" fmla="*/ 1030 w 1217"/>
                <a:gd name="T7" fmla="*/ 90 h 192"/>
                <a:gd name="T8" fmla="*/ 1215 w 1217"/>
                <a:gd name="T9" fmla="*/ 99 h 192"/>
                <a:gd name="T10" fmla="*/ 1217 w 1217"/>
                <a:gd name="T11" fmla="*/ 192 h 192"/>
                <a:gd name="T12" fmla="*/ 720 w 1217"/>
                <a:gd name="T13" fmla="*/ 172 h 192"/>
                <a:gd name="T14" fmla="*/ 411 w 1217"/>
                <a:gd name="T15" fmla="*/ 139 h 192"/>
                <a:gd name="T16" fmla="*/ 173 w 1217"/>
                <a:gd name="T17" fmla="*/ 111 h 192"/>
                <a:gd name="T18" fmla="*/ 0 w 1217"/>
                <a:gd name="T19" fmla="*/ 82 h 192"/>
                <a:gd name="T20" fmla="*/ 2 w 1217"/>
                <a:gd name="T21" fmla="*/ 0 h 192"/>
                <a:gd name="T22" fmla="*/ 2 w 1217"/>
                <a:gd name="T23" fmla="*/ 0 h 1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17"/>
                <a:gd name="T37" fmla="*/ 0 h 192"/>
                <a:gd name="T38" fmla="*/ 1217 w 1217"/>
                <a:gd name="T39" fmla="*/ 192 h 1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17" h="192">
                  <a:moveTo>
                    <a:pt x="2" y="0"/>
                  </a:moveTo>
                  <a:lnTo>
                    <a:pt x="336" y="48"/>
                  </a:lnTo>
                  <a:lnTo>
                    <a:pt x="658" y="84"/>
                  </a:lnTo>
                  <a:lnTo>
                    <a:pt x="1030" y="90"/>
                  </a:lnTo>
                  <a:lnTo>
                    <a:pt x="1215" y="99"/>
                  </a:lnTo>
                  <a:lnTo>
                    <a:pt x="1217" y="192"/>
                  </a:lnTo>
                  <a:lnTo>
                    <a:pt x="720" y="172"/>
                  </a:lnTo>
                  <a:lnTo>
                    <a:pt x="411" y="139"/>
                  </a:lnTo>
                  <a:lnTo>
                    <a:pt x="173" y="111"/>
                  </a:lnTo>
                  <a:lnTo>
                    <a:pt x="0" y="8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5" name="Freeform 356"/>
            <p:cNvSpPr>
              <a:spLocks/>
            </p:cNvSpPr>
            <p:nvPr/>
          </p:nvSpPr>
          <p:spPr bwMode="auto">
            <a:xfrm>
              <a:off x="1088" y="2620"/>
              <a:ext cx="227" cy="127"/>
            </a:xfrm>
            <a:custGeom>
              <a:avLst/>
              <a:gdLst>
                <a:gd name="T0" fmla="*/ 424 w 452"/>
                <a:gd name="T1" fmla="*/ 4 h 252"/>
                <a:gd name="T2" fmla="*/ 28 w 452"/>
                <a:gd name="T3" fmla="*/ 0 h 252"/>
                <a:gd name="T4" fmla="*/ 7 w 452"/>
                <a:gd name="T5" fmla="*/ 17 h 252"/>
                <a:gd name="T6" fmla="*/ 0 w 452"/>
                <a:gd name="T7" fmla="*/ 237 h 252"/>
                <a:gd name="T8" fmla="*/ 445 w 452"/>
                <a:gd name="T9" fmla="*/ 252 h 252"/>
                <a:gd name="T10" fmla="*/ 452 w 452"/>
                <a:gd name="T11" fmla="*/ 230 h 252"/>
                <a:gd name="T12" fmla="*/ 226 w 452"/>
                <a:gd name="T13" fmla="*/ 230 h 252"/>
                <a:gd name="T14" fmla="*/ 125 w 452"/>
                <a:gd name="T15" fmla="*/ 224 h 252"/>
                <a:gd name="T16" fmla="*/ 102 w 452"/>
                <a:gd name="T17" fmla="*/ 186 h 252"/>
                <a:gd name="T18" fmla="*/ 99 w 452"/>
                <a:gd name="T19" fmla="*/ 99 h 252"/>
                <a:gd name="T20" fmla="*/ 102 w 452"/>
                <a:gd name="T21" fmla="*/ 32 h 252"/>
                <a:gd name="T22" fmla="*/ 125 w 452"/>
                <a:gd name="T23" fmla="*/ 15 h 252"/>
                <a:gd name="T24" fmla="*/ 424 w 452"/>
                <a:gd name="T25" fmla="*/ 24 h 252"/>
                <a:gd name="T26" fmla="*/ 424 w 452"/>
                <a:gd name="T27" fmla="*/ 4 h 252"/>
                <a:gd name="T28" fmla="*/ 424 w 452"/>
                <a:gd name="T29" fmla="*/ 4 h 25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2"/>
                <a:gd name="T46" fmla="*/ 0 h 252"/>
                <a:gd name="T47" fmla="*/ 452 w 452"/>
                <a:gd name="T48" fmla="*/ 252 h 25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2" h="252">
                  <a:moveTo>
                    <a:pt x="424" y="4"/>
                  </a:moveTo>
                  <a:lnTo>
                    <a:pt x="28" y="0"/>
                  </a:lnTo>
                  <a:lnTo>
                    <a:pt x="7" y="17"/>
                  </a:lnTo>
                  <a:lnTo>
                    <a:pt x="0" y="237"/>
                  </a:lnTo>
                  <a:lnTo>
                    <a:pt x="445" y="252"/>
                  </a:lnTo>
                  <a:lnTo>
                    <a:pt x="452" y="230"/>
                  </a:lnTo>
                  <a:lnTo>
                    <a:pt x="226" y="230"/>
                  </a:lnTo>
                  <a:lnTo>
                    <a:pt x="125" y="224"/>
                  </a:lnTo>
                  <a:lnTo>
                    <a:pt x="102" y="186"/>
                  </a:lnTo>
                  <a:lnTo>
                    <a:pt x="99" y="99"/>
                  </a:lnTo>
                  <a:lnTo>
                    <a:pt x="102" y="32"/>
                  </a:lnTo>
                  <a:lnTo>
                    <a:pt x="125" y="15"/>
                  </a:lnTo>
                  <a:lnTo>
                    <a:pt x="424" y="24"/>
                  </a:lnTo>
                  <a:lnTo>
                    <a:pt x="42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6" name="Freeform 357"/>
            <p:cNvSpPr>
              <a:spLocks/>
            </p:cNvSpPr>
            <p:nvPr/>
          </p:nvSpPr>
          <p:spPr bwMode="auto">
            <a:xfrm>
              <a:off x="1236" y="2623"/>
              <a:ext cx="34" cy="116"/>
            </a:xfrm>
            <a:custGeom>
              <a:avLst/>
              <a:gdLst>
                <a:gd name="T0" fmla="*/ 36 w 68"/>
                <a:gd name="T1" fmla="*/ 2 h 232"/>
                <a:gd name="T2" fmla="*/ 51 w 68"/>
                <a:gd name="T3" fmla="*/ 33 h 232"/>
                <a:gd name="T4" fmla="*/ 49 w 68"/>
                <a:gd name="T5" fmla="*/ 185 h 232"/>
                <a:gd name="T6" fmla="*/ 38 w 68"/>
                <a:gd name="T7" fmla="*/ 209 h 232"/>
                <a:gd name="T8" fmla="*/ 0 w 68"/>
                <a:gd name="T9" fmla="*/ 232 h 232"/>
                <a:gd name="T10" fmla="*/ 68 w 68"/>
                <a:gd name="T11" fmla="*/ 230 h 232"/>
                <a:gd name="T12" fmla="*/ 68 w 68"/>
                <a:gd name="T13" fmla="*/ 0 h 232"/>
                <a:gd name="T14" fmla="*/ 36 w 68"/>
                <a:gd name="T15" fmla="*/ 2 h 232"/>
                <a:gd name="T16" fmla="*/ 36 w 68"/>
                <a:gd name="T17" fmla="*/ 2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8"/>
                <a:gd name="T28" fmla="*/ 0 h 232"/>
                <a:gd name="T29" fmla="*/ 68 w 68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8" h="232">
                  <a:moveTo>
                    <a:pt x="36" y="2"/>
                  </a:moveTo>
                  <a:lnTo>
                    <a:pt x="51" y="33"/>
                  </a:lnTo>
                  <a:lnTo>
                    <a:pt x="49" y="185"/>
                  </a:lnTo>
                  <a:lnTo>
                    <a:pt x="38" y="209"/>
                  </a:lnTo>
                  <a:lnTo>
                    <a:pt x="0" y="232"/>
                  </a:lnTo>
                  <a:lnTo>
                    <a:pt x="68" y="230"/>
                  </a:lnTo>
                  <a:lnTo>
                    <a:pt x="68" y="0"/>
                  </a:lnTo>
                  <a:lnTo>
                    <a:pt x="3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7" name="Freeform 358"/>
            <p:cNvSpPr>
              <a:spLocks/>
            </p:cNvSpPr>
            <p:nvPr/>
          </p:nvSpPr>
          <p:spPr bwMode="auto">
            <a:xfrm>
              <a:off x="1290" y="2623"/>
              <a:ext cx="27" cy="122"/>
            </a:xfrm>
            <a:custGeom>
              <a:avLst/>
              <a:gdLst>
                <a:gd name="T0" fmla="*/ 27 w 53"/>
                <a:gd name="T1" fmla="*/ 0 h 244"/>
                <a:gd name="T2" fmla="*/ 47 w 53"/>
                <a:gd name="T3" fmla="*/ 27 h 244"/>
                <a:gd name="T4" fmla="*/ 53 w 53"/>
                <a:gd name="T5" fmla="*/ 80 h 244"/>
                <a:gd name="T6" fmla="*/ 51 w 53"/>
                <a:gd name="T7" fmla="*/ 227 h 244"/>
                <a:gd name="T8" fmla="*/ 27 w 53"/>
                <a:gd name="T9" fmla="*/ 244 h 244"/>
                <a:gd name="T10" fmla="*/ 0 w 53"/>
                <a:gd name="T11" fmla="*/ 242 h 244"/>
                <a:gd name="T12" fmla="*/ 23 w 53"/>
                <a:gd name="T13" fmla="*/ 208 h 244"/>
                <a:gd name="T14" fmla="*/ 25 w 53"/>
                <a:gd name="T15" fmla="*/ 46 h 244"/>
                <a:gd name="T16" fmla="*/ 7 w 53"/>
                <a:gd name="T17" fmla="*/ 4 h 244"/>
                <a:gd name="T18" fmla="*/ 27 w 53"/>
                <a:gd name="T19" fmla="*/ 0 h 244"/>
                <a:gd name="T20" fmla="*/ 27 w 53"/>
                <a:gd name="T21" fmla="*/ 0 h 2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3"/>
                <a:gd name="T34" fmla="*/ 0 h 244"/>
                <a:gd name="T35" fmla="*/ 53 w 53"/>
                <a:gd name="T36" fmla="*/ 244 h 2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3" h="244">
                  <a:moveTo>
                    <a:pt x="27" y="0"/>
                  </a:moveTo>
                  <a:lnTo>
                    <a:pt x="47" y="27"/>
                  </a:lnTo>
                  <a:lnTo>
                    <a:pt x="53" y="80"/>
                  </a:lnTo>
                  <a:lnTo>
                    <a:pt x="51" y="227"/>
                  </a:lnTo>
                  <a:lnTo>
                    <a:pt x="27" y="244"/>
                  </a:lnTo>
                  <a:lnTo>
                    <a:pt x="0" y="242"/>
                  </a:lnTo>
                  <a:lnTo>
                    <a:pt x="23" y="208"/>
                  </a:lnTo>
                  <a:lnTo>
                    <a:pt x="25" y="46"/>
                  </a:lnTo>
                  <a:lnTo>
                    <a:pt x="7" y="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8" name="Freeform 359"/>
            <p:cNvSpPr>
              <a:spLocks/>
            </p:cNvSpPr>
            <p:nvPr/>
          </p:nvSpPr>
          <p:spPr bwMode="auto">
            <a:xfrm>
              <a:off x="1178" y="2688"/>
              <a:ext cx="57" cy="34"/>
            </a:xfrm>
            <a:custGeom>
              <a:avLst/>
              <a:gdLst>
                <a:gd name="T0" fmla="*/ 114 w 114"/>
                <a:gd name="T1" fmla="*/ 0 h 68"/>
                <a:gd name="T2" fmla="*/ 100 w 114"/>
                <a:gd name="T3" fmla="*/ 34 h 68"/>
                <a:gd name="T4" fmla="*/ 74 w 114"/>
                <a:gd name="T5" fmla="*/ 55 h 68"/>
                <a:gd name="T6" fmla="*/ 38 w 114"/>
                <a:gd name="T7" fmla="*/ 68 h 68"/>
                <a:gd name="T8" fmla="*/ 0 w 114"/>
                <a:gd name="T9" fmla="*/ 68 h 68"/>
                <a:gd name="T10" fmla="*/ 32 w 114"/>
                <a:gd name="T11" fmla="*/ 55 h 68"/>
                <a:gd name="T12" fmla="*/ 57 w 114"/>
                <a:gd name="T13" fmla="*/ 7 h 68"/>
                <a:gd name="T14" fmla="*/ 60 w 114"/>
                <a:gd name="T15" fmla="*/ 38 h 68"/>
                <a:gd name="T16" fmla="*/ 87 w 114"/>
                <a:gd name="T17" fmla="*/ 21 h 68"/>
                <a:gd name="T18" fmla="*/ 114 w 114"/>
                <a:gd name="T19" fmla="*/ 0 h 68"/>
                <a:gd name="T20" fmla="*/ 114 w 114"/>
                <a:gd name="T21" fmla="*/ 0 h 6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4"/>
                <a:gd name="T34" fmla="*/ 0 h 68"/>
                <a:gd name="T35" fmla="*/ 114 w 114"/>
                <a:gd name="T36" fmla="*/ 68 h 6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4" h="68">
                  <a:moveTo>
                    <a:pt x="114" y="0"/>
                  </a:moveTo>
                  <a:lnTo>
                    <a:pt x="100" y="34"/>
                  </a:lnTo>
                  <a:lnTo>
                    <a:pt x="74" y="55"/>
                  </a:lnTo>
                  <a:lnTo>
                    <a:pt x="38" y="68"/>
                  </a:lnTo>
                  <a:lnTo>
                    <a:pt x="0" y="68"/>
                  </a:lnTo>
                  <a:lnTo>
                    <a:pt x="32" y="55"/>
                  </a:lnTo>
                  <a:lnTo>
                    <a:pt x="57" y="7"/>
                  </a:lnTo>
                  <a:lnTo>
                    <a:pt x="60" y="38"/>
                  </a:lnTo>
                  <a:lnTo>
                    <a:pt x="87" y="21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89" name="Freeform 360"/>
            <p:cNvSpPr>
              <a:spLocks/>
            </p:cNvSpPr>
            <p:nvPr/>
          </p:nvSpPr>
          <p:spPr bwMode="auto">
            <a:xfrm>
              <a:off x="1091" y="2754"/>
              <a:ext cx="229" cy="64"/>
            </a:xfrm>
            <a:custGeom>
              <a:avLst/>
              <a:gdLst>
                <a:gd name="T0" fmla="*/ 0 w 458"/>
                <a:gd name="T1" fmla="*/ 0 h 127"/>
                <a:gd name="T2" fmla="*/ 446 w 458"/>
                <a:gd name="T3" fmla="*/ 15 h 127"/>
                <a:gd name="T4" fmla="*/ 454 w 458"/>
                <a:gd name="T5" fmla="*/ 34 h 127"/>
                <a:gd name="T6" fmla="*/ 458 w 458"/>
                <a:gd name="T7" fmla="*/ 85 h 127"/>
                <a:gd name="T8" fmla="*/ 439 w 458"/>
                <a:gd name="T9" fmla="*/ 127 h 127"/>
                <a:gd name="T10" fmla="*/ 418 w 458"/>
                <a:gd name="T11" fmla="*/ 121 h 127"/>
                <a:gd name="T12" fmla="*/ 435 w 458"/>
                <a:gd name="T13" fmla="*/ 97 h 127"/>
                <a:gd name="T14" fmla="*/ 433 w 458"/>
                <a:gd name="T15" fmla="*/ 45 h 127"/>
                <a:gd name="T16" fmla="*/ 416 w 458"/>
                <a:gd name="T17" fmla="*/ 32 h 127"/>
                <a:gd name="T18" fmla="*/ 22 w 458"/>
                <a:gd name="T19" fmla="*/ 23 h 127"/>
                <a:gd name="T20" fmla="*/ 0 w 458"/>
                <a:gd name="T21" fmla="*/ 0 h 127"/>
                <a:gd name="T22" fmla="*/ 0 w 458"/>
                <a:gd name="T23" fmla="*/ 0 h 1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8"/>
                <a:gd name="T37" fmla="*/ 0 h 127"/>
                <a:gd name="T38" fmla="*/ 458 w 458"/>
                <a:gd name="T39" fmla="*/ 127 h 1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8" h="127">
                  <a:moveTo>
                    <a:pt x="0" y="0"/>
                  </a:moveTo>
                  <a:lnTo>
                    <a:pt x="446" y="15"/>
                  </a:lnTo>
                  <a:lnTo>
                    <a:pt x="454" y="34"/>
                  </a:lnTo>
                  <a:lnTo>
                    <a:pt x="458" y="85"/>
                  </a:lnTo>
                  <a:lnTo>
                    <a:pt x="439" y="127"/>
                  </a:lnTo>
                  <a:lnTo>
                    <a:pt x="418" y="121"/>
                  </a:lnTo>
                  <a:lnTo>
                    <a:pt x="435" y="97"/>
                  </a:lnTo>
                  <a:lnTo>
                    <a:pt x="433" y="45"/>
                  </a:lnTo>
                  <a:lnTo>
                    <a:pt x="416" y="32"/>
                  </a:lnTo>
                  <a:lnTo>
                    <a:pt x="22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0" name="Freeform 361"/>
            <p:cNvSpPr>
              <a:spLocks/>
            </p:cNvSpPr>
            <p:nvPr/>
          </p:nvSpPr>
          <p:spPr bwMode="auto">
            <a:xfrm>
              <a:off x="1091" y="2756"/>
              <a:ext cx="217" cy="60"/>
            </a:xfrm>
            <a:custGeom>
              <a:avLst/>
              <a:gdLst>
                <a:gd name="T0" fmla="*/ 24 w 433"/>
                <a:gd name="T1" fmla="*/ 20 h 120"/>
                <a:gd name="T2" fmla="*/ 17 w 433"/>
                <a:gd name="T3" fmla="*/ 40 h 120"/>
                <a:gd name="T4" fmla="*/ 20 w 433"/>
                <a:gd name="T5" fmla="*/ 84 h 120"/>
                <a:gd name="T6" fmla="*/ 49 w 433"/>
                <a:gd name="T7" fmla="*/ 97 h 120"/>
                <a:gd name="T8" fmla="*/ 433 w 433"/>
                <a:gd name="T9" fmla="*/ 105 h 120"/>
                <a:gd name="T10" fmla="*/ 425 w 433"/>
                <a:gd name="T11" fmla="*/ 120 h 120"/>
                <a:gd name="T12" fmla="*/ 0 w 433"/>
                <a:gd name="T13" fmla="*/ 113 h 120"/>
                <a:gd name="T14" fmla="*/ 0 w 433"/>
                <a:gd name="T15" fmla="*/ 0 h 120"/>
                <a:gd name="T16" fmla="*/ 24 w 433"/>
                <a:gd name="T17" fmla="*/ 20 h 120"/>
                <a:gd name="T18" fmla="*/ 24 w 433"/>
                <a:gd name="T19" fmla="*/ 20 h 1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3"/>
                <a:gd name="T31" fmla="*/ 0 h 120"/>
                <a:gd name="T32" fmla="*/ 433 w 433"/>
                <a:gd name="T33" fmla="*/ 120 h 1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3" h="120">
                  <a:moveTo>
                    <a:pt x="24" y="20"/>
                  </a:moveTo>
                  <a:lnTo>
                    <a:pt x="17" y="40"/>
                  </a:lnTo>
                  <a:lnTo>
                    <a:pt x="20" y="84"/>
                  </a:lnTo>
                  <a:lnTo>
                    <a:pt x="49" y="97"/>
                  </a:lnTo>
                  <a:lnTo>
                    <a:pt x="433" y="105"/>
                  </a:lnTo>
                  <a:lnTo>
                    <a:pt x="425" y="120"/>
                  </a:lnTo>
                  <a:lnTo>
                    <a:pt x="0" y="113"/>
                  </a:lnTo>
                  <a:lnTo>
                    <a:pt x="0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1" name="Freeform 362"/>
            <p:cNvSpPr>
              <a:spLocks/>
            </p:cNvSpPr>
            <p:nvPr/>
          </p:nvSpPr>
          <p:spPr bwMode="auto">
            <a:xfrm>
              <a:off x="516" y="2962"/>
              <a:ext cx="228" cy="141"/>
            </a:xfrm>
            <a:custGeom>
              <a:avLst/>
              <a:gdLst>
                <a:gd name="T0" fmla="*/ 4 w 457"/>
                <a:gd name="T1" fmla="*/ 276 h 283"/>
                <a:gd name="T2" fmla="*/ 0 w 457"/>
                <a:gd name="T3" fmla="*/ 17 h 283"/>
                <a:gd name="T4" fmla="*/ 67 w 457"/>
                <a:gd name="T5" fmla="*/ 0 h 283"/>
                <a:gd name="T6" fmla="*/ 457 w 457"/>
                <a:gd name="T7" fmla="*/ 42 h 283"/>
                <a:gd name="T8" fmla="*/ 371 w 457"/>
                <a:gd name="T9" fmla="*/ 67 h 283"/>
                <a:gd name="T10" fmla="*/ 42 w 457"/>
                <a:gd name="T11" fmla="*/ 27 h 283"/>
                <a:gd name="T12" fmla="*/ 33 w 457"/>
                <a:gd name="T13" fmla="*/ 283 h 283"/>
                <a:gd name="T14" fmla="*/ 4 w 457"/>
                <a:gd name="T15" fmla="*/ 276 h 283"/>
                <a:gd name="T16" fmla="*/ 4 w 457"/>
                <a:gd name="T17" fmla="*/ 276 h 2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7"/>
                <a:gd name="T28" fmla="*/ 0 h 283"/>
                <a:gd name="T29" fmla="*/ 457 w 457"/>
                <a:gd name="T30" fmla="*/ 283 h 28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7" h="283">
                  <a:moveTo>
                    <a:pt x="4" y="276"/>
                  </a:moveTo>
                  <a:lnTo>
                    <a:pt x="0" y="17"/>
                  </a:lnTo>
                  <a:lnTo>
                    <a:pt x="67" y="0"/>
                  </a:lnTo>
                  <a:lnTo>
                    <a:pt x="457" y="42"/>
                  </a:lnTo>
                  <a:lnTo>
                    <a:pt x="371" y="67"/>
                  </a:lnTo>
                  <a:lnTo>
                    <a:pt x="42" y="27"/>
                  </a:lnTo>
                  <a:lnTo>
                    <a:pt x="33" y="283"/>
                  </a:lnTo>
                  <a:lnTo>
                    <a:pt x="4" y="2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2" name="Freeform 363"/>
            <p:cNvSpPr>
              <a:spLocks/>
            </p:cNvSpPr>
            <p:nvPr/>
          </p:nvSpPr>
          <p:spPr bwMode="auto">
            <a:xfrm>
              <a:off x="732" y="3057"/>
              <a:ext cx="632" cy="69"/>
            </a:xfrm>
            <a:custGeom>
              <a:avLst/>
              <a:gdLst>
                <a:gd name="T0" fmla="*/ 11 w 1264"/>
                <a:gd name="T1" fmla="*/ 0 h 139"/>
                <a:gd name="T2" fmla="*/ 633 w 1264"/>
                <a:gd name="T3" fmla="*/ 46 h 139"/>
                <a:gd name="T4" fmla="*/ 812 w 1264"/>
                <a:gd name="T5" fmla="*/ 10 h 139"/>
                <a:gd name="T6" fmla="*/ 861 w 1264"/>
                <a:gd name="T7" fmla="*/ 72 h 139"/>
                <a:gd name="T8" fmla="*/ 930 w 1264"/>
                <a:gd name="T9" fmla="*/ 63 h 139"/>
                <a:gd name="T10" fmla="*/ 994 w 1264"/>
                <a:gd name="T11" fmla="*/ 91 h 139"/>
                <a:gd name="T12" fmla="*/ 1112 w 1264"/>
                <a:gd name="T13" fmla="*/ 57 h 139"/>
                <a:gd name="T14" fmla="*/ 1194 w 1264"/>
                <a:gd name="T15" fmla="*/ 97 h 139"/>
                <a:gd name="T16" fmla="*/ 1264 w 1264"/>
                <a:gd name="T17" fmla="*/ 63 h 139"/>
                <a:gd name="T18" fmla="*/ 1239 w 1264"/>
                <a:gd name="T19" fmla="*/ 120 h 139"/>
                <a:gd name="T20" fmla="*/ 1137 w 1264"/>
                <a:gd name="T21" fmla="*/ 127 h 139"/>
                <a:gd name="T22" fmla="*/ 812 w 1264"/>
                <a:gd name="T23" fmla="*/ 139 h 139"/>
                <a:gd name="T24" fmla="*/ 0 w 1264"/>
                <a:gd name="T25" fmla="*/ 59 h 139"/>
                <a:gd name="T26" fmla="*/ 11 w 1264"/>
                <a:gd name="T27" fmla="*/ 0 h 139"/>
                <a:gd name="T28" fmla="*/ 11 w 1264"/>
                <a:gd name="T29" fmla="*/ 0 h 13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64"/>
                <a:gd name="T46" fmla="*/ 0 h 139"/>
                <a:gd name="T47" fmla="*/ 1264 w 1264"/>
                <a:gd name="T48" fmla="*/ 139 h 13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64" h="139">
                  <a:moveTo>
                    <a:pt x="11" y="0"/>
                  </a:moveTo>
                  <a:lnTo>
                    <a:pt x="633" y="46"/>
                  </a:lnTo>
                  <a:lnTo>
                    <a:pt x="812" y="10"/>
                  </a:lnTo>
                  <a:lnTo>
                    <a:pt x="861" y="72"/>
                  </a:lnTo>
                  <a:lnTo>
                    <a:pt x="930" y="63"/>
                  </a:lnTo>
                  <a:lnTo>
                    <a:pt x="994" y="91"/>
                  </a:lnTo>
                  <a:lnTo>
                    <a:pt x="1112" y="57"/>
                  </a:lnTo>
                  <a:lnTo>
                    <a:pt x="1194" y="97"/>
                  </a:lnTo>
                  <a:lnTo>
                    <a:pt x="1264" y="63"/>
                  </a:lnTo>
                  <a:lnTo>
                    <a:pt x="1239" y="120"/>
                  </a:lnTo>
                  <a:lnTo>
                    <a:pt x="1137" y="127"/>
                  </a:lnTo>
                  <a:lnTo>
                    <a:pt x="812" y="139"/>
                  </a:lnTo>
                  <a:lnTo>
                    <a:pt x="0" y="59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3" name="Freeform 364"/>
            <p:cNvSpPr>
              <a:spLocks/>
            </p:cNvSpPr>
            <p:nvPr/>
          </p:nvSpPr>
          <p:spPr bwMode="auto">
            <a:xfrm>
              <a:off x="791" y="2993"/>
              <a:ext cx="399" cy="44"/>
            </a:xfrm>
            <a:custGeom>
              <a:avLst/>
              <a:gdLst>
                <a:gd name="T0" fmla="*/ 0 w 798"/>
                <a:gd name="T1" fmla="*/ 5 h 87"/>
                <a:gd name="T2" fmla="*/ 199 w 798"/>
                <a:gd name="T3" fmla="*/ 42 h 87"/>
                <a:gd name="T4" fmla="*/ 380 w 798"/>
                <a:gd name="T5" fmla="*/ 59 h 87"/>
                <a:gd name="T6" fmla="*/ 585 w 798"/>
                <a:gd name="T7" fmla="*/ 55 h 87"/>
                <a:gd name="T8" fmla="*/ 675 w 798"/>
                <a:gd name="T9" fmla="*/ 55 h 87"/>
                <a:gd name="T10" fmla="*/ 747 w 798"/>
                <a:gd name="T11" fmla="*/ 87 h 87"/>
                <a:gd name="T12" fmla="*/ 756 w 798"/>
                <a:gd name="T13" fmla="*/ 55 h 87"/>
                <a:gd name="T14" fmla="*/ 798 w 798"/>
                <a:gd name="T15" fmla="*/ 7 h 87"/>
                <a:gd name="T16" fmla="*/ 741 w 798"/>
                <a:gd name="T17" fmla="*/ 0 h 87"/>
                <a:gd name="T18" fmla="*/ 717 w 798"/>
                <a:gd name="T19" fmla="*/ 40 h 87"/>
                <a:gd name="T20" fmla="*/ 652 w 798"/>
                <a:gd name="T21" fmla="*/ 19 h 87"/>
                <a:gd name="T22" fmla="*/ 477 w 798"/>
                <a:gd name="T23" fmla="*/ 32 h 87"/>
                <a:gd name="T24" fmla="*/ 298 w 798"/>
                <a:gd name="T25" fmla="*/ 24 h 87"/>
                <a:gd name="T26" fmla="*/ 0 w 798"/>
                <a:gd name="T27" fmla="*/ 5 h 87"/>
                <a:gd name="T28" fmla="*/ 0 w 798"/>
                <a:gd name="T29" fmla="*/ 5 h 8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98"/>
                <a:gd name="T46" fmla="*/ 0 h 87"/>
                <a:gd name="T47" fmla="*/ 798 w 798"/>
                <a:gd name="T48" fmla="*/ 87 h 8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98" h="87">
                  <a:moveTo>
                    <a:pt x="0" y="5"/>
                  </a:moveTo>
                  <a:lnTo>
                    <a:pt x="199" y="42"/>
                  </a:lnTo>
                  <a:lnTo>
                    <a:pt x="380" y="59"/>
                  </a:lnTo>
                  <a:lnTo>
                    <a:pt x="585" y="55"/>
                  </a:lnTo>
                  <a:lnTo>
                    <a:pt x="675" y="55"/>
                  </a:lnTo>
                  <a:lnTo>
                    <a:pt x="747" y="87"/>
                  </a:lnTo>
                  <a:lnTo>
                    <a:pt x="756" y="55"/>
                  </a:lnTo>
                  <a:lnTo>
                    <a:pt x="798" y="7"/>
                  </a:lnTo>
                  <a:lnTo>
                    <a:pt x="741" y="0"/>
                  </a:lnTo>
                  <a:lnTo>
                    <a:pt x="717" y="40"/>
                  </a:lnTo>
                  <a:lnTo>
                    <a:pt x="652" y="19"/>
                  </a:lnTo>
                  <a:lnTo>
                    <a:pt x="477" y="32"/>
                  </a:lnTo>
                  <a:lnTo>
                    <a:pt x="298" y="2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4" name="Freeform 365"/>
            <p:cNvSpPr>
              <a:spLocks/>
            </p:cNvSpPr>
            <p:nvPr/>
          </p:nvSpPr>
          <p:spPr bwMode="auto">
            <a:xfrm>
              <a:off x="511" y="2815"/>
              <a:ext cx="191" cy="91"/>
            </a:xfrm>
            <a:custGeom>
              <a:avLst/>
              <a:gdLst>
                <a:gd name="T0" fmla="*/ 28 w 380"/>
                <a:gd name="T1" fmla="*/ 0 h 183"/>
                <a:gd name="T2" fmla="*/ 0 w 380"/>
                <a:gd name="T3" fmla="*/ 8 h 183"/>
                <a:gd name="T4" fmla="*/ 11 w 380"/>
                <a:gd name="T5" fmla="*/ 126 h 183"/>
                <a:gd name="T6" fmla="*/ 380 w 380"/>
                <a:gd name="T7" fmla="*/ 183 h 183"/>
                <a:gd name="T8" fmla="*/ 378 w 380"/>
                <a:gd name="T9" fmla="*/ 59 h 183"/>
                <a:gd name="T10" fmla="*/ 28 w 380"/>
                <a:gd name="T11" fmla="*/ 0 h 183"/>
                <a:gd name="T12" fmla="*/ 28 w 380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80"/>
                <a:gd name="T22" fmla="*/ 0 h 183"/>
                <a:gd name="T23" fmla="*/ 380 w 380"/>
                <a:gd name="T24" fmla="*/ 183 h 1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80" h="183">
                  <a:moveTo>
                    <a:pt x="28" y="0"/>
                  </a:moveTo>
                  <a:lnTo>
                    <a:pt x="0" y="8"/>
                  </a:lnTo>
                  <a:lnTo>
                    <a:pt x="11" y="126"/>
                  </a:lnTo>
                  <a:lnTo>
                    <a:pt x="380" y="183"/>
                  </a:lnTo>
                  <a:lnTo>
                    <a:pt x="378" y="5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5" name="Freeform 366"/>
            <p:cNvSpPr>
              <a:spLocks/>
            </p:cNvSpPr>
            <p:nvPr/>
          </p:nvSpPr>
          <p:spPr bwMode="auto">
            <a:xfrm>
              <a:off x="729" y="2850"/>
              <a:ext cx="281" cy="81"/>
            </a:xfrm>
            <a:custGeom>
              <a:avLst/>
              <a:gdLst>
                <a:gd name="T0" fmla="*/ 0 w 563"/>
                <a:gd name="T1" fmla="*/ 0 h 161"/>
                <a:gd name="T2" fmla="*/ 2 w 563"/>
                <a:gd name="T3" fmla="*/ 123 h 161"/>
                <a:gd name="T4" fmla="*/ 540 w 563"/>
                <a:gd name="T5" fmla="*/ 161 h 161"/>
                <a:gd name="T6" fmla="*/ 563 w 563"/>
                <a:gd name="T7" fmla="*/ 55 h 161"/>
                <a:gd name="T8" fmla="*/ 536 w 563"/>
                <a:gd name="T9" fmla="*/ 22 h 161"/>
                <a:gd name="T10" fmla="*/ 0 w 563"/>
                <a:gd name="T11" fmla="*/ 0 h 161"/>
                <a:gd name="T12" fmla="*/ 0 w 56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63"/>
                <a:gd name="T22" fmla="*/ 0 h 161"/>
                <a:gd name="T23" fmla="*/ 563 w 563"/>
                <a:gd name="T24" fmla="*/ 161 h 16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63" h="161">
                  <a:moveTo>
                    <a:pt x="0" y="0"/>
                  </a:moveTo>
                  <a:lnTo>
                    <a:pt x="2" y="123"/>
                  </a:lnTo>
                  <a:lnTo>
                    <a:pt x="540" y="161"/>
                  </a:lnTo>
                  <a:lnTo>
                    <a:pt x="563" y="55"/>
                  </a:lnTo>
                  <a:lnTo>
                    <a:pt x="536" y="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6" name="Freeform 367"/>
            <p:cNvSpPr>
              <a:spLocks/>
            </p:cNvSpPr>
            <p:nvPr/>
          </p:nvSpPr>
          <p:spPr bwMode="auto">
            <a:xfrm>
              <a:off x="288" y="2958"/>
              <a:ext cx="236" cy="144"/>
            </a:xfrm>
            <a:custGeom>
              <a:avLst/>
              <a:gdLst>
                <a:gd name="T0" fmla="*/ 6 w 472"/>
                <a:gd name="T1" fmla="*/ 0 h 289"/>
                <a:gd name="T2" fmla="*/ 44 w 472"/>
                <a:gd name="T3" fmla="*/ 67 h 289"/>
                <a:gd name="T4" fmla="*/ 105 w 472"/>
                <a:gd name="T5" fmla="*/ 118 h 289"/>
                <a:gd name="T6" fmla="*/ 472 w 472"/>
                <a:gd name="T7" fmla="*/ 175 h 289"/>
                <a:gd name="T8" fmla="*/ 466 w 472"/>
                <a:gd name="T9" fmla="*/ 289 h 289"/>
                <a:gd name="T10" fmla="*/ 95 w 472"/>
                <a:gd name="T11" fmla="*/ 168 h 289"/>
                <a:gd name="T12" fmla="*/ 30 w 472"/>
                <a:gd name="T13" fmla="*/ 116 h 289"/>
                <a:gd name="T14" fmla="*/ 0 w 472"/>
                <a:gd name="T15" fmla="*/ 61 h 289"/>
                <a:gd name="T16" fmla="*/ 6 w 472"/>
                <a:gd name="T17" fmla="*/ 0 h 289"/>
                <a:gd name="T18" fmla="*/ 6 w 472"/>
                <a:gd name="T19" fmla="*/ 0 h 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72"/>
                <a:gd name="T31" fmla="*/ 0 h 289"/>
                <a:gd name="T32" fmla="*/ 472 w 472"/>
                <a:gd name="T33" fmla="*/ 289 h 2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72" h="289">
                  <a:moveTo>
                    <a:pt x="6" y="0"/>
                  </a:moveTo>
                  <a:lnTo>
                    <a:pt x="44" y="67"/>
                  </a:lnTo>
                  <a:lnTo>
                    <a:pt x="105" y="118"/>
                  </a:lnTo>
                  <a:lnTo>
                    <a:pt x="472" y="175"/>
                  </a:lnTo>
                  <a:lnTo>
                    <a:pt x="466" y="289"/>
                  </a:lnTo>
                  <a:lnTo>
                    <a:pt x="95" y="168"/>
                  </a:lnTo>
                  <a:lnTo>
                    <a:pt x="30" y="116"/>
                  </a:lnTo>
                  <a:lnTo>
                    <a:pt x="0" y="6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7" name="Freeform 368"/>
            <p:cNvSpPr>
              <a:spLocks/>
            </p:cNvSpPr>
            <p:nvPr/>
          </p:nvSpPr>
          <p:spPr bwMode="auto">
            <a:xfrm>
              <a:off x="439" y="3051"/>
              <a:ext cx="175" cy="179"/>
            </a:xfrm>
            <a:custGeom>
              <a:avLst/>
              <a:gdLst>
                <a:gd name="T0" fmla="*/ 0 w 350"/>
                <a:gd name="T1" fmla="*/ 0 h 359"/>
                <a:gd name="T2" fmla="*/ 25 w 350"/>
                <a:gd name="T3" fmla="*/ 129 h 359"/>
                <a:gd name="T4" fmla="*/ 95 w 350"/>
                <a:gd name="T5" fmla="*/ 233 h 359"/>
                <a:gd name="T6" fmla="*/ 177 w 350"/>
                <a:gd name="T7" fmla="*/ 300 h 359"/>
                <a:gd name="T8" fmla="*/ 350 w 350"/>
                <a:gd name="T9" fmla="*/ 359 h 359"/>
                <a:gd name="T10" fmla="*/ 185 w 350"/>
                <a:gd name="T11" fmla="*/ 268 h 359"/>
                <a:gd name="T12" fmla="*/ 101 w 350"/>
                <a:gd name="T13" fmla="*/ 180 h 359"/>
                <a:gd name="T14" fmla="*/ 69 w 350"/>
                <a:gd name="T15" fmla="*/ 99 h 359"/>
                <a:gd name="T16" fmla="*/ 50 w 350"/>
                <a:gd name="T17" fmla="*/ 0 h 359"/>
                <a:gd name="T18" fmla="*/ 0 w 350"/>
                <a:gd name="T19" fmla="*/ 0 h 359"/>
                <a:gd name="T20" fmla="*/ 0 w 350"/>
                <a:gd name="T21" fmla="*/ 0 h 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0"/>
                <a:gd name="T34" fmla="*/ 0 h 359"/>
                <a:gd name="T35" fmla="*/ 350 w 350"/>
                <a:gd name="T36" fmla="*/ 359 h 3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0" h="359">
                  <a:moveTo>
                    <a:pt x="0" y="0"/>
                  </a:moveTo>
                  <a:lnTo>
                    <a:pt x="25" y="129"/>
                  </a:lnTo>
                  <a:lnTo>
                    <a:pt x="95" y="233"/>
                  </a:lnTo>
                  <a:lnTo>
                    <a:pt x="177" y="300"/>
                  </a:lnTo>
                  <a:lnTo>
                    <a:pt x="350" y="359"/>
                  </a:lnTo>
                  <a:lnTo>
                    <a:pt x="185" y="268"/>
                  </a:lnTo>
                  <a:lnTo>
                    <a:pt x="101" y="180"/>
                  </a:lnTo>
                  <a:lnTo>
                    <a:pt x="69" y="99"/>
                  </a:lnTo>
                  <a:lnTo>
                    <a:pt x="5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8" name="Freeform 369"/>
            <p:cNvSpPr>
              <a:spLocks/>
            </p:cNvSpPr>
            <p:nvPr/>
          </p:nvSpPr>
          <p:spPr bwMode="auto">
            <a:xfrm>
              <a:off x="346" y="2563"/>
              <a:ext cx="1006" cy="294"/>
            </a:xfrm>
            <a:custGeom>
              <a:avLst/>
              <a:gdLst>
                <a:gd name="T0" fmla="*/ 19 w 2011"/>
                <a:gd name="T1" fmla="*/ 0 h 587"/>
                <a:gd name="T2" fmla="*/ 0 w 2011"/>
                <a:gd name="T3" fmla="*/ 64 h 587"/>
                <a:gd name="T4" fmla="*/ 11 w 2011"/>
                <a:gd name="T5" fmla="*/ 376 h 587"/>
                <a:gd name="T6" fmla="*/ 61 w 2011"/>
                <a:gd name="T7" fmla="*/ 408 h 587"/>
                <a:gd name="T8" fmla="*/ 675 w 2011"/>
                <a:gd name="T9" fmla="*/ 503 h 587"/>
                <a:gd name="T10" fmla="*/ 772 w 2011"/>
                <a:gd name="T11" fmla="*/ 524 h 587"/>
                <a:gd name="T12" fmla="*/ 1932 w 2011"/>
                <a:gd name="T13" fmla="*/ 587 h 587"/>
                <a:gd name="T14" fmla="*/ 2008 w 2011"/>
                <a:gd name="T15" fmla="*/ 553 h 587"/>
                <a:gd name="T16" fmla="*/ 2011 w 2011"/>
                <a:gd name="T17" fmla="*/ 279 h 587"/>
                <a:gd name="T18" fmla="*/ 1987 w 2011"/>
                <a:gd name="T19" fmla="*/ 325 h 587"/>
                <a:gd name="T20" fmla="*/ 1981 w 2011"/>
                <a:gd name="T21" fmla="*/ 532 h 587"/>
                <a:gd name="T22" fmla="*/ 1911 w 2011"/>
                <a:gd name="T23" fmla="*/ 560 h 587"/>
                <a:gd name="T24" fmla="*/ 793 w 2011"/>
                <a:gd name="T25" fmla="*/ 492 h 587"/>
                <a:gd name="T26" fmla="*/ 72 w 2011"/>
                <a:gd name="T27" fmla="*/ 380 h 587"/>
                <a:gd name="T28" fmla="*/ 40 w 2011"/>
                <a:gd name="T29" fmla="*/ 355 h 587"/>
                <a:gd name="T30" fmla="*/ 19 w 2011"/>
                <a:gd name="T31" fmla="*/ 0 h 587"/>
                <a:gd name="T32" fmla="*/ 19 w 2011"/>
                <a:gd name="T33" fmla="*/ 0 h 58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11"/>
                <a:gd name="T52" fmla="*/ 0 h 587"/>
                <a:gd name="T53" fmla="*/ 2011 w 2011"/>
                <a:gd name="T54" fmla="*/ 587 h 58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11" h="587">
                  <a:moveTo>
                    <a:pt x="19" y="0"/>
                  </a:moveTo>
                  <a:lnTo>
                    <a:pt x="0" y="64"/>
                  </a:lnTo>
                  <a:lnTo>
                    <a:pt x="11" y="376"/>
                  </a:lnTo>
                  <a:lnTo>
                    <a:pt x="61" y="408"/>
                  </a:lnTo>
                  <a:lnTo>
                    <a:pt x="675" y="503"/>
                  </a:lnTo>
                  <a:lnTo>
                    <a:pt x="772" y="524"/>
                  </a:lnTo>
                  <a:lnTo>
                    <a:pt x="1932" y="587"/>
                  </a:lnTo>
                  <a:lnTo>
                    <a:pt x="2008" y="553"/>
                  </a:lnTo>
                  <a:lnTo>
                    <a:pt x="2011" y="279"/>
                  </a:lnTo>
                  <a:lnTo>
                    <a:pt x="1987" y="325"/>
                  </a:lnTo>
                  <a:lnTo>
                    <a:pt x="1981" y="532"/>
                  </a:lnTo>
                  <a:lnTo>
                    <a:pt x="1911" y="560"/>
                  </a:lnTo>
                  <a:lnTo>
                    <a:pt x="793" y="492"/>
                  </a:lnTo>
                  <a:lnTo>
                    <a:pt x="72" y="380"/>
                  </a:lnTo>
                  <a:lnTo>
                    <a:pt x="40" y="355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499" name="Freeform 370"/>
            <p:cNvSpPr>
              <a:spLocks/>
            </p:cNvSpPr>
            <p:nvPr/>
          </p:nvSpPr>
          <p:spPr bwMode="auto">
            <a:xfrm>
              <a:off x="366" y="2557"/>
              <a:ext cx="83" cy="122"/>
            </a:xfrm>
            <a:custGeom>
              <a:avLst/>
              <a:gdLst>
                <a:gd name="T0" fmla="*/ 19 w 165"/>
                <a:gd name="T1" fmla="*/ 0 h 246"/>
                <a:gd name="T2" fmla="*/ 0 w 165"/>
                <a:gd name="T3" fmla="*/ 55 h 246"/>
                <a:gd name="T4" fmla="*/ 8 w 165"/>
                <a:gd name="T5" fmla="*/ 215 h 246"/>
                <a:gd name="T6" fmla="*/ 165 w 165"/>
                <a:gd name="T7" fmla="*/ 246 h 246"/>
                <a:gd name="T8" fmla="*/ 152 w 165"/>
                <a:gd name="T9" fmla="*/ 215 h 246"/>
                <a:gd name="T10" fmla="*/ 28 w 165"/>
                <a:gd name="T11" fmla="*/ 194 h 246"/>
                <a:gd name="T12" fmla="*/ 19 w 165"/>
                <a:gd name="T13" fmla="*/ 48 h 246"/>
                <a:gd name="T14" fmla="*/ 34 w 165"/>
                <a:gd name="T15" fmla="*/ 29 h 246"/>
                <a:gd name="T16" fmla="*/ 142 w 165"/>
                <a:gd name="T17" fmla="*/ 50 h 246"/>
                <a:gd name="T18" fmla="*/ 158 w 165"/>
                <a:gd name="T19" fmla="*/ 139 h 246"/>
                <a:gd name="T20" fmla="*/ 165 w 165"/>
                <a:gd name="T21" fmla="*/ 17 h 246"/>
                <a:gd name="T22" fmla="*/ 19 w 165"/>
                <a:gd name="T23" fmla="*/ 0 h 246"/>
                <a:gd name="T24" fmla="*/ 19 w 165"/>
                <a:gd name="T25" fmla="*/ 0 h 2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5"/>
                <a:gd name="T40" fmla="*/ 0 h 246"/>
                <a:gd name="T41" fmla="*/ 165 w 165"/>
                <a:gd name="T42" fmla="*/ 246 h 2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5" h="246">
                  <a:moveTo>
                    <a:pt x="19" y="0"/>
                  </a:moveTo>
                  <a:lnTo>
                    <a:pt x="0" y="55"/>
                  </a:lnTo>
                  <a:lnTo>
                    <a:pt x="8" y="215"/>
                  </a:lnTo>
                  <a:lnTo>
                    <a:pt x="165" y="246"/>
                  </a:lnTo>
                  <a:lnTo>
                    <a:pt x="152" y="215"/>
                  </a:lnTo>
                  <a:lnTo>
                    <a:pt x="28" y="194"/>
                  </a:lnTo>
                  <a:lnTo>
                    <a:pt x="19" y="48"/>
                  </a:lnTo>
                  <a:lnTo>
                    <a:pt x="34" y="29"/>
                  </a:lnTo>
                  <a:lnTo>
                    <a:pt x="142" y="50"/>
                  </a:lnTo>
                  <a:lnTo>
                    <a:pt x="158" y="139"/>
                  </a:lnTo>
                  <a:lnTo>
                    <a:pt x="165" y="1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0" name="Freeform 371"/>
            <p:cNvSpPr>
              <a:spLocks/>
            </p:cNvSpPr>
            <p:nvPr/>
          </p:nvSpPr>
          <p:spPr bwMode="auto">
            <a:xfrm>
              <a:off x="357" y="2684"/>
              <a:ext cx="95" cy="58"/>
            </a:xfrm>
            <a:custGeom>
              <a:avLst/>
              <a:gdLst>
                <a:gd name="T0" fmla="*/ 0 w 188"/>
                <a:gd name="T1" fmla="*/ 0 h 116"/>
                <a:gd name="T2" fmla="*/ 188 w 188"/>
                <a:gd name="T3" fmla="*/ 34 h 116"/>
                <a:gd name="T4" fmla="*/ 188 w 188"/>
                <a:gd name="T5" fmla="*/ 116 h 116"/>
                <a:gd name="T6" fmla="*/ 70 w 188"/>
                <a:gd name="T7" fmla="*/ 101 h 116"/>
                <a:gd name="T8" fmla="*/ 4 w 188"/>
                <a:gd name="T9" fmla="*/ 80 h 116"/>
                <a:gd name="T10" fmla="*/ 4 w 188"/>
                <a:gd name="T11" fmla="*/ 63 h 116"/>
                <a:gd name="T12" fmla="*/ 91 w 188"/>
                <a:gd name="T13" fmla="*/ 89 h 116"/>
                <a:gd name="T14" fmla="*/ 167 w 188"/>
                <a:gd name="T15" fmla="*/ 95 h 116"/>
                <a:gd name="T16" fmla="*/ 167 w 188"/>
                <a:gd name="T17" fmla="*/ 46 h 116"/>
                <a:gd name="T18" fmla="*/ 2 w 188"/>
                <a:gd name="T19" fmla="*/ 21 h 116"/>
                <a:gd name="T20" fmla="*/ 0 w 188"/>
                <a:gd name="T21" fmla="*/ 0 h 116"/>
                <a:gd name="T22" fmla="*/ 0 w 188"/>
                <a:gd name="T23" fmla="*/ 0 h 11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88"/>
                <a:gd name="T37" fmla="*/ 0 h 116"/>
                <a:gd name="T38" fmla="*/ 188 w 188"/>
                <a:gd name="T39" fmla="*/ 116 h 11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88" h="116">
                  <a:moveTo>
                    <a:pt x="0" y="0"/>
                  </a:moveTo>
                  <a:lnTo>
                    <a:pt x="188" y="34"/>
                  </a:lnTo>
                  <a:lnTo>
                    <a:pt x="188" y="116"/>
                  </a:lnTo>
                  <a:lnTo>
                    <a:pt x="70" y="101"/>
                  </a:lnTo>
                  <a:lnTo>
                    <a:pt x="4" y="80"/>
                  </a:lnTo>
                  <a:lnTo>
                    <a:pt x="4" y="63"/>
                  </a:lnTo>
                  <a:lnTo>
                    <a:pt x="91" y="89"/>
                  </a:lnTo>
                  <a:lnTo>
                    <a:pt x="167" y="95"/>
                  </a:lnTo>
                  <a:lnTo>
                    <a:pt x="167" y="46"/>
                  </a:lnTo>
                  <a:lnTo>
                    <a:pt x="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1" name="Freeform 372"/>
            <p:cNvSpPr>
              <a:spLocks/>
            </p:cNvSpPr>
            <p:nvPr/>
          </p:nvSpPr>
          <p:spPr bwMode="auto">
            <a:xfrm>
              <a:off x="298" y="2751"/>
              <a:ext cx="1103" cy="247"/>
            </a:xfrm>
            <a:custGeom>
              <a:avLst/>
              <a:gdLst>
                <a:gd name="T0" fmla="*/ 122 w 2205"/>
                <a:gd name="T1" fmla="*/ 0 h 494"/>
                <a:gd name="T2" fmla="*/ 127 w 2205"/>
                <a:gd name="T3" fmla="*/ 241 h 494"/>
                <a:gd name="T4" fmla="*/ 34 w 2205"/>
                <a:gd name="T5" fmla="*/ 257 h 494"/>
                <a:gd name="T6" fmla="*/ 0 w 2205"/>
                <a:gd name="T7" fmla="*/ 316 h 494"/>
                <a:gd name="T8" fmla="*/ 63 w 2205"/>
                <a:gd name="T9" fmla="*/ 287 h 494"/>
                <a:gd name="T10" fmla="*/ 133 w 2205"/>
                <a:gd name="T11" fmla="*/ 283 h 494"/>
                <a:gd name="T12" fmla="*/ 426 w 2205"/>
                <a:gd name="T13" fmla="*/ 325 h 494"/>
                <a:gd name="T14" fmla="*/ 817 w 2205"/>
                <a:gd name="T15" fmla="*/ 386 h 494"/>
                <a:gd name="T16" fmla="*/ 1344 w 2205"/>
                <a:gd name="T17" fmla="*/ 437 h 494"/>
                <a:gd name="T18" fmla="*/ 1759 w 2205"/>
                <a:gd name="T19" fmla="*/ 451 h 494"/>
                <a:gd name="T20" fmla="*/ 1949 w 2205"/>
                <a:gd name="T21" fmla="*/ 451 h 494"/>
                <a:gd name="T22" fmla="*/ 2163 w 2205"/>
                <a:gd name="T23" fmla="*/ 424 h 494"/>
                <a:gd name="T24" fmla="*/ 2205 w 2205"/>
                <a:gd name="T25" fmla="*/ 494 h 494"/>
                <a:gd name="T26" fmla="*/ 2188 w 2205"/>
                <a:gd name="T27" fmla="*/ 395 h 494"/>
                <a:gd name="T28" fmla="*/ 2122 w 2205"/>
                <a:gd name="T29" fmla="*/ 363 h 494"/>
                <a:gd name="T30" fmla="*/ 2122 w 2205"/>
                <a:gd name="T31" fmla="*/ 297 h 494"/>
                <a:gd name="T32" fmla="*/ 2074 w 2205"/>
                <a:gd name="T33" fmla="*/ 363 h 494"/>
                <a:gd name="T34" fmla="*/ 1971 w 2205"/>
                <a:gd name="T35" fmla="*/ 386 h 494"/>
                <a:gd name="T36" fmla="*/ 1492 w 2205"/>
                <a:gd name="T37" fmla="*/ 394 h 494"/>
                <a:gd name="T38" fmla="*/ 1158 w 2205"/>
                <a:gd name="T39" fmla="*/ 373 h 494"/>
                <a:gd name="T40" fmla="*/ 753 w 2205"/>
                <a:gd name="T41" fmla="*/ 338 h 494"/>
                <a:gd name="T42" fmla="*/ 342 w 2205"/>
                <a:gd name="T43" fmla="*/ 274 h 494"/>
                <a:gd name="T44" fmla="*/ 192 w 2205"/>
                <a:gd name="T45" fmla="*/ 238 h 494"/>
                <a:gd name="T46" fmla="*/ 163 w 2205"/>
                <a:gd name="T47" fmla="*/ 194 h 494"/>
                <a:gd name="T48" fmla="*/ 154 w 2205"/>
                <a:gd name="T49" fmla="*/ 27 h 494"/>
                <a:gd name="T50" fmla="*/ 122 w 2205"/>
                <a:gd name="T51" fmla="*/ 0 h 494"/>
                <a:gd name="T52" fmla="*/ 122 w 2205"/>
                <a:gd name="T53" fmla="*/ 0 h 49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205"/>
                <a:gd name="T82" fmla="*/ 0 h 494"/>
                <a:gd name="T83" fmla="*/ 2205 w 2205"/>
                <a:gd name="T84" fmla="*/ 494 h 49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205" h="494">
                  <a:moveTo>
                    <a:pt x="122" y="0"/>
                  </a:moveTo>
                  <a:lnTo>
                    <a:pt x="127" y="241"/>
                  </a:lnTo>
                  <a:lnTo>
                    <a:pt x="34" y="257"/>
                  </a:lnTo>
                  <a:lnTo>
                    <a:pt x="0" y="316"/>
                  </a:lnTo>
                  <a:lnTo>
                    <a:pt x="63" y="287"/>
                  </a:lnTo>
                  <a:lnTo>
                    <a:pt x="133" y="283"/>
                  </a:lnTo>
                  <a:lnTo>
                    <a:pt x="426" y="325"/>
                  </a:lnTo>
                  <a:lnTo>
                    <a:pt x="817" y="386"/>
                  </a:lnTo>
                  <a:lnTo>
                    <a:pt x="1344" y="437"/>
                  </a:lnTo>
                  <a:lnTo>
                    <a:pt x="1759" y="451"/>
                  </a:lnTo>
                  <a:lnTo>
                    <a:pt x="1949" y="451"/>
                  </a:lnTo>
                  <a:lnTo>
                    <a:pt x="2163" y="424"/>
                  </a:lnTo>
                  <a:lnTo>
                    <a:pt x="2205" y="494"/>
                  </a:lnTo>
                  <a:lnTo>
                    <a:pt x="2188" y="395"/>
                  </a:lnTo>
                  <a:lnTo>
                    <a:pt x="2122" y="363"/>
                  </a:lnTo>
                  <a:lnTo>
                    <a:pt x="2122" y="297"/>
                  </a:lnTo>
                  <a:lnTo>
                    <a:pt x="2074" y="363"/>
                  </a:lnTo>
                  <a:lnTo>
                    <a:pt x="1971" y="386"/>
                  </a:lnTo>
                  <a:lnTo>
                    <a:pt x="1492" y="394"/>
                  </a:lnTo>
                  <a:lnTo>
                    <a:pt x="1158" y="373"/>
                  </a:lnTo>
                  <a:lnTo>
                    <a:pt x="753" y="338"/>
                  </a:lnTo>
                  <a:lnTo>
                    <a:pt x="342" y="274"/>
                  </a:lnTo>
                  <a:lnTo>
                    <a:pt x="192" y="238"/>
                  </a:lnTo>
                  <a:lnTo>
                    <a:pt x="163" y="194"/>
                  </a:lnTo>
                  <a:lnTo>
                    <a:pt x="154" y="2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2" name="Freeform 373"/>
            <p:cNvSpPr>
              <a:spLocks/>
            </p:cNvSpPr>
            <p:nvPr/>
          </p:nvSpPr>
          <p:spPr bwMode="auto">
            <a:xfrm>
              <a:off x="292" y="2969"/>
              <a:ext cx="237" cy="71"/>
            </a:xfrm>
            <a:custGeom>
              <a:avLst/>
              <a:gdLst>
                <a:gd name="T0" fmla="*/ 5 w 475"/>
                <a:gd name="T1" fmla="*/ 0 h 143"/>
                <a:gd name="T2" fmla="*/ 76 w 475"/>
                <a:gd name="T3" fmla="*/ 33 h 143"/>
                <a:gd name="T4" fmla="*/ 144 w 475"/>
                <a:gd name="T5" fmla="*/ 48 h 143"/>
                <a:gd name="T6" fmla="*/ 471 w 475"/>
                <a:gd name="T7" fmla="*/ 84 h 143"/>
                <a:gd name="T8" fmla="*/ 475 w 475"/>
                <a:gd name="T9" fmla="*/ 143 h 143"/>
                <a:gd name="T10" fmla="*/ 102 w 475"/>
                <a:gd name="T11" fmla="*/ 78 h 143"/>
                <a:gd name="T12" fmla="*/ 0 w 475"/>
                <a:gd name="T13" fmla="*/ 33 h 143"/>
                <a:gd name="T14" fmla="*/ 5 w 475"/>
                <a:gd name="T15" fmla="*/ 0 h 143"/>
                <a:gd name="T16" fmla="*/ 5 w 475"/>
                <a:gd name="T17" fmla="*/ 0 h 1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75"/>
                <a:gd name="T28" fmla="*/ 0 h 143"/>
                <a:gd name="T29" fmla="*/ 475 w 475"/>
                <a:gd name="T30" fmla="*/ 143 h 1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75" h="143">
                  <a:moveTo>
                    <a:pt x="5" y="0"/>
                  </a:moveTo>
                  <a:lnTo>
                    <a:pt x="76" y="33"/>
                  </a:lnTo>
                  <a:lnTo>
                    <a:pt x="144" y="48"/>
                  </a:lnTo>
                  <a:lnTo>
                    <a:pt x="471" y="84"/>
                  </a:lnTo>
                  <a:lnTo>
                    <a:pt x="475" y="143"/>
                  </a:lnTo>
                  <a:lnTo>
                    <a:pt x="102" y="78"/>
                  </a:lnTo>
                  <a:lnTo>
                    <a:pt x="0" y="3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3" name="Freeform 374"/>
            <p:cNvSpPr>
              <a:spLocks/>
            </p:cNvSpPr>
            <p:nvPr/>
          </p:nvSpPr>
          <p:spPr bwMode="auto">
            <a:xfrm>
              <a:off x="1546" y="3050"/>
              <a:ext cx="35" cy="67"/>
            </a:xfrm>
            <a:custGeom>
              <a:avLst/>
              <a:gdLst>
                <a:gd name="T0" fmla="*/ 19 w 71"/>
                <a:gd name="T1" fmla="*/ 0 h 135"/>
                <a:gd name="T2" fmla="*/ 8 w 71"/>
                <a:gd name="T3" fmla="*/ 53 h 135"/>
                <a:gd name="T4" fmla="*/ 0 w 71"/>
                <a:gd name="T5" fmla="*/ 135 h 135"/>
                <a:gd name="T6" fmla="*/ 46 w 71"/>
                <a:gd name="T7" fmla="*/ 129 h 135"/>
                <a:gd name="T8" fmla="*/ 71 w 71"/>
                <a:gd name="T9" fmla="*/ 89 h 135"/>
                <a:gd name="T10" fmla="*/ 71 w 71"/>
                <a:gd name="T11" fmla="*/ 34 h 135"/>
                <a:gd name="T12" fmla="*/ 46 w 71"/>
                <a:gd name="T13" fmla="*/ 0 h 135"/>
                <a:gd name="T14" fmla="*/ 19 w 71"/>
                <a:gd name="T15" fmla="*/ 0 h 135"/>
                <a:gd name="T16" fmla="*/ 19 w 71"/>
                <a:gd name="T17" fmla="*/ 0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1"/>
                <a:gd name="T28" fmla="*/ 0 h 135"/>
                <a:gd name="T29" fmla="*/ 71 w 71"/>
                <a:gd name="T30" fmla="*/ 135 h 13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1" h="135">
                  <a:moveTo>
                    <a:pt x="19" y="0"/>
                  </a:moveTo>
                  <a:lnTo>
                    <a:pt x="8" y="53"/>
                  </a:lnTo>
                  <a:lnTo>
                    <a:pt x="0" y="135"/>
                  </a:lnTo>
                  <a:lnTo>
                    <a:pt x="46" y="129"/>
                  </a:lnTo>
                  <a:lnTo>
                    <a:pt x="71" y="89"/>
                  </a:lnTo>
                  <a:lnTo>
                    <a:pt x="71" y="34"/>
                  </a:lnTo>
                  <a:lnTo>
                    <a:pt x="46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4" name="Freeform 375"/>
            <p:cNvSpPr>
              <a:spLocks/>
            </p:cNvSpPr>
            <p:nvPr/>
          </p:nvSpPr>
          <p:spPr bwMode="auto">
            <a:xfrm>
              <a:off x="1557" y="3216"/>
              <a:ext cx="91" cy="60"/>
            </a:xfrm>
            <a:custGeom>
              <a:avLst/>
              <a:gdLst>
                <a:gd name="T0" fmla="*/ 0 w 183"/>
                <a:gd name="T1" fmla="*/ 27 h 120"/>
                <a:gd name="T2" fmla="*/ 42 w 183"/>
                <a:gd name="T3" fmla="*/ 2 h 120"/>
                <a:gd name="T4" fmla="*/ 78 w 183"/>
                <a:gd name="T5" fmla="*/ 0 h 120"/>
                <a:gd name="T6" fmla="*/ 105 w 183"/>
                <a:gd name="T7" fmla="*/ 8 h 120"/>
                <a:gd name="T8" fmla="*/ 110 w 183"/>
                <a:gd name="T9" fmla="*/ 44 h 120"/>
                <a:gd name="T10" fmla="*/ 86 w 183"/>
                <a:gd name="T11" fmla="*/ 73 h 120"/>
                <a:gd name="T12" fmla="*/ 53 w 183"/>
                <a:gd name="T13" fmla="*/ 80 h 120"/>
                <a:gd name="T14" fmla="*/ 95 w 183"/>
                <a:gd name="T15" fmla="*/ 95 h 120"/>
                <a:gd name="T16" fmla="*/ 126 w 183"/>
                <a:gd name="T17" fmla="*/ 103 h 120"/>
                <a:gd name="T18" fmla="*/ 183 w 183"/>
                <a:gd name="T19" fmla="*/ 99 h 120"/>
                <a:gd name="T20" fmla="*/ 135 w 183"/>
                <a:gd name="T21" fmla="*/ 120 h 120"/>
                <a:gd name="T22" fmla="*/ 65 w 183"/>
                <a:gd name="T23" fmla="*/ 116 h 120"/>
                <a:gd name="T24" fmla="*/ 17 w 183"/>
                <a:gd name="T25" fmla="*/ 82 h 120"/>
                <a:gd name="T26" fmla="*/ 0 w 183"/>
                <a:gd name="T27" fmla="*/ 27 h 120"/>
                <a:gd name="T28" fmla="*/ 0 w 183"/>
                <a:gd name="T29" fmla="*/ 27 h 1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83"/>
                <a:gd name="T46" fmla="*/ 0 h 120"/>
                <a:gd name="T47" fmla="*/ 183 w 183"/>
                <a:gd name="T48" fmla="*/ 120 h 1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83" h="120">
                  <a:moveTo>
                    <a:pt x="0" y="27"/>
                  </a:moveTo>
                  <a:lnTo>
                    <a:pt x="42" y="2"/>
                  </a:lnTo>
                  <a:lnTo>
                    <a:pt x="78" y="0"/>
                  </a:lnTo>
                  <a:lnTo>
                    <a:pt x="105" y="8"/>
                  </a:lnTo>
                  <a:lnTo>
                    <a:pt x="110" y="44"/>
                  </a:lnTo>
                  <a:lnTo>
                    <a:pt x="86" y="73"/>
                  </a:lnTo>
                  <a:lnTo>
                    <a:pt x="53" y="80"/>
                  </a:lnTo>
                  <a:lnTo>
                    <a:pt x="95" y="95"/>
                  </a:lnTo>
                  <a:lnTo>
                    <a:pt x="126" y="103"/>
                  </a:lnTo>
                  <a:lnTo>
                    <a:pt x="183" y="99"/>
                  </a:lnTo>
                  <a:lnTo>
                    <a:pt x="135" y="120"/>
                  </a:lnTo>
                  <a:lnTo>
                    <a:pt x="65" y="116"/>
                  </a:lnTo>
                  <a:lnTo>
                    <a:pt x="17" y="82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5" name="Freeform 376"/>
            <p:cNvSpPr>
              <a:spLocks/>
            </p:cNvSpPr>
            <p:nvPr/>
          </p:nvSpPr>
          <p:spPr bwMode="auto">
            <a:xfrm>
              <a:off x="1593" y="3042"/>
              <a:ext cx="59" cy="174"/>
            </a:xfrm>
            <a:custGeom>
              <a:avLst/>
              <a:gdLst>
                <a:gd name="T0" fmla="*/ 73 w 118"/>
                <a:gd name="T1" fmla="*/ 0 h 347"/>
                <a:gd name="T2" fmla="*/ 33 w 118"/>
                <a:gd name="T3" fmla="*/ 93 h 347"/>
                <a:gd name="T4" fmla="*/ 23 w 118"/>
                <a:gd name="T5" fmla="*/ 161 h 347"/>
                <a:gd name="T6" fmla="*/ 23 w 118"/>
                <a:gd name="T7" fmla="*/ 212 h 347"/>
                <a:gd name="T8" fmla="*/ 38 w 118"/>
                <a:gd name="T9" fmla="*/ 269 h 347"/>
                <a:gd name="T10" fmla="*/ 75 w 118"/>
                <a:gd name="T11" fmla="*/ 325 h 347"/>
                <a:gd name="T12" fmla="*/ 118 w 118"/>
                <a:gd name="T13" fmla="*/ 347 h 347"/>
                <a:gd name="T14" fmla="*/ 57 w 118"/>
                <a:gd name="T15" fmla="*/ 332 h 347"/>
                <a:gd name="T16" fmla="*/ 19 w 118"/>
                <a:gd name="T17" fmla="*/ 281 h 347"/>
                <a:gd name="T18" fmla="*/ 0 w 118"/>
                <a:gd name="T19" fmla="*/ 203 h 347"/>
                <a:gd name="T20" fmla="*/ 2 w 118"/>
                <a:gd name="T21" fmla="*/ 131 h 347"/>
                <a:gd name="T22" fmla="*/ 23 w 118"/>
                <a:gd name="T23" fmla="*/ 58 h 347"/>
                <a:gd name="T24" fmla="*/ 73 w 118"/>
                <a:gd name="T25" fmla="*/ 0 h 347"/>
                <a:gd name="T26" fmla="*/ 73 w 118"/>
                <a:gd name="T27" fmla="*/ 0 h 34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18"/>
                <a:gd name="T43" fmla="*/ 0 h 347"/>
                <a:gd name="T44" fmla="*/ 118 w 118"/>
                <a:gd name="T45" fmla="*/ 347 h 34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18" h="347">
                  <a:moveTo>
                    <a:pt x="73" y="0"/>
                  </a:moveTo>
                  <a:lnTo>
                    <a:pt x="33" y="93"/>
                  </a:lnTo>
                  <a:lnTo>
                    <a:pt x="23" y="161"/>
                  </a:lnTo>
                  <a:lnTo>
                    <a:pt x="23" y="212"/>
                  </a:lnTo>
                  <a:lnTo>
                    <a:pt x="38" y="269"/>
                  </a:lnTo>
                  <a:lnTo>
                    <a:pt x="75" y="325"/>
                  </a:lnTo>
                  <a:lnTo>
                    <a:pt x="118" y="347"/>
                  </a:lnTo>
                  <a:lnTo>
                    <a:pt x="57" y="332"/>
                  </a:lnTo>
                  <a:lnTo>
                    <a:pt x="19" y="281"/>
                  </a:lnTo>
                  <a:lnTo>
                    <a:pt x="0" y="203"/>
                  </a:lnTo>
                  <a:lnTo>
                    <a:pt x="2" y="131"/>
                  </a:lnTo>
                  <a:lnTo>
                    <a:pt x="23" y="5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6" name="Freeform 377"/>
            <p:cNvSpPr>
              <a:spLocks/>
            </p:cNvSpPr>
            <p:nvPr/>
          </p:nvSpPr>
          <p:spPr bwMode="auto">
            <a:xfrm>
              <a:off x="1616" y="2967"/>
              <a:ext cx="50" cy="33"/>
            </a:xfrm>
            <a:custGeom>
              <a:avLst/>
              <a:gdLst>
                <a:gd name="T0" fmla="*/ 0 w 101"/>
                <a:gd name="T1" fmla="*/ 12 h 65"/>
                <a:gd name="T2" fmla="*/ 80 w 101"/>
                <a:gd name="T3" fmla="*/ 0 h 65"/>
                <a:gd name="T4" fmla="*/ 101 w 101"/>
                <a:gd name="T5" fmla="*/ 35 h 65"/>
                <a:gd name="T6" fmla="*/ 89 w 101"/>
                <a:gd name="T7" fmla="*/ 61 h 65"/>
                <a:gd name="T8" fmla="*/ 44 w 101"/>
                <a:gd name="T9" fmla="*/ 65 h 65"/>
                <a:gd name="T10" fmla="*/ 17 w 101"/>
                <a:gd name="T11" fmla="*/ 40 h 65"/>
                <a:gd name="T12" fmla="*/ 0 w 101"/>
                <a:gd name="T13" fmla="*/ 12 h 65"/>
                <a:gd name="T14" fmla="*/ 0 w 101"/>
                <a:gd name="T15" fmla="*/ 12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1"/>
                <a:gd name="T25" fmla="*/ 0 h 65"/>
                <a:gd name="T26" fmla="*/ 101 w 101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1" h="65">
                  <a:moveTo>
                    <a:pt x="0" y="12"/>
                  </a:moveTo>
                  <a:lnTo>
                    <a:pt x="80" y="0"/>
                  </a:lnTo>
                  <a:lnTo>
                    <a:pt x="101" y="35"/>
                  </a:lnTo>
                  <a:lnTo>
                    <a:pt x="89" y="61"/>
                  </a:lnTo>
                  <a:lnTo>
                    <a:pt x="44" y="65"/>
                  </a:lnTo>
                  <a:lnTo>
                    <a:pt x="17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7" name="Freeform 378"/>
            <p:cNvSpPr>
              <a:spLocks/>
            </p:cNvSpPr>
            <p:nvPr/>
          </p:nvSpPr>
          <p:spPr bwMode="auto">
            <a:xfrm>
              <a:off x="1656" y="2981"/>
              <a:ext cx="85" cy="282"/>
            </a:xfrm>
            <a:custGeom>
              <a:avLst/>
              <a:gdLst>
                <a:gd name="T0" fmla="*/ 68 w 169"/>
                <a:gd name="T1" fmla="*/ 0 h 565"/>
                <a:gd name="T2" fmla="*/ 122 w 169"/>
                <a:gd name="T3" fmla="*/ 36 h 565"/>
                <a:gd name="T4" fmla="*/ 154 w 169"/>
                <a:gd name="T5" fmla="*/ 89 h 565"/>
                <a:gd name="T6" fmla="*/ 169 w 169"/>
                <a:gd name="T7" fmla="*/ 182 h 565"/>
                <a:gd name="T8" fmla="*/ 165 w 169"/>
                <a:gd name="T9" fmla="*/ 274 h 565"/>
                <a:gd name="T10" fmla="*/ 154 w 169"/>
                <a:gd name="T11" fmla="*/ 344 h 565"/>
                <a:gd name="T12" fmla="*/ 135 w 169"/>
                <a:gd name="T13" fmla="*/ 418 h 565"/>
                <a:gd name="T14" fmla="*/ 95 w 169"/>
                <a:gd name="T15" fmla="*/ 485 h 565"/>
                <a:gd name="T16" fmla="*/ 30 w 169"/>
                <a:gd name="T17" fmla="*/ 547 h 565"/>
                <a:gd name="T18" fmla="*/ 0 w 169"/>
                <a:gd name="T19" fmla="*/ 565 h 565"/>
                <a:gd name="T20" fmla="*/ 34 w 169"/>
                <a:gd name="T21" fmla="*/ 494 h 565"/>
                <a:gd name="T22" fmla="*/ 78 w 169"/>
                <a:gd name="T23" fmla="*/ 447 h 565"/>
                <a:gd name="T24" fmla="*/ 110 w 169"/>
                <a:gd name="T25" fmla="*/ 386 h 565"/>
                <a:gd name="T26" fmla="*/ 141 w 169"/>
                <a:gd name="T27" fmla="*/ 293 h 565"/>
                <a:gd name="T28" fmla="*/ 144 w 169"/>
                <a:gd name="T29" fmla="*/ 182 h 565"/>
                <a:gd name="T30" fmla="*/ 123 w 169"/>
                <a:gd name="T31" fmla="*/ 124 h 565"/>
                <a:gd name="T32" fmla="*/ 82 w 169"/>
                <a:gd name="T33" fmla="*/ 70 h 565"/>
                <a:gd name="T34" fmla="*/ 87 w 169"/>
                <a:gd name="T35" fmla="*/ 42 h 565"/>
                <a:gd name="T36" fmla="*/ 68 w 169"/>
                <a:gd name="T37" fmla="*/ 0 h 565"/>
                <a:gd name="T38" fmla="*/ 68 w 169"/>
                <a:gd name="T39" fmla="*/ 0 h 56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9"/>
                <a:gd name="T61" fmla="*/ 0 h 565"/>
                <a:gd name="T62" fmla="*/ 169 w 169"/>
                <a:gd name="T63" fmla="*/ 565 h 56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9" h="565">
                  <a:moveTo>
                    <a:pt x="68" y="0"/>
                  </a:moveTo>
                  <a:lnTo>
                    <a:pt x="122" y="36"/>
                  </a:lnTo>
                  <a:lnTo>
                    <a:pt x="154" y="89"/>
                  </a:lnTo>
                  <a:lnTo>
                    <a:pt x="169" y="182"/>
                  </a:lnTo>
                  <a:lnTo>
                    <a:pt x="165" y="274"/>
                  </a:lnTo>
                  <a:lnTo>
                    <a:pt x="154" y="344"/>
                  </a:lnTo>
                  <a:lnTo>
                    <a:pt x="135" y="418"/>
                  </a:lnTo>
                  <a:lnTo>
                    <a:pt x="95" y="485"/>
                  </a:lnTo>
                  <a:lnTo>
                    <a:pt x="30" y="547"/>
                  </a:lnTo>
                  <a:lnTo>
                    <a:pt x="0" y="565"/>
                  </a:lnTo>
                  <a:lnTo>
                    <a:pt x="34" y="494"/>
                  </a:lnTo>
                  <a:lnTo>
                    <a:pt x="78" y="447"/>
                  </a:lnTo>
                  <a:lnTo>
                    <a:pt x="110" y="386"/>
                  </a:lnTo>
                  <a:lnTo>
                    <a:pt x="141" y="293"/>
                  </a:lnTo>
                  <a:lnTo>
                    <a:pt x="144" y="182"/>
                  </a:lnTo>
                  <a:lnTo>
                    <a:pt x="123" y="124"/>
                  </a:lnTo>
                  <a:lnTo>
                    <a:pt x="82" y="70"/>
                  </a:lnTo>
                  <a:lnTo>
                    <a:pt x="87" y="42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8" name="Freeform 379"/>
            <p:cNvSpPr>
              <a:spLocks/>
            </p:cNvSpPr>
            <p:nvPr/>
          </p:nvSpPr>
          <p:spPr bwMode="auto">
            <a:xfrm>
              <a:off x="1508" y="2996"/>
              <a:ext cx="106" cy="335"/>
            </a:xfrm>
            <a:custGeom>
              <a:avLst/>
              <a:gdLst>
                <a:gd name="T0" fmla="*/ 86 w 213"/>
                <a:gd name="T1" fmla="*/ 23 h 671"/>
                <a:gd name="T2" fmla="*/ 57 w 213"/>
                <a:gd name="T3" fmla="*/ 124 h 671"/>
                <a:gd name="T4" fmla="*/ 33 w 213"/>
                <a:gd name="T5" fmla="*/ 246 h 671"/>
                <a:gd name="T6" fmla="*/ 36 w 213"/>
                <a:gd name="T7" fmla="*/ 381 h 671"/>
                <a:gd name="T8" fmla="*/ 63 w 213"/>
                <a:gd name="T9" fmla="*/ 491 h 671"/>
                <a:gd name="T10" fmla="*/ 103 w 213"/>
                <a:gd name="T11" fmla="*/ 565 h 671"/>
                <a:gd name="T12" fmla="*/ 147 w 213"/>
                <a:gd name="T13" fmla="*/ 599 h 671"/>
                <a:gd name="T14" fmla="*/ 206 w 213"/>
                <a:gd name="T15" fmla="*/ 616 h 671"/>
                <a:gd name="T16" fmla="*/ 181 w 213"/>
                <a:gd name="T17" fmla="*/ 639 h 671"/>
                <a:gd name="T18" fmla="*/ 213 w 213"/>
                <a:gd name="T19" fmla="*/ 671 h 671"/>
                <a:gd name="T20" fmla="*/ 131 w 213"/>
                <a:gd name="T21" fmla="*/ 649 h 671"/>
                <a:gd name="T22" fmla="*/ 74 w 213"/>
                <a:gd name="T23" fmla="*/ 595 h 671"/>
                <a:gd name="T24" fmla="*/ 33 w 213"/>
                <a:gd name="T25" fmla="*/ 519 h 671"/>
                <a:gd name="T26" fmla="*/ 12 w 213"/>
                <a:gd name="T27" fmla="*/ 436 h 671"/>
                <a:gd name="T28" fmla="*/ 0 w 213"/>
                <a:gd name="T29" fmla="*/ 352 h 671"/>
                <a:gd name="T30" fmla="*/ 2 w 213"/>
                <a:gd name="T31" fmla="*/ 244 h 671"/>
                <a:gd name="T32" fmla="*/ 14 w 213"/>
                <a:gd name="T33" fmla="*/ 168 h 671"/>
                <a:gd name="T34" fmla="*/ 44 w 213"/>
                <a:gd name="T35" fmla="*/ 65 h 671"/>
                <a:gd name="T36" fmla="*/ 74 w 213"/>
                <a:gd name="T37" fmla="*/ 0 h 671"/>
                <a:gd name="T38" fmla="*/ 86 w 213"/>
                <a:gd name="T39" fmla="*/ 23 h 671"/>
                <a:gd name="T40" fmla="*/ 86 w 213"/>
                <a:gd name="T41" fmla="*/ 23 h 67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13"/>
                <a:gd name="T64" fmla="*/ 0 h 671"/>
                <a:gd name="T65" fmla="*/ 213 w 213"/>
                <a:gd name="T66" fmla="*/ 671 h 67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13" h="671">
                  <a:moveTo>
                    <a:pt x="86" y="23"/>
                  </a:moveTo>
                  <a:lnTo>
                    <a:pt x="57" y="124"/>
                  </a:lnTo>
                  <a:lnTo>
                    <a:pt x="33" y="246"/>
                  </a:lnTo>
                  <a:lnTo>
                    <a:pt x="36" y="381"/>
                  </a:lnTo>
                  <a:lnTo>
                    <a:pt x="63" y="491"/>
                  </a:lnTo>
                  <a:lnTo>
                    <a:pt x="103" y="565"/>
                  </a:lnTo>
                  <a:lnTo>
                    <a:pt x="147" y="599"/>
                  </a:lnTo>
                  <a:lnTo>
                    <a:pt x="206" y="616"/>
                  </a:lnTo>
                  <a:lnTo>
                    <a:pt x="181" y="639"/>
                  </a:lnTo>
                  <a:lnTo>
                    <a:pt x="213" y="671"/>
                  </a:lnTo>
                  <a:lnTo>
                    <a:pt x="131" y="649"/>
                  </a:lnTo>
                  <a:lnTo>
                    <a:pt x="74" y="595"/>
                  </a:lnTo>
                  <a:lnTo>
                    <a:pt x="33" y="519"/>
                  </a:lnTo>
                  <a:lnTo>
                    <a:pt x="12" y="436"/>
                  </a:lnTo>
                  <a:lnTo>
                    <a:pt x="0" y="352"/>
                  </a:lnTo>
                  <a:lnTo>
                    <a:pt x="2" y="244"/>
                  </a:lnTo>
                  <a:lnTo>
                    <a:pt x="14" y="168"/>
                  </a:lnTo>
                  <a:lnTo>
                    <a:pt x="44" y="65"/>
                  </a:lnTo>
                  <a:lnTo>
                    <a:pt x="74" y="0"/>
                  </a:lnTo>
                  <a:lnTo>
                    <a:pt x="8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09" name="Freeform 380"/>
            <p:cNvSpPr>
              <a:spLocks/>
            </p:cNvSpPr>
            <p:nvPr/>
          </p:nvSpPr>
          <p:spPr bwMode="auto">
            <a:xfrm>
              <a:off x="1474" y="3081"/>
              <a:ext cx="212" cy="306"/>
            </a:xfrm>
            <a:custGeom>
              <a:avLst/>
              <a:gdLst>
                <a:gd name="T0" fmla="*/ 5 w 424"/>
                <a:gd name="T1" fmla="*/ 314 h 612"/>
                <a:gd name="T2" fmla="*/ 21 w 424"/>
                <a:gd name="T3" fmla="*/ 394 h 612"/>
                <a:gd name="T4" fmla="*/ 61 w 424"/>
                <a:gd name="T5" fmla="*/ 472 h 612"/>
                <a:gd name="T6" fmla="*/ 99 w 424"/>
                <a:gd name="T7" fmla="*/ 527 h 612"/>
                <a:gd name="T8" fmla="*/ 161 w 424"/>
                <a:gd name="T9" fmla="*/ 578 h 612"/>
                <a:gd name="T10" fmla="*/ 237 w 424"/>
                <a:gd name="T11" fmla="*/ 611 h 612"/>
                <a:gd name="T12" fmla="*/ 325 w 424"/>
                <a:gd name="T13" fmla="*/ 612 h 612"/>
                <a:gd name="T14" fmla="*/ 424 w 424"/>
                <a:gd name="T15" fmla="*/ 561 h 612"/>
                <a:gd name="T16" fmla="*/ 340 w 424"/>
                <a:gd name="T17" fmla="*/ 582 h 612"/>
                <a:gd name="T18" fmla="*/ 258 w 424"/>
                <a:gd name="T19" fmla="*/ 582 h 612"/>
                <a:gd name="T20" fmla="*/ 186 w 424"/>
                <a:gd name="T21" fmla="*/ 542 h 612"/>
                <a:gd name="T22" fmla="*/ 127 w 424"/>
                <a:gd name="T23" fmla="*/ 497 h 612"/>
                <a:gd name="T24" fmla="*/ 68 w 424"/>
                <a:gd name="T25" fmla="*/ 421 h 612"/>
                <a:gd name="T26" fmla="*/ 43 w 424"/>
                <a:gd name="T27" fmla="*/ 364 h 612"/>
                <a:gd name="T28" fmla="*/ 30 w 424"/>
                <a:gd name="T29" fmla="*/ 251 h 612"/>
                <a:gd name="T30" fmla="*/ 28 w 424"/>
                <a:gd name="T31" fmla="*/ 113 h 612"/>
                <a:gd name="T32" fmla="*/ 34 w 424"/>
                <a:gd name="T33" fmla="*/ 0 h 612"/>
                <a:gd name="T34" fmla="*/ 11 w 424"/>
                <a:gd name="T35" fmla="*/ 107 h 612"/>
                <a:gd name="T36" fmla="*/ 0 w 424"/>
                <a:gd name="T37" fmla="*/ 210 h 612"/>
                <a:gd name="T38" fmla="*/ 5 w 424"/>
                <a:gd name="T39" fmla="*/ 314 h 612"/>
                <a:gd name="T40" fmla="*/ 5 w 424"/>
                <a:gd name="T41" fmla="*/ 314 h 6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24"/>
                <a:gd name="T64" fmla="*/ 0 h 612"/>
                <a:gd name="T65" fmla="*/ 424 w 424"/>
                <a:gd name="T66" fmla="*/ 612 h 61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24" h="612">
                  <a:moveTo>
                    <a:pt x="5" y="314"/>
                  </a:moveTo>
                  <a:lnTo>
                    <a:pt x="21" y="394"/>
                  </a:lnTo>
                  <a:lnTo>
                    <a:pt x="61" y="472"/>
                  </a:lnTo>
                  <a:lnTo>
                    <a:pt x="99" y="527"/>
                  </a:lnTo>
                  <a:lnTo>
                    <a:pt x="161" y="578"/>
                  </a:lnTo>
                  <a:lnTo>
                    <a:pt x="237" y="611"/>
                  </a:lnTo>
                  <a:lnTo>
                    <a:pt x="325" y="612"/>
                  </a:lnTo>
                  <a:lnTo>
                    <a:pt x="424" y="561"/>
                  </a:lnTo>
                  <a:lnTo>
                    <a:pt x="340" y="582"/>
                  </a:lnTo>
                  <a:lnTo>
                    <a:pt x="258" y="582"/>
                  </a:lnTo>
                  <a:lnTo>
                    <a:pt x="186" y="542"/>
                  </a:lnTo>
                  <a:lnTo>
                    <a:pt x="127" y="497"/>
                  </a:lnTo>
                  <a:lnTo>
                    <a:pt x="68" y="421"/>
                  </a:lnTo>
                  <a:lnTo>
                    <a:pt x="43" y="364"/>
                  </a:lnTo>
                  <a:lnTo>
                    <a:pt x="30" y="251"/>
                  </a:lnTo>
                  <a:lnTo>
                    <a:pt x="28" y="113"/>
                  </a:lnTo>
                  <a:lnTo>
                    <a:pt x="34" y="0"/>
                  </a:lnTo>
                  <a:lnTo>
                    <a:pt x="11" y="107"/>
                  </a:lnTo>
                  <a:lnTo>
                    <a:pt x="0" y="210"/>
                  </a:lnTo>
                  <a:lnTo>
                    <a:pt x="5" y="3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0" name="Freeform 381"/>
            <p:cNvSpPr>
              <a:spLocks/>
            </p:cNvSpPr>
            <p:nvPr/>
          </p:nvSpPr>
          <p:spPr bwMode="auto">
            <a:xfrm>
              <a:off x="1621" y="3038"/>
              <a:ext cx="99" cy="162"/>
            </a:xfrm>
            <a:custGeom>
              <a:avLst/>
              <a:gdLst>
                <a:gd name="T0" fmla="*/ 72 w 197"/>
                <a:gd name="T1" fmla="*/ 19 h 323"/>
                <a:gd name="T2" fmla="*/ 45 w 197"/>
                <a:gd name="T3" fmla="*/ 44 h 323"/>
                <a:gd name="T4" fmla="*/ 19 w 197"/>
                <a:gd name="T5" fmla="*/ 97 h 323"/>
                <a:gd name="T6" fmla="*/ 0 w 197"/>
                <a:gd name="T7" fmla="*/ 158 h 323"/>
                <a:gd name="T8" fmla="*/ 3 w 197"/>
                <a:gd name="T9" fmla="*/ 224 h 323"/>
                <a:gd name="T10" fmla="*/ 20 w 197"/>
                <a:gd name="T11" fmla="*/ 276 h 323"/>
                <a:gd name="T12" fmla="*/ 51 w 197"/>
                <a:gd name="T13" fmla="*/ 315 h 323"/>
                <a:gd name="T14" fmla="*/ 108 w 197"/>
                <a:gd name="T15" fmla="*/ 323 h 323"/>
                <a:gd name="T16" fmla="*/ 77 w 197"/>
                <a:gd name="T17" fmla="*/ 287 h 323"/>
                <a:gd name="T18" fmla="*/ 55 w 197"/>
                <a:gd name="T19" fmla="*/ 243 h 323"/>
                <a:gd name="T20" fmla="*/ 95 w 197"/>
                <a:gd name="T21" fmla="*/ 220 h 323"/>
                <a:gd name="T22" fmla="*/ 121 w 197"/>
                <a:gd name="T23" fmla="*/ 274 h 323"/>
                <a:gd name="T24" fmla="*/ 123 w 197"/>
                <a:gd name="T25" fmla="*/ 302 h 323"/>
                <a:gd name="T26" fmla="*/ 152 w 197"/>
                <a:gd name="T27" fmla="*/ 283 h 323"/>
                <a:gd name="T28" fmla="*/ 173 w 197"/>
                <a:gd name="T29" fmla="*/ 230 h 323"/>
                <a:gd name="T30" fmla="*/ 152 w 197"/>
                <a:gd name="T31" fmla="*/ 192 h 323"/>
                <a:gd name="T32" fmla="*/ 173 w 197"/>
                <a:gd name="T33" fmla="*/ 169 h 323"/>
                <a:gd name="T34" fmla="*/ 167 w 197"/>
                <a:gd name="T35" fmla="*/ 131 h 323"/>
                <a:gd name="T36" fmla="*/ 171 w 197"/>
                <a:gd name="T37" fmla="*/ 95 h 323"/>
                <a:gd name="T38" fmla="*/ 197 w 197"/>
                <a:gd name="T39" fmla="*/ 59 h 323"/>
                <a:gd name="T40" fmla="*/ 146 w 197"/>
                <a:gd name="T41" fmla="*/ 68 h 323"/>
                <a:gd name="T42" fmla="*/ 163 w 197"/>
                <a:gd name="T43" fmla="*/ 15 h 323"/>
                <a:gd name="T44" fmla="*/ 131 w 197"/>
                <a:gd name="T45" fmla="*/ 0 h 323"/>
                <a:gd name="T46" fmla="*/ 112 w 197"/>
                <a:gd name="T47" fmla="*/ 53 h 323"/>
                <a:gd name="T48" fmla="*/ 83 w 197"/>
                <a:gd name="T49" fmla="*/ 76 h 323"/>
                <a:gd name="T50" fmla="*/ 72 w 197"/>
                <a:gd name="T51" fmla="*/ 19 h 323"/>
                <a:gd name="T52" fmla="*/ 72 w 197"/>
                <a:gd name="T53" fmla="*/ 19 h 3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97"/>
                <a:gd name="T82" fmla="*/ 0 h 323"/>
                <a:gd name="T83" fmla="*/ 197 w 197"/>
                <a:gd name="T84" fmla="*/ 323 h 323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97" h="323">
                  <a:moveTo>
                    <a:pt x="72" y="19"/>
                  </a:moveTo>
                  <a:lnTo>
                    <a:pt x="45" y="44"/>
                  </a:lnTo>
                  <a:lnTo>
                    <a:pt x="19" y="97"/>
                  </a:lnTo>
                  <a:lnTo>
                    <a:pt x="0" y="158"/>
                  </a:lnTo>
                  <a:lnTo>
                    <a:pt x="3" y="224"/>
                  </a:lnTo>
                  <a:lnTo>
                    <a:pt x="20" y="276"/>
                  </a:lnTo>
                  <a:lnTo>
                    <a:pt x="51" y="315"/>
                  </a:lnTo>
                  <a:lnTo>
                    <a:pt x="108" y="323"/>
                  </a:lnTo>
                  <a:lnTo>
                    <a:pt x="77" y="287"/>
                  </a:lnTo>
                  <a:lnTo>
                    <a:pt x="55" y="243"/>
                  </a:lnTo>
                  <a:lnTo>
                    <a:pt x="95" y="220"/>
                  </a:lnTo>
                  <a:lnTo>
                    <a:pt x="121" y="274"/>
                  </a:lnTo>
                  <a:lnTo>
                    <a:pt x="123" y="302"/>
                  </a:lnTo>
                  <a:lnTo>
                    <a:pt x="152" y="283"/>
                  </a:lnTo>
                  <a:lnTo>
                    <a:pt x="173" y="230"/>
                  </a:lnTo>
                  <a:lnTo>
                    <a:pt x="152" y="192"/>
                  </a:lnTo>
                  <a:lnTo>
                    <a:pt x="173" y="169"/>
                  </a:lnTo>
                  <a:lnTo>
                    <a:pt x="167" y="131"/>
                  </a:lnTo>
                  <a:lnTo>
                    <a:pt x="171" y="95"/>
                  </a:lnTo>
                  <a:lnTo>
                    <a:pt x="197" y="59"/>
                  </a:lnTo>
                  <a:lnTo>
                    <a:pt x="146" y="68"/>
                  </a:lnTo>
                  <a:lnTo>
                    <a:pt x="163" y="15"/>
                  </a:lnTo>
                  <a:lnTo>
                    <a:pt x="131" y="0"/>
                  </a:lnTo>
                  <a:lnTo>
                    <a:pt x="112" y="53"/>
                  </a:lnTo>
                  <a:lnTo>
                    <a:pt x="83" y="76"/>
                  </a:lnTo>
                  <a:lnTo>
                    <a:pt x="72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1" name="Freeform 382"/>
            <p:cNvSpPr>
              <a:spLocks/>
            </p:cNvSpPr>
            <p:nvPr/>
          </p:nvSpPr>
          <p:spPr bwMode="auto">
            <a:xfrm>
              <a:off x="386" y="2376"/>
              <a:ext cx="583" cy="146"/>
            </a:xfrm>
            <a:custGeom>
              <a:avLst/>
              <a:gdLst>
                <a:gd name="T0" fmla="*/ 0 w 1165"/>
                <a:gd name="T1" fmla="*/ 293 h 293"/>
                <a:gd name="T2" fmla="*/ 36 w 1165"/>
                <a:gd name="T3" fmla="*/ 244 h 293"/>
                <a:gd name="T4" fmla="*/ 120 w 1165"/>
                <a:gd name="T5" fmla="*/ 202 h 293"/>
                <a:gd name="T6" fmla="*/ 333 w 1165"/>
                <a:gd name="T7" fmla="*/ 141 h 293"/>
                <a:gd name="T8" fmla="*/ 684 w 1165"/>
                <a:gd name="T9" fmla="*/ 61 h 293"/>
                <a:gd name="T10" fmla="*/ 960 w 1165"/>
                <a:gd name="T11" fmla="*/ 19 h 293"/>
                <a:gd name="T12" fmla="*/ 1165 w 1165"/>
                <a:gd name="T13" fmla="*/ 0 h 293"/>
                <a:gd name="T14" fmla="*/ 939 w 1165"/>
                <a:gd name="T15" fmla="*/ 36 h 293"/>
                <a:gd name="T16" fmla="*/ 701 w 1165"/>
                <a:gd name="T17" fmla="*/ 82 h 293"/>
                <a:gd name="T18" fmla="*/ 462 w 1165"/>
                <a:gd name="T19" fmla="*/ 130 h 293"/>
                <a:gd name="T20" fmla="*/ 239 w 1165"/>
                <a:gd name="T21" fmla="*/ 185 h 293"/>
                <a:gd name="T22" fmla="*/ 108 w 1165"/>
                <a:gd name="T23" fmla="*/ 225 h 293"/>
                <a:gd name="T24" fmla="*/ 57 w 1165"/>
                <a:gd name="T25" fmla="*/ 287 h 293"/>
                <a:gd name="T26" fmla="*/ 0 w 1165"/>
                <a:gd name="T27" fmla="*/ 293 h 293"/>
                <a:gd name="T28" fmla="*/ 0 w 1165"/>
                <a:gd name="T29" fmla="*/ 293 h 29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65"/>
                <a:gd name="T46" fmla="*/ 0 h 293"/>
                <a:gd name="T47" fmla="*/ 1165 w 1165"/>
                <a:gd name="T48" fmla="*/ 293 h 29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65" h="293">
                  <a:moveTo>
                    <a:pt x="0" y="293"/>
                  </a:moveTo>
                  <a:lnTo>
                    <a:pt x="36" y="244"/>
                  </a:lnTo>
                  <a:lnTo>
                    <a:pt x="120" y="202"/>
                  </a:lnTo>
                  <a:lnTo>
                    <a:pt x="333" y="141"/>
                  </a:lnTo>
                  <a:lnTo>
                    <a:pt x="684" y="61"/>
                  </a:lnTo>
                  <a:lnTo>
                    <a:pt x="960" y="19"/>
                  </a:lnTo>
                  <a:lnTo>
                    <a:pt x="1165" y="0"/>
                  </a:lnTo>
                  <a:lnTo>
                    <a:pt x="939" y="36"/>
                  </a:lnTo>
                  <a:lnTo>
                    <a:pt x="701" y="82"/>
                  </a:lnTo>
                  <a:lnTo>
                    <a:pt x="462" y="130"/>
                  </a:lnTo>
                  <a:lnTo>
                    <a:pt x="239" y="185"/>
                  </a:lnTo>
                  <a:lnTo>
                    <a:pt x="108" y="225"/>
                  </a:lnTo>
                  <a:lnTo>
                    <a:pt x="57" y="287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2" name="Freeform 383"/>
            <p:cNvSpPr>
              <a:spLocks/>
            </p:cNvSpPr>
            <p:nvPr/>
          </p:nvSpPr>
          <p:spPr bwMode="auto">
            <a:xfrm>
              <a:off x="599" y="2422"/>
              <a:ext cx="170" cy="36"/>
            </a:xfrm>
            <a:custGeom>
              <a:avLst/>
              <a:gdLst>
                <a:gd name="T0" fmla="*/ 0 w 340"/>
                <a:gd name="T1" fmla="*/ 73 h 73"/>
                <a:gd name="T2" fmla="*/ 85 w 340"/>
                <a:gd name="T3" fmla="*/ 69 h 73"/>
                <a:gd name="T4" fmla="*/ 340 w 340"/>
                <a:gd name="T5" fmla="*/ 0 h 73"/>
                <a:gd name="T6" fmla="*/ 159 w 340"/>
                <a:gd name="T7" fmla="*/ 21 h 73"/>
                <a:gd name="T8" fmla="*/ 0 w 340"/>
                <a:gd name="T9" fmla="*/ 73 h 73"/>
                <a:gd name="T10" fmla="*/ 0 w 340"/>
                <a:gd name="T11" fmla="*/ 73 h 7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40"/>
                <a:gd name="T19" fmla="*/ 0 h 73"/>
                <a:gd name="T20" fmla="*/ 340 w 340"/>
                <a:gd name="T21" fmla="*/ 73 h 7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40" h="73">
                  <a:moveTo>
                    <a:pt x="0" y="73"/>
                  </a:moveTo>
                  <a:lnTo>
                    <a:pt x="85" y="69"/>
                  </a:lnTo>
                  <a:lnTo>
                    <a:pt x="340" y="0"/>
                  </a:lnTo>
                  <a:lnTo>
                    <a:pt x="159" y="21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3" name="Freeform 384"/>
            <p:cNvSpPr>
              <a:spLocks/>
            </p:cNvSpPr>
            <p:nvPr/>
          </p:nvSpPr>
          <p:spPr bwMode="auto">
            <a:xfrm>
              <a:off x="1329" y="2412"/>
              <a:ext cx="277" cy="37"/>
            </a:xfrm>
            <a:custGeom>
              <a:avLst/>
              <a:gdLst>
                <a:gd name="T0" fmla="*/ 0 w 555"/>
                <a:gd name="T1" fmla="*/ 75 h 75"/>
                <a:gd name="T2" fmla="*/ 205 w 555"/>
                <a:gd name="T3" fmla="*/ 27 h 75"/>
                <a:gd name="T4" fmla="*/ 384 w 555"/>
                <a:gd name="T5" fmla="*/ 0 h 75"/>
                <a:gd name="T6" fmla="*/ 555 w 555"/>
                <a:gd name="T7" fmla="*/ 0 h 75"/>
                <a:gd name="T8" fmla="*/ 325 w 555"/>
                <a:gd name="T9" fmla="*/ 29 h 75"/>
                <a:gd name="T10" fmla="*/ 0 w 555"/>
                <a:gd name="T11" fmla="*/ 75 h 75"/>
                <a:gd name="T12" fmla="*/ 0 w 555"/>
                <a:gd name="T13" fmla="*/ 75 h 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55"/>
                <a:gd name="T22" fmla="*/ 0 h 75"/>
                <a:gd name="T23" fmla="*/ 555 w 555"/>
                <a:gd name="T24" fmla="*/ 75 h 7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55" h="75">
                  <a:moveTo>
                    <a:pt x="0" y="75"/>
                  </a:moveTo>
                  <a:lnTo>
                    <a:pt x="205" y="27"/>
                  </a:lnTo>
                  <a:lnTo>
                    <a:pt x="384" y="0"/>
                  </a:lnTo>
                  <a:lnTo>
                    <a:pt x="555" y="0"/>
                  </a:lnTo>
                  <a:lnTo>
                    <a:pt x="325" y="29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4" name="Freeform 385"/>
            <p:cNvSpPr>
              <a:spLocks/>
            </p:cNvSpPr>
            <p:nvPr/>
          </p:nvSpPr>
          <p:spPr bwMode="auto">
            <a:xfrm>
              <a:off x="1962" y="2122"/>
              <a:ext cx="65" cy="43"/>
            </a:xfrm>
            <a:custGeom>
              <a:avLst/>
              <a:gdLst>
                <a:gd name="T0" fmla="*/ 0 w 129"/>
                <a:gd name="T1" fmla="*/ 85 h 85"/>
                <a:gd name="T2" fmla="*/ 34 w 129"/>
                <a:gd name="T3" fmla="*/ 34 h 85"/>
                <a:gd name="T4" fmla="*/ 86 w 129"/>
                <a:gd name="T5" fmla="*/ 9 h 85"/>
                <a:gd name="T6" fmla="*/ 129 w 129"/>
                <a:gd name="T7" fmla="*/ 0 h 85"/>
                <a:gd name="T8" fmla="*/ 129 w 129"/>
                <a:gd name="T9" fmla="*/ 61 h 85"/>
                <a:gd name="T10" fmla="*/ 0 w 129"/>
                <a:gd name="T11" fmla="*/ 85 h 85"/>
                <a:gd name="T12" fmla="*/ 0 w 129"/>
                <a:gd name="T13" fmla="*/ 85 h 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"/>
                <a:gd name="T22" fmla="*/ 0 h 85"/>
                <a:gd name="T23" fmla="*/ 129 w 129"/>
                <a:gd name="T24" fmla="*/ 85 h 8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" h="85">
                  <a:moveTo>
                    <a:pt x="0" y="85"/>
                  </a:moveTo>
                  <a:lnTo>
                    <a:pt x="34" y="34"/>
                  </a:lnTo>
                  <a:lnTo>
                    <a:pt x="86" y="9"/>
                  </a:lnTo>
                  <a:lnTo>
                    <a:pt x="129" y="0"/>
                  </a:lnTo>
                  <a:lnTo>
                    <a:pt x="129" y="61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5" name="Freeform 386"/>
            <p:cNvSpPr>
              <a:spLocks/>
            </p:cNvSpPr>
            <p:nvPr/>
          </p:nvSpPr>
          <p:spPr bwMode="auto">
            <a:xfrm>
              <a:off x="1910" y="2169"/>
              <a:ext cx="232" cy="272"/>
            </a:xfrm>
            <a:custGeom>
              <a:avLst/>
              <a:gdLst>
                <a:gd name="T0" fmla="*/ 232 w 464"/>
                <a:gd name="T1" fmla="*/ 0 h 544"/>
                <a:gd name="T2" fmla="*/ 58 w 464"/>
                <a:gd name="T3" fmla="*/ 40 h 544"/>
                <a:gd name="T4" fmla="*/ 37 w 464"/>
                <a:gd name="T5" fmla="*/ 63 h 544"/>
                <a:gd name="T6" fmla="*/ 73 w 464"/>
                <a:gd name="T7" fmla="*/ 78 h 544"/>
                <a:gd name="T8" fmla="*/ 0 w 464"/>
                <a:gd name="T9" fmla="*/ 310 h 544"/>
                <a:gd name="T10" fmla="*/ 77 w 464"/>
                <a:gd name="T11" fmla="*/ 544 h 544"/>
                <a:gd name="T12" fmla="*/ 440 w 464"/>
                <a:gd name="T13" fmla="*/ 521 h 544"/>
                <a:gd name="T14" fmla="*/ 464 w 464"/>
                <a:gd name="T15" fmla="*/ 475 h 544"/>
                <a:gd name="T16" fmla="*/ 261 w 464"/>
                <a:gd name="T17" fmla="*/ 469 h 544"/>
                <a:gd name="T18" fmla="*/ 225 w 464"/>
                <a:gd name="T19" fmla="*/ 428 h 544"/>
                <a:gd name="T20" fmla="*/ 217 w 464"/>
                <a:gd name="T21" fmla="*/ 239 h 544"/>
                <a:gd name="T22" fmla="*/ 189 w 464"/>
                <a:gd name="T23" fmla="*/ 279 h 544"/>
                <a:gd name="T24" fmla="*/ 181 w 464"/>
                <a:gd name="T25" fmla="*/ 462 h 544"/>
                <a:gd name="T26" fmla="*/ 99 w 464"/>
                <a:gd name="T27" fmla="*/ 464 h 544"/>
                <a:gd name="T28" fmla="*/ 48 w 464"/>
                <a:gd name="T29" fmla="*/ 306 h 544"/>
                <a:gd name="T30" fmla="*/ 99 w 464"/>
                <a:gd name="T31" fmla="*/ 61 h 544"/>
                <a:gd name="T32" fmla="*/ 206 w 464"/>
                <a:gd name="T33" fmla="*/ 40 h 544"/>
                <a:gd name="T34" fmla="*/ 221 w 464"/>
                <a:gd name="T35" fmla="*/ 160 h 544"/>
                <a:gd name="T36" fmla="*/ 232 w 464"/>
                <a:gd name="T37" fmla="*/ 0 h 544"/>
                <a:gd name="T38" fmla="*/ 232 w 464"/>
                <a:gd name="T39" fmla="*/ 0 h 54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4"/>
                <a:gd name="T61" fmla="*/ 0 h 544"/>
                <a:gd name="T62" fmla="*/ 464 w 464"/>
                <a:gd name="T63" fmla="*/ 544 h 54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4" h="544">
                  <a:moveTo>
                    <a:pt x="232" y="0"/>
                  </a:moveTo>
                  <a:lnTo>
                    <a:pt x="58" y="40"/>
                  </a:lnTo>
                  <a:lnTo>
                    <a:pt x="37" y="63"/>
                  </a:lnTo>
                  <a:lnTo>
                    <a:pt x="73" y="78"/>
                  </a:lnTo>
                  <a:lnTo>
                    <a:pt x="0" y="310"/>
                  </a:lnTo>
                  <a:lnTo>
                    <a:pt x="77" y="544"/>
                  </a:lnTo>
                  <a:lnTo>
                    <a:pt x="440" y="521"/>
                  </a:lnTo>
                  <a:lnTo>
                    <a:pt x="464" y="475"/>
                  </a:lnTo>
                  <a:lnTo>
                    <a:pt x="261" y="469"/>
                  </a:lnTo>
                  <a:lnTo>
                    <a:pt x="225" y="428"/>
                  </a:lnTo>
                  <a:lnTo>
                    <a:pt x="217" y="239"/>
                  </a:lnTo>
                  <a:lnTo>
                    <a:pt x="189" y="279"/>
                  </a:lnTo>
                  <a:lnTo>
                    <a:pt x="181" y="462"/>
                  </a:lnTo>
                  <a:lnTo>
                    <a:pt x="99" y="464"/>
                  </a:lnTo>
                  <a:lnTo>
                    <a:pt x="48" y="306"/>
                  </a:lnTo>
                  <a:lnTo>
                    <a:pt x="99" y="61"/>
                  </a:lnTo>
                  <a:lnTo>
                    <a:pt x="206" y="40"/>
                  </a:lnTo>
                  <a:lnTo>
                    <a:pt x="221" y="160"/>
                  </a:lnTo>
                  <a:lnTo>
                    <a:pt x="23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6" name="Freeform 387"/>
            <p:cNvSpPr>
              <a:spLocks/>
            </p:cNvSpPr>
            <p:nvPr/>
          </p:nvSpPr>
          <p:spPr bwMode="auto">
            <a:xfrm>
              <a:off x="1945" y="2094"/>
              <a:ext cx="216" cy="50"/>
            </a:xfrm>
            <a:custGeom>
              <a:avLst/>
              <a:gdLst>
                <a:gd name="T0" fmla="*/ 0 w 431"/>
                <a:gd name="T1" fmla="*/ 101 h 101"/>
                <a:gd name="T2" fmla="*/ 40 w 431"/>
                <a:gd name="T3" fmla="*/ 47 h 101"/>
                <a:gd name="T4" fmla="*/ 85 w 431"/>
                <a:gd name="T5" fmla="*/ 23 h 101"/>
                <a:gd name="T6" fmla="*/ 431 w 431"/>
                <a:gd name="T7" fmla="*/ 26 h 101"/>
                <a:gd name="T8" fmla="*/ 397 w 431"/>
                <a:gd name="T9" fmla="*/ 6 h 101"/>
                <a:gd name="T10" fmla="*/ 76 w 431"/>
                <a:gd name="T11" fmla="*/ 0 h 101"/>
                <a:gd name="T12" fmla="*/ 26 w 431"/>
                <a:gd name="T13" fmla="*/ 23 h 101"/>
                <a:gd name="T14" fmla="*/ 0 w 431"/>
                <a:gd name="T15" fmla="*/ 101 h 101"/>
                <a:gd name="T16" fmla="*/ 0 w 431"/>
                <a:gd name="T17" fmla="*/ 101 h 1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1"/>
                <a:gd name="T28" fmla="*/ 0 h 101"/>
                <a:gd name="T29" fmla="*/ 431 w 431"/>
                <a:gd name="T30" fmla="*/ 101 h 1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1" h="101">
                  <a:moveTo>
                    <a:pt x="0" y="101"/>
                  </a:moveTo>
                  <a:lnTo>
                    <a:pt x="40" y="47"/>
                  </a:lnTo>
                  <a:lnTo>
                    <a:pt x="85" y="23"/>
                  </a:lnTo>
                  <a:lnTo>
                    <a:pt x="431" y="26"/>
                  </a:lnTo>
                  <a:lnTo>
                    <a:pt x="397" y="6"/>
                  </a:lnTo>
                  <a:lnTo>
                    <a:pt x="76" y="0"/>
                  </a:lnTo>
                  <a:lnTo>
                    <a:pt x="26" y="23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7" name="Freeform 388"/>
            <p:cNvSpPr>
              <a:spLocks/>
            </p:cNvSpPr>
            <p:nvPr/>
          </p:nvSpPr>
          <p:spPr bwMode="auto">
            <a:xfrm>
              <a:off x="2044" y="2107"/>
              <a:ext cx="105" cy="283"/>
            </a:xfrm>
            <a:custGeom>
              <a:avLst/>
              <a:gdLst>
                <a:gd name="T0" fmla="*/ 116 w 211"/>
                <a:gd name="T1" fmla="*/ 0 h 567"/>
                <a:gd name="T2" fmla="*/ 192 w 211"/>
                <a:gd name="T3" fmla="*/ 33 h 567"/>
                <a:gd name="T4" fmla="*/ 211 w 211"/>
                <a:gd name="T5" fmla="*/ 80 h 567"/>
                <a:gd name="T6" fmla="*/ 207 w 211"/>
                <a:gd name="T7" fmla="*/ 538 h 567"/>
                <a:gd name="T8" fmla="*/ 174 w 211"/>
                <a:gd name="T9" fmla="*/ 567 h 567"/>
                <a:gd name="T10" fmla="*/ 19 w 211"/>
                <a:gd name="T11" fmla="*/ 561 h 567"/>
                <a:gd name="T12" fmla="*/ 34 w 211"/>
                <a:gd name="T13" fmla="*/ 523 h 567"/>
                <a:gd name="T14" fmla="*/ 97 w 211"/>
                <a:gd name="T15" fmla="*/ 481 h 567"/>
                <a:gd name="T16" fmla="*/ 167 w 211"/>
                <a:gd name="T17" fmla="*/ 525 h 567"/>
                <a:gd name="T18" fmla="*/ 188 w 211"/>
                <a:gd name="T19" fmla="*/ 445 h 567"/>
                <a:gd name="T20" fmla="*/ 178 w 211"/>
                <a:gd name="T21" fmla="*/ 92 h 567"/>
                <a:gd name="T22" fmla="*/ 131 w 211"/>
                <a:gd name="T23" fmla="*/ 145 h 567"/>
                <a:gd name="T24" fmla="*/ 58 w 211"/>
                <a:gd name="T25" fmla="*/ 113 h 567"/>
                <a:gd name="T26" fmla="*/ 0 w 211"/>
                <a:gd name="T27" fmla="*/ 37 h 567"/>
                <a:gd name="T28" fmla="*/ 131 w 211"/>
                <a:gd name="T29" fmla="*/ 46 h 567"/>
                <a:gd name="T30" fmla="*/ 116 w 211"/>
                <a:gd name="T31" fmla="*/ 0 h 567"/>
                <a:gd name="T32" fmla="*/ 116 w 211"/>
                <a:gd name="T33" fmla="*/ 0 h 5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1"/>
                <a:gd name="T52" fmla="*/ 0 h 567"/>
                <a:gd name="T53" fmla="*/ 211 w 211"/>
                <a:gd name="T54" fmla="*/ 567 h 5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1" h="567">
                  <a:moveTo>
                    <a:pt x="116" y="0"/>
                  </a:moveTo>
                  <a:lnTo>
                    <a:pt x="192" y="33"/>
                  </a:lnTo>
                  <a:lnTo>
                    <a:pt x="211" y="80"/>
                  </a:lnTo>
                  <a:lnTo>
                    <a:pt x="207" y="538"/>
                  </a:lnTo>
                  <a:lnTo>
                    <a:pt x="174" y="567"/>
                  </a:lnTo>
                  <a:lnTo>
                    <a:pt x="19" y="561"/>
                  </a:lnTo>
                  <a:lnTo>
                    <a:pt x="34" y="523"/>
                  </a:lnTo>
                  <a:lnTo>
                    <a:pt x="97" y="481"/>
                  </a:lnTo>
                  <a:lnTo>
                    <a:pt x="167" y="525"/>
                  </a:lnTo>
                  <a:lnTo>
                    <a:pt x="188" y="445"/>
                  </a:lnTo>
                  <a:lnTo>
                    <a:pt x="178" y="92"/>
                  </a:lnTo>
                  <a:lnTo>
                    <a:pt x="131" y="145"/>
                  </a:lnTo>
                  <a:lnTo>
                    <a:pt x="58" y="113"/>
                  </a:lnTo>
                  <a:lnTo>
                    <a:pt x="0" y="37"/>
                  </a:lnTo>
                  <a:lnTo>
                    <a:pt x="131" y="46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8" name="Freeform 389"/>
            <p:cNvSpPr>
              <a:spLocks/>
            </p:cNvSpPr>
            <p:nvPr/>
          </p:nvSpPr>
          <p:spPr bwMode="auto">
            <a:xfrm>
              <a:off x="2123" y="2121"/>
              <a:ext cx="62" cy="271"/>
            </a:xfrm>
            <a:custGeom>
              <a:avLst/>
              <a:gdLst>
                <a:gd name="T0" fmla="*/ 0 w 126"/>
                <a:gd name="T1" fmla="*/ 0 h 542"/>
                <a:gd name="T2" fmla="*/ 126 w 126"/>
                <a:gd name="T3" fmla="*/ 4 h 542"/>
                <a:gd name="T4" fmla="*/ 124 w 126"/>
                <a:gd name="T5" fmla="*/ 542 h 542"/>
                <a:gd name="T6" fmla="*/ 19 w 126"/>
                <a:gd name="T7" fmla="*/ 542 h 542"/>
                <a:gd name="T8" fmla="*/ 25 w 126"/>
                <a:gd name="T9" fmla="*/ 524 h 542"/>
                <a:gd name="T10" fmla="*/ 99 w 126"/>
                <a:gd name="T11" fmla="*/ 519 h 542"/>
                <a:gd name="T12" fmla="*/ 99 w 126"/>
                <a:gd name="T13" fmla="*/ 28 h 542"/>
                <a:gd name="T14" fmla="*/ 17 w 126"/>
                <a:gd name="T15" fmla="*/ 23 h 542"/>
                <a:gd name="T16" fmla="*/ 0 w 126"/>
                <a:gd name="T17" fmla="*/ 0 h 542"/>
                <a:gd name="T18" fmla="*/ 0 w 126"/>
                <a:gd name="T19" fmla="*/ 0 h 5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6"/>
                <a:gd name="T31" fmla="*/ 0 h 542"/>
                <a:gd name="T32" fmla="*/ 126 w 126"/>
                <a:gd name="T33" fmla="*/ 542 h 5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6" h="542">
                  <a:moveTo>
                    <a:pt x="0" y="0"/>
                  </a:moveTo>
                  <a:lnTo>
                    <a:pt x="126" y="4"/>
                  </a:lnTo>
                  <a:lnTo>
                    <a:pt x="124" y="542"/>
                  </a:lnTo>
                  <a:lnTo>
                    <a:pt x="19" y="542"/>
                  </a:lnTo>
                  <a:lnTo>
                    <a:pt x="25" y="524"/>
                  </a:lnTo>
                  <a:lnTo>
                    <a:pt x="99" y="519"/>
                  </a:lnTo>
                  <a:lnTo>
                    <a:pt x="99" y="28"/>
                  </a:lnTo>
                  <a:lnTo>
                    <a:pt x="17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19" name="Freeform 390"/>
            <p:cNvSpPr>
              <a:spLocks/>
            </p:cNvSpPr>
            <p:nvPr/>
          </p:nvSpPr>
          <p:spPr bwMode="auto">
            <a:xfrm>
              <a:off x="2156" y="2144"/>
              <a:ext cx="22" cy="93"/>
            </a:xfrm>
            <a:custGeom>
              <a:avLst/>
              <a:gdLst>
                <a:gd name="T0" fmla="*/ 0 w 44"/>
                <a:gd name="T1" fmla="*/ 0 h 186"/>
                <a:gd name="T2" fmla="*/ 0 w 44"/>
                <a:gd name="T3" fmla="*/ 89 h 186"/>
                <a:gd name="T4" fmla="*/ 44 w 44"/>
                <a:gd name="T5" fmla="*/ 186 h 186"/>
                <a:gd name="T6" fmla="*/ 44 w 44"/>
                <a:gd name="T7" fmla="*/ 106 h 186"/>
                <a:gd name="T8" fmla="*/ 0 w 44"/>
                <a:gd name="T9" fmla="*/ 0 h 186"/>
                <a:gd name="T10" fmla="*/ 0 w 44"/>
                <a:gd name="T11" fmla="*/ 0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"/>
                <a:gd name="T19" fmla="*/ 0 h 186"/>
                <a:gd name="T20" fmla="*/ 44 w 44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" h="186">
                  <a:moveTo>
                    <a:pt x="0" y="0"/>
                  </a:moveTo>
                  <a:lnTo>
                    <a:pt x="0" y="89"/>
                  </a:lnTo>
                  <a:lnTo>
                    <a:pt x="44" y="186"/>
                  </a:lnTo>
                  <a:lnTo>
                    <a:pt x="44" y="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0" name="Freeform 391"/>
            <p:cNvSpPr>
              <a:spLocks/>
            </p:cNvSpPr>
            <p:nvPr/>
          </p:nvSpPr>
          <p:spPr bwMode="auto">
            <a:xfrm>
              <a:off x="2099" y="2218"/>
              <a:ext cx="145" cy="207"/>
            </a:xfrm>
            <a:custGeom>
              <a:avLst/>
              <a:gdLst>
                <a:gd name="T0" fmla="*/ 201 w 291"/>
                <a:gd name="T1" fmla="*/ 0 h 412"/>
                <a:gd name="T2" fmla="*/ 199 w 291"/>
                <a:gd name="T3" fmla="*/ 336 h 412"/>
                <a:gd name="T4" fmla="*/ 175 w 291"/>
                <a:gd name="T5" fmla="*/ 372 h 412"/>
                <a:gd name="T6" fmla="*/ 0 w 291"/>
                <a:gd name="T7" fmla="*/ 380 h 412"/>
                <a:gd name="T8" fmla="*/ 51 w 291"/>
                <a:gd name="T9" fmla="*/ 412 h 412"/>
                <a:gd name="T10" fmla="*/ 198 w 291"/>
                <a:gd name="T11" fmla="*/ 397 h 412"/>
                <a:gd name="T12" fmla="*/ 213 w 291"/>
                <a:gd name="T13" fmla="*/ 363 h 412"/>
                <a:gd name="T14" fmla="*/ 220 w 291"/>
                <a:gd name="T15" fmla="*/ 218 h 412"/>
                <a:gd name="T16" fmla="*/ 241 w 291"/>
                <a:gd name="T17" fmla="*/ 393 h 412"/>
                <a:gd name="T18" fmla="*/ 291 w 291"/>
                <a:gd name="T19" fmla="*/ 399 h 412"/>
                <a:gd name="T20" fmla="*/ 256 w 291"/>
                <a:gd name="T21" fmla="*/ 211 h 412"/>
                <a:gd name="T22" fmla="*/ 201 w 291"/>
                <a:gd name="T23" fmla="*/ 0 h 412"/>
                <a:gd name="T24" fmla="*/ 201 w 291"/>
                <a:gd name="T25" fmla="*/ 0 h 41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412"/>
                <a:gd name="T41" fmla="*/ 291 w 291"/>
                <a:gd name="T42" fmla="*/ 412 h 41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412">
                  <a:moveTo>
                    <a:pt x="201" y="0"/>
                  </a:moveTo>
                  <a:lnTo>
                    <a:pt x="199" y="336"/>
                  </a:lnTo>
                  <a:lnTo>
                    <a:pt x="175" y="372"/>
                  </a:lnTo>
                  <a:lnTo>
                    <a:pt x="0" y="380"/>
                  </a:lnTo>
                  <a:lnTo>
                    <a:pt x="51" y="412"/>
                  </a:lnTo>
                  <a:lnTo>
                    <a:pt x="198" y="397"/>
                  </a:lnTo>
                  <a:lnTo>
                    <a:pt x="213" y="363"/>
                  </a:lnTo>
                  <a:lnTo>
                    <a:pt x="220" y="218"/>
                  </a:lnTo>
                  <a:lnTo>
                    <a:pt x="241" y="393"/>
                  </a:lnTo>
                  <a:lnTo>
                    <a:pt x="291" y="399"/>
                  </a:lnTo>
                  <a:lnTo>
                    <a:pt x="256" y="21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1" name="Freeform 392"/>
            <p:cNvSpPr>
              <a:spLocks/>
            </p:cNvSpPr>
            <p:nvPr/>
          </p:nvSpPr>
          <p:spPr bwMode="auto">
            <a:xfrm>
              <a:off x="2030" y="2427"/>
              <a:ext cx="122" cy="296"/>
            </a:xfrm>
            <a:custGeom>
              <a:avLst/>
              <a:gdLst>
                <a:gd name="T0" fmla="*/ 211 w 243"/>
                <a:gd name="T1" fmla="*/ 0 h 593"/>
                <a:gd name="T2" fmla="*/ 243 w 243"/>
                <a:gd name="T3" fmla="*/ 32 h 593"/>
                <a:gd name="T4" fmla="*/ 27 w 243"/>
                <a:gd name="T5" fmla="*/ 593 h 593"/>
                <a:gd name="T6" fmla="*/ 0 w 243"/>
                <a:gd name="T7" fmla="*/ 511 h 593"/>
                <a:gd name="T8" fmla="*/ 27 w 243"/>
                <a:gd name="T9" fmla="*/ 504 h 593"/>
                <a:gd name="T10" fmla="*/ 215 w 243"/>
                <a:gd name="T11" fmla="*/ 42 h 593"/>
                <a:gd name="T12" fmla="*/ 175 w 243"/>
                <a:gd name="T13" fmla="*/ 6 h 593"/>
                <a:gd name="T14" fmla="*/ 211 w 243"/>
                <a:gd name="T15" fmla="*/ 0 h 593"/>
                <a:gd name="T16" fmla="*/ 211 w 243"/>
                <a:gd name="T17" fmla="*/ 0 h 5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3"/>
                <a:gd name="T28" fmla="*/ 0 h 593"/>
                <a:gd name="T29" fmla="*/ 243 w 243"/>
                <a:gd name="T30" fmla="*/ 593 h 5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3" h="593">
                  <a:moveTo>
                    <a:pt x="211" y="0"/>
                  </a:moveTo>
                  <a:lnTo>
                    <a:pt x="243" y="32"/>
                  </a:lnTo>
                  <a:lnTo>
                    <a:pt x="27" y="593"/>
                  </a:lnTo>
                  <a:lnTo>
                    <a:pt x="0" y="511"/>
                  </a:lnTo>
                  <a:lnTo>
                    <a:pt x="27" y="504"/>
                  </a:lnTo>
                  <a:lnTo>
                    <a:pt x="215" y="42"/>
                  </a:lnTo>
                  <a:lnTo>
                    <a:pt x="175" y="6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2" name="Freeform 393"/>
            <p:cNvSpPr>
              <a:spLocks/>
            </p:cNvSpPr>
            <p:nvPr/>
          </p:nvSpPr>
          <p:spPr bwMode="auto">
            <a:xfrm>
              <a:off x="2050" y="2452"/>
              <a:ext cx="114" cy="280"/>
            </a:xfrm>
            <a:custGeom>
              <a:avLst/>
              <a:gdLst>
                <a:gd name="T0" fmla="*/ 226 w 226"/>
                <a:gd name="T1" fmla="*/ 0 h 559"/>
                <a:gd name="T2" fmla="*/ 0 w 226"/>
                <a:gd name="T3" fmla="*/ 559 h 559"/>
                <a:gd name="T4" fmla="*/ 28 w 226"/>
                <a:gd name="T5" fmla="*/ 544 h 559"/>
                <a:gd name="T6" fmla="*/ 222 w 226"/>
                <a:gd name="T7" fmla="*/ 46 h 559"/>
                <a:gd name="T8" fmla="*/ 226 w 226"/>
                <a:gd name="T9" fmla="*/ 0 h 559"/>
                <a:gd name="T10" fmla="*/ 226 w 226"/>
                <a:gd name="T11" fmla="*/ 0 h 5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6"/>
                <a:gd name="T19" fmla="*/ 0 h 559"/>
                <a:gd name="T20" fmla="*/ 226 w 226"/>
                <a:gd name="T21" fmla="*/ 559 h 5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6" h="559">
                  <a:moveTo>
                    <a:pt x="226" y="0"/>
                  </a:moveTo>
                  <a:lnTo>
                    <a:pt x="0" y="559"/>
                  </a:lnTo>
                  <a:lnTo>
                    <a:pt x="28" y="544"/>
                  </a:lnTo>
                  <a:lnTo>
                    <a:pt x="222" y="46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3" name="Freeform 394"/>
            <p:cNvSpPr>
              <a:spLocks/>
            </p:cNvSpPr>
            <p:nvPr/>
          </p:nvSpPr>
          <p:spPr bwMode="auto">
            <a:xfrm>
              <a:off x="2184" y="2207"/>
              <a:ext cx="112" cy="242"/>
            </a:xfrm>
            <a:custGeom>
              <a:avLst/>
              <a:gdLst>
                <a:gd name="T0" fmla="*/ 0 w 222"/>
                <a:gd name="T1" fmla="*/ 445 h 485"/>
                <a:gd name="T2" fmla="*/ 158 w 222"/>
                <a:gd name="T3" fmla="*/ 443 h 485"/>
                <a:gd name="T4" fmla="*/ 116 w 222"/>
                <a:gd name="T5" fmla="*/ 222 h 485"/>
                <a:gd name="T6" fmla="*/ 49 w 222"/>
                <a:gd name="T7" fmla="*/ 0 h 485"/>
                <a:gd name="T8" fmla="*/ 131 w 222"/>
                <a:gd name="T9" fmla="*/ 198 h 485"/>
                <a:gd name="T10" fmla="*/ 194 w 222"/>
                <a:gd name="T11" fmla="*/ 435 h 485"/>
                <a:gd name="T12" fmla="*/ 222 w 222"/>
                <a:gd name="T13" fmla="*/ 456 h 485"/>
                <a:gd name="T14" fmla="*/ 165 w 222"/>
                <a:gd name="T15" fmla="*/ 485 h 485"/>
                <a:gd name="T16" fmla="*/ 27 w 222"/>
                <a:gd name="T17" fmla="*/ 468 h 485"/>
                <a:gd name="T18" fmla="*/ 0 w 222"/>
                <a:gd name="T19" fmla="*/ 445 h 485"/>
                <a:gd name="T20" fmla="*/ 0 w 222"/>
                <a:gd name="T21" fmla="*/ 445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2"/>
                <a:gd name="T34" fmla="*/ 0 h 485"/>
                <a:gd name="T35" fmla="*/ 222 w 222"/>
                <a:gd name="T36" fmla="*/ 485 h 48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2" h="485">
                  <a:moveTo>
                    <a:pt x="0" y="445"/>
                  </a:moveTo>
                  <a:lnTo>
                    <a:pt x="158" y="443"/>
                  </a:lnTo>
                  <a:lnTo>
                    <a:pt x="116" y="222"/>
                  </a:lnTo>
                  <a:lnTo>
                    <a:pt x="49" y="0"/>
                  </a:lnTo>
                  <a:lnTo>
                    <a:pt x="131" y="198"/>
                  </a:lnTo>
                  <a:lnTo>
                    <a:pt x="194" y="435"/>
                  </a:lnTo>
                  <a:lnTo>
                    <a:pt x="222" y="456"/>
                  </a:lnTo>
                  <a:lnTo>
                    <a:pt x="165" y="485"/>
                  </a:lnTo>
                  <a:lnTo>
                    <a:pt x="27" y="468"/>
                  </a:lnTo>
                  <a:lnTo>
                    <a:pt x="0" y="4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4" name="Freeform 395"/>
            <p:cNvSpPr>
              <a:spLocks/>
            </p:cNvSpPr>
            <p:nvPr/>
          </p:nvSpPr>
          <p:spPr bwMode="auto">
            <a:xfrm>
              <a:off x="1829" y="2208"/>
              <a:ext cx="96" cy="253"/>
            </a:xfrm>
            <a:custGeom>
              <a:avLst/>
              <a:gdLst>
                <a:gd name="T0" fmla="*/ 192 w 192"/>
                <a:gd name="T1" fmla="*/ 0 h 505"/>
                <a:gd name="T2" fmla="*/ 46 w 192"/>
                <a:gd name="T3" fmla="*/ 448 h 505"/>
                <a:gd name="T4" fmla="*/ 49 w 192"/>
                <a:gd name="T5" fmla="*/ 505 h 505"/>
                <a:gd name="T6" fmla="*/ 7 w 192"/>
                <a:gd name="T7" fmla="*/ 498 h 505"/>
                <a:gd name="T8" fmla="*/ 0 w 192"/>
                <a:gd name="T9" fmla="*/ 437 h 505"/>
                <a:gd name="T10" fmla="*/ 156 w 192"/>
                <a:gd name="T11" fmla="*/ 26 h 505"/>
                <a:gd name="T12" fmla="*/ 192 w 192"/>
                <a:gd name="T13" fmla="*/ 0 h 505"/>
                <a:gd name="T14" fmla="*/ 192 w 192"/>
                <a:gd name="T15" fmla="*/ 0 h 5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2"/>
                <a:gd name="T25" fmla="*/ 0 h 505"/>
                <a:gd name="T26" fmla="*/ 192 w 192"/>
                <a:gd name="T27" fmla="*/ 505 h 50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2" h="505">
                  <a:moveTo>
                    <a:pt x="192" y="0"/>
                  </a:moveTo>
                  <a:lnTo>
                    <a:pt x="46" y="448"/>
                  </a:lnTo>
                  <a:lnTo>
                    <a:pt x="49" y="505"/>
                  </a:lnTo>
                  <a:lnTo>
                    <a:pt x="7" y="498"/>
                  </a:lnTo>
                  <a:lnTo>
                    <a:pt x="0" y="437"/>
                  </a:lnTo>
                  <a:lnTo>
                    <a:pt x="156" y="2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5" name="Freeform 396"/>
            <p:cNvSpPr>
              <a:spLocks/>
            </p:cNvSpPr>
            <p:nvPr/>
          </p:nvSpPr>
          <p:spPr bwMode="auto">
            <a:xfrm>
              <a:off x="2361" y="2235"/>
              <a:ext cx="42" cy="47"/>
            </a:xfrm>
            <a:custGeom>
              <a:avLst/>
              <a:gdLst>
                <a:gd name="T0" fmla="*/ 34 w 83"/>
                <a:gd name="T1" fmla="*/ 0 h 93"/>
                <a:gd name="T2" fmla="*/ 0 w 83"/>
                <a:gd name="T3" fmla="*/ 6 h 93"/>
                <a:gd name="T4" fmla="*/ 22 w 83"/>
                <a:gd name="T5" fmla="*/ 93 h 93"/>
                <a:gd name="T6" fmla="*/ 83 w 83"/>
                <a:gd name="T7" fmla="*/ 91 h 93"/>
                <a:gd name="T8" fmla="*/ 70 w 83"/>
                <a:gd name="T9" fmla="*/ 61 h 93"/>
                <a:gd name="T10" fmla="*/ 41 w 83"/>
                <a:gd name="T11" fmla="*/ 55 h 93"/>
                <a:gd name="T12" fmla="*/ 34 w 83"/>
                <a:gd name="T13" fmla="*/ 0 h 93"/>
                <a:gd name="T14" fmla="*/ 34 w 83"/>
                <a:gd name="T15" fmla="*/ 0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3"/>
                <a:gd name="T25" fmla="*/ 0 h 93"/>
                <a:gd name="T26" fmla="*/ 83 w 83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3" h="93">
                  <a:moveTo>
                    <a:pt x="34" y="0"/>
                  </a:moveTo>
                  <a:lnTo>
                    <a:pt x="0" y="6"/>
                  </a:lnTo>
                  <a:lnTo>
                    <a:pt x="22" y="93"/>
                  </a:lnTo>
                  <a:lnTo>
                    <a:pt x="83" y="91"/>
                  </a:lnTo>
                  <a:lnTo>
                    <a:pt x="70" y="61"/>
                  </a:lnTo>
                  <a:lnTo>
                    <a:pt x="41" y="5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6" name="Freeform 397"/>
            <p:cNvSpPr>
              <a:spLocks/>
            </p:cNvSpPr>
            <p:nvPr/>
          </p:nvSpPr>
          <p:spPr bwMode="auto">
            <a:xfrm>
              <a:off x="2213" y="2063"/>
              <a:ext cx="230" cy="244"/>
            </a:xfrm>
            <a:custGeom>
              <a:avLst/>
              <a:gdLst>
                <a:gd name="T0" fmla="*/ 0 w 460"/>
                <a:gd name="T1" fmla="*/ 21 h 489"/>
                <a:gd name="T2" fmla="*/ 274 w 460"/>
                <a:gd name="T3" fmla="*/ 34 h 489"/>
                <a:gd name="T4" fmla="*/ 319 w 460"/>
                <a:gd name="T5" fmla="*/ 103 h 489"/>
                <a:gd name="T6" fmla="*/ 422 w 460"/>
                <a:gd name="T7" fmla="*/ 447 h 489"/>
                <a:gd name="T8" fmla="*/ 460 w 460"/>
                <a:gd name="T9" fmla="*/ 489 h 489"/>
                <a:gd name="T10" fmla="*/ 335 w 460"/>
                <a:gd name="T11" fmla="*/ 72 h 489"/>
                <a:gd name="T12" fmla="*/ 287 w 460"/>
                <a:gd name="T13" fmla="*/ 6 h 489"/>
                <a:gd name="T14" fmla="*/ 15 w 460"/>
                <a:gd name="T15" fmla="*/ 0 h 489"/>
                <a:gd name="T16" fmla="*/ 0 w 460"/>
                <a:gd name="T17" fmla="*/ 21 h 489"/>
                <a:gd name="T18" fmla="*/ 0 w 460"/>
                <a:gd name="T19" fmla="*/ 21 h 4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489"/>
                <a:gd name="T32" fmla="*/ 460 w 460"/>
                <a:gd name="T33" fmla="*/ 489 h 48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489">
                  <a:moveTo>
                    <a:pt x="0" y="21"/>
                  </a:moveTo>
                  <a:lnTo>
                    <a:pt x="274" y="34"/>
                  </a:lnTo>
                  <a:lnTo>
                    <a:pt x="319" y="103"/>
                  </a:lnTo>
                  <a:lnTo>
                    <a:pt x="422" y="447"/>
                  </a:lnTo>
                  <a:lnTo>
                    <a:pt x="460" y="489"/>
                  </a:lnTo>
                  <a:lnTo>
                    <a:pt x="335" y="72"/>
                  </a:lnTo>
                  <a:lnTo>
                    <a:pt x="287" y="6"/>
                  </a:lnTo>
                  <a:lnTo>
                    <a:pt x="15" y="0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7" name="Freeform 398"/>
            <p:cNvSpPr>
              <a:spLocks/>
            </p:cNvSpPr>
            <p:nvPr/>
          </p:nvSpPr>
          <p:spPr bwMode="auto">
            <a:xfrm>
              <a:off x="1329" y="2049"/>
              <a:ext cx="127" cy="14"/>
            </a:xfrm>
            <a:custGeom>
              <a:avLst/>
              <a:gdLst>
                <a:gd name="T0" fmla="*/ 0 w 255"/>
                <a:gd name="T1" fmla="*/ 0 h 27"/>
                <a:gd name="T2" fmla="*/ 32 w 255"/>
                <a:gd name="T3" fmla="*/ 27 h 27"/>
                <a:gd name="T4" fmla="*/ 251 w 255"/>
                <a:gd name="T5" fmla="*/ 18 h 27"/>
                <a:gd name="T6" fmla="*/ 255 w 255"/>
                <a:gd name="T7" fmla="*/ 4 h 27"/>
                <a:gd name="T8" fmla="*/ 0 w 255"/>
                <a:gd name="T9" fmla="*/ 0 h 27"/>
                <a:gd name="T10" fmla="*/ 0 w 255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5"/>
                <a:gd name="T19" fmla="*/ 0 h 27"/>
                <a:gd name="T20" fmla="*/ 255 w 255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5" h="27">
                  <a:moveTo>
                    <a:pt x="0" y="0"/>
                  </a:moveTo>
                  <a:lnTo>
                    <a:pt x="32" y="27"/>
                  </a:lnTo>
                  <a:lnTo>
                    <a:pt x="251" y="18"/>
                  </a:lnTo>
                  <a:lnTo>
                    <a:pt x="255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8" name="Freeform 399"/>
            <p:cNvSpPr>
              <a:spLocks/>
            </p:cNvSpPr>
            <p:nvPr/>
          </p:nvSpPr>
          <p:spPr bwMode="auto">
            <a:xfrm>
              <a:off x="1493" y="2035"/>
              <a:ext cx="60" cy="17"/>
            </a:xfrm>
            <a:custGeom>
              <a:avLst/>
              <a:gdLst>
                <a:gd name="T0" fmla="*/ 0 w 120"/>
                <a:gd name="T1" fmla="*/ 0 h 34"/>
                <a:gd name="T2" fmla="*/ 28 w 120"/>
                <a:gd name="T3" fmla="*/ 34 h 34"/>
                <a:gd name="T4" fmla="*/ 102 w 120"/>
                <a:gd name="T5" fmla="*/ 34 h 34"/>
                <a:gd name="T6" fmla="*/ 120 w 120"/>
                <a:gd name="T7" fmla="*/ 13 h 34"/>
                <a:gd name="T8" fmla="*/ 40 w 120"/>
                <a:gd name="T9" fmla="*/ 15 h 34"/>
                <a:gd name="T10" fmla="*/ 0 w 120"/>
                <a:gd name="T11" fmla="*/ 0 h 34"/>
                <a:gd name="T12" fmla="*/ 0 w 120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0"/>
                <a:gd name="T22" fmla="*/ 0 h 34"/>
                <a:gd name="T23" fmla="*/ 120 w 120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0" h="34">
                  <a:moveTo>
                    <a:pt x="0" y="0"/>
                  </a:moveTo>
                  <a:lnTo>
                    <a:pt x="28" y="34"/>
                  </a:lnTo>
                  <a:lnTo>
                    <a:pt x="102" y="34"/>
                  </a:lnTo>
                  <a:lnTo>
                    <a:pt x="120" y="13"/>
                  </a:lnTo>
                  <a:lnTo>
                    <a:pt x="4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29" name="Freeform 400"/>
            <p:cNvSpPr>
              <a:spLocks/>
            </p:cNvSpPr>
            <p:nvPr/>
          </p:nvSpPr>
          <p:spPr bwMode="auto">
            <a:xfrm>
              <a:off x="1574" y="2033"/>
              <a:ext cx="68" cy="19"/>
            </a:xfrm>
            <a:custGeom>
              <a:avLst/>
              <a:gdLst>
                <a:gd name="T0" fmla="*/ 0 w 135"/>
                <a:gd name="T1" fmla="*/ 0 h 38"/>
                <a:gd name="T2" fmla="*/ 35 w 135"/>
                <a:gd name="T3" fmla="*/ 38 h 38"/>
                <a:gd name="T4" fmla="*/ 122 w 135"/>
                <a:gd name="T5" fmla="*/ 38 h 38"/>
                <a:gd name="T6" fmla="*/ 135 w 135"/>
                <a:gd name="T7" fmla="*/ 23 h 38"/>
                <a:gd name="T8" fmla="*/ 42 w 135"/>
                <a:gd name="T9" fmla="*/ 19 h 38"/>
                <a:gd name="T10" fmla="*/ 0 w 135"/>
                <a:gd name="T11" fmla="*/ 0 h 38"/>
                <a:gd name="T12" fmla="*/ 0 w 135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38"/>
                <a:gd name="T23" fmla="*/ 135 w 135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38">
                  <a:moveTo>
                    <a:pt x="0" y="0"/>
                  </a:moveTo>
                  <a:lnTo>
                    <a:pt x="35" y="38"/>
                  </a:lnTo>
                  <a:lnTo>
                    <a:pt x="122" y="38"/>
                  </a:lnTo>
                  <a:lnTo>
                    <a:pt x="135" y="23"/>
                  </a:lnTo>
                  <a:lnTo>
                    <a:pt x="42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0" name="Freeform 401"/>
            <p:cNvSpPr>
              <a:spLocks/>
            </p:cNvSpPr>
            <p:nvPr/>
          </p:nvSpPr>
          <p:spPr bwMode="auto">
            <a:xfrm>
              <a:off x="1663" y="2035"/>
              <a:ext cx="215" cy="17"/>
            </a:xfrm>
            <a:custGeom>
              <a:avLst/>
              <a:gdLst>
                <a:gd name="T0" fmla="*/ 0 w 432"/>
                <a:gd name="T1" fmla="*/ 0 h 34"/>
                <a:gd name="T2" fmla="*/ 36 w 432"/>
                <a:gd name="T3" fmla="*/ 34 h 34"/>
                <a:gd name="T4" fmla="*/ 428 w 432"/>
                <a:gd name="T5" fmla="*/ 34 h 34"/>
                <a:gd name="T6" fmla="*/ 432 w 432"/>
                <a:gd name="T7" fmla="*/ 19 h 34"/>
                <a:gd name="T8" fmla="*/ 53 w 432"/>
                <a:gd name="T9" fmla="*/ 13 h 34"/>
                <a:gd name="T10" fmla="*/ 0 w 432"/>
                <a:gd name="T11" fmla="*/ 0 h 34"/>
                <a:gd name="T12" fmla="*/ 0 w 43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2"/>
                <a:gd name="T22" fmla="*/ 0 h 34"/>
                <a:gd name="T23" fmla="*/ 432 w 43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2" h="34">
                  <a:moveTo>
                    <a:pt x="0" y="0"/>
                  </a:moveTo>
                  <a:lnTo>
                    <a:pt x="36" y="34"/>
                  </a:lnTo>
                  <a:lnTo>
                    <a:pt x="428" y="34"/>
                  </a:lnTo>
                  <a:lnTo>
                    <a:pt x="432" y="19"/>
                  </a:lnTo>
                  <a:lnTo>
                    <a:pt x="53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1" name="Freeform 402"/>
            <p:cNvSpPr>
              <a:spLocks/>
            </p:cNvSpPr>
            <p:nvPr/>
          </p:nvSpPr>
          <p:spPr bwMode="auto">
            <a:xfrm>
              <a:off x="1995" y="2049"/>
              <a:ext cx="179" cy="23"/>
            </a:xfrm>
            <a:custGeom>
              <a:avLst/>
              <a:gdLst>
                <a:gd name="T0" fmla="*/ 0 w 357"/>
                <a:gd name="T1" fmla="*/ 0 h 46"/>
                <a:gd name="T2" fmla="*/ 5 w 357"/>
                <a:gd name="T3" fmla="*/ 21 h 46"/>
                <a:gd name="T4" fmla="*/ 188 w 357"/>
                <a:gd name="T5" fmla="*/ 33 h 46"/>
                <a:gd name="T6" fmla="*/ 315 w 357"/>
                <a:gd name="T7" fmla="*/ 40 h 46"/>
                <a:gd name="T8" fmla="*/ 357 w 357"/>
                <a:gd name="T9" fmla="*/ 46 h 46"/>
                <a:gd name="T10" fmla="*/ 289 w 357"/>
                <a:gd name="T11" fmla="*/ 19 h 46"/>
                <a:gd name="T12" fmla="*/ 159 w 357"/>
                <a:gd name="T13" fmla="*/ 12 h 46"/>
                <a:gd name="T14" fmla="*/ 0 w 357"/>
                <a:gd name="T15" fmla="*/ 0 h 46"/>
                <a:gd name="T16" fmla="*/ 0 w 357"/>
                <a:gd name="T17" fmla="*/ 0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7"/>
                <a:gd name="T28" fmla="*/ 0 h 46"/>
                <a:gd name="T29" fmla="*/ 357 w 357"/>
                <a:gd name="T30" fmla="*/ 46 h 4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7" h="46">
                  <a:moveTo>
                    <a:pt x="0" y="0"/>
                  </a:moveTo>
                  <a:lnTo>
                    <a:pt x="5" y="21"/>
                  </a:lnTo>
                  <a:lnTo>
                    <a:pt x="188" y="33"/>
                  </a:lnTo>
                  <a:lnTo>
                    <a:pt x="315" y="40"/>
                  </a:lnTo>
                  <a:lnTo>
                    <a:pt x="357" y="46"/>
                  </a:lnTo>
                  <a:lnTo>
                    <a:pt x="289" y="19"/>
                  </a:lnTo>
                  <a:lnTo>
                    <a:pt x="15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2" name="Freeform 403"/>
            <p:cNvSpPr>
              <a:spLocks/>
            </p:cNvSpPr>
            <p:nvPr/>
          </p:nvSpPr>
          <p:spPr bwMode="auto">
            <a:xfrm>
              <a:off x="1594" y="2144"/>
              <a:ext cx="241" cy="172"/>
            </a:xfrm>
            <a:custGeom>
              <a:avLst/>
              <a:gdLst>
                <a:gd name="T0" fmla="*/ 362 w 481"/>
                <a:gd name="T1" fmla="*/ 0 h 344"/>
                <a:gd name="T2" fmla="*/ 363 w 481"/>
                <a:gd name="T3" fmla="*/ 210 h 344"/>
                <a:gd name="T4" fmla="*/ 341 w 481"/>
                <a:gd name="T5" fmla="*/ 252 h 344"/>
                <a:gd name="T6" fmla="*/ 122 w 481"/>
                <a:gd name="T7" fmla="*/ 245 h 344"/>
                <a:gd name="T8" fmla="*/ 0 w 481"/>
                <a:gd name="T9" fmla="*/ 247 h 344"/>
                <a:gd name="T10" fmla="*/ 59 w 481"/>
                <a:gd name="T11" fmla="*/ 300 h 344"/>
                <a:gd name="T12" fmla="*/ 257 w 481"/>
                <a:gd name="T13" fmla="*/ 292 h 344"/>
                <a:gd name="T14" fmla="*/ 342 w 481"/>
                <a:gd name="T15" fmla="*/ 344 h 344"/>
                <a:gd name="T16" fmla="*/ 424 w 481"/>
                <a:gd name="T17" fmla="*/ 260 h 344"/>
                <a:gd name="T18" fmla="*/ 481 w 481"/>
                <a:gd name="T19" fmla="*/ 180 h 344"/>
                <a:gd name="T20" fmla="*/ 474 w 481"/>
                <a:gd name="T21" fmla="*/ 81 h 344"/>
                <a:gd name="T22" fmla="*/ 449 w 481"/>
                <a:gd name="T23" fmla="*/ 34 h 344"/>
                <a:gd name="T24" fmla="*/ 362 w 481"/>
                <a:gd name="T25" fmla="*/ 0 h 344"/>
                <a:gd name="T26" fmla="*/ 362 w 481"/>
                <a:gd name="T27" fmla="*/ 0 h 3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81"/>
                <a:gd name="T43" fmla="*/ 0 h 344"/>
                <a:gd name="T44" fmla="*/ 481 w 481"/>
                <a:gd name="T45" fmla="*/ 344 h 3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81" h="344">
                  <a:moveTo>
                    <a:pt x="362" y="0"/>
                  </a:moveTo>
                  <a:lnTo>
                    <a:pt x="363" y="210"/>
                  </a:lnTo>
                  <a:lnTo>
                    <a:pt x="341" y="252"/>
                  </a:lnTo>
                  <a:lnTo>
                    <a:pt x="122" y="245"/>
                  </a:lnTo>
                  <a:lnTo>
                    <a:pt x="0" y="247"/>
                  </a:lnTo>
                  <a:lnTo>
                    <a:pt x="59" y="300"/>
                  </a:lnTo>
                  <a:lnTo>
                    <a:pt x="257" y="292"/>
                  </a:lnTo>
                  <a:lnTo>
                    <a:pt x="342" y="344"/>
                  </a:lnTo>
                  <a:lnTo>
                    <a:pt x="424" y="260"/>
                  </a:lnTo>
                  <a:lnTo>
                    <a:pt x="481" y="180"/>
                  </a:lnTo>
                  <a:lnTo>
                    <a:pt x="474" y="81"/>
                  </a:lnTo>
                  <a:lnTo>
                    <a:pt x="449" y="34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3" name="Freeform 404"/>
            <p:cNvSpPr>
              <a:spLocks/>
            </p:cNvSpPr>
            <p:nvPr/>
          </p:nvSpPr>
          <p:spPr bwMode="auto">
            <a:xfrm>
              <a:off x="303" y="2913"/>
              <a:ext cx="226" cy="33"/>
            </a:xfrm>
            <a:custGeom>
              <a:avLst/>
              <a:gdLst>
                <a:gd name="T0" fmla="*/ 12 w 453"/>
                <a:gd name="T1" fmla="*/ 0 h 67"/>
                <a:gd name="T2" fmla="*/ 33 w 453"/>
                <a:gd name="T3" fmla="*/ 15 h 67"/>
                <a:gd name="T4" fmla="*/ 90 w 453"/>
                <a:gd name="T5" fmla="*/ 29 h 67"/>
                <a:gd name="T6" fmla="*/ 236 w 453"/>
                <a:gd name="T7" fmla="*/ 50 h 67"/>
                <a:gd name="T8" fmla="*/ 453 w 453"/>
                <a:gd name="T9" fmla="*/ 67 h 67"/>
                <a:gd name="T10" fmla="*/ 200 w 453"/>
                <a:gd name="T11" fmla="*/ 65 h 67"/>
                <a:gd name="T12" fmla="*/ 35 w 453"/>
                <a:gd name="T13" fmla="*/ 46 h 67"/>
                <a:gd name="T14" fmla="*/ 0 w 453"/>
                <a:gd name="T15" fmla="*/ 23 h 67"/>
                <a:gd name="T16" fmla="*/ 12 w 453"/>
                <a:gd name="T17" fmla="*/ 0 h 67"/>
                <a:gd name="T18" fmla="*/ 12 w 453"/>
                <a:gd name="T19" fmla="*/ 0 h 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3"/>
                <a:gd name="T31" fmla="*/ 0 h 67"/>
                <a:gd name="T32" fmla="*/ 453 w 453"/>
                <a:gd name="T33" fmla="*/ 67 h 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3" h="67">
                  <a:moveTo>
                    <a:pt x="12" y="0"/>
                  </a:moveTo>
                  <a:lnTo>
                    <a:pt x="33" y="15"/>
                  </a:lnTo>
                  <a:lnTo>
                    <a:pt x="90" y="29"/>
                  </a:lnTo>
                  <a:lnTo>
                    <a:pt x="236" y="50"/>
                  </a:lnTo>
                  <a:lnTo>
                    <a:pt x="453" y="67"/>
                  </a:lnTo>
                  <a:lnTo>
                    <a:pt x="200" y="65"/>
                  </a:lnTo>
                  <a:lnTo>
                    <a:pt x="35" y="46"/>
                  </a:lnTo>
                  <a:lnTo>
                    <a:pt x="0" y="23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4" name="Freeform 405"/>
            <p:cNvSpPr>
              <a:spLocks/>
            </p:cNvSpPr>
            <p:nvPr/>
          </p:nvSpPr>
          <p:spPr bwMode="auto">
            <a:xfrm>
              <a:off x="2093" y="2165"/>
              <a:ext cx="16" cy="167"/>
            </a:xfrm>
            <a:custGeom>
              <a:avLst/>
              <a:gdLst>
                <a:gd name="T0" fmla="*/ 4 w 33"/>
                <a:gd name="T1" fmla="*/ 25 h 335"/>
                <a:gd name="T2" fmla="*/ 0 w 33"/>
                <a:gd name="T3" fmla="*/ 335 h 335"/>
                <a:gd name="T4" fmla="*/ 21 w 33"/>
                <a:gd name="T5" fmla="*/ 312 h 335"/>
                <a:gd name="T6" fmla="*/ 33 w 33"/>
                <a:gd name="T7" fmla="*/ 0 h 335"/>
                <a:gd name="T8" fmla="*/ 4 w 33"/>
                <a:gd name="T9" fmla="*/ 25 h 335"/>
                <a:gd name="T10" fmla="*/ 4 w 33"/>
                <a:gd name="T11" fmla="*/ 2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35"/>
                <a:gd name="T20" fmla="*/ 33 w 33"/>
                <a:gd name="T21" fmla="*/ 335 h 3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35">
                  <a:moveTo>
                    <a:pt x="4" y="25"/>
                  </a:moveTo>
                  <a:lnTo>
                    <a:pt x="0" y="335"/>
                  </a:lnTo>
                  <a:lnTo>
                    <a:pt x="21" y="312"/>
                  </a:lnTo>
                  <a:lnTo>
                    <a:pt x="33" y="0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5" name="Freeform 406"/>
            <p:cNvSpPr>
              <a:spLocks/>
            </p:cNvSpPr>
            <p:nvPr/>
          </p:nvSpPr>
          <p:spPr bwMode="auto">
            <a:xfrm>
              <a:off x="956" y="2077"/>
              <a:ext cx="306" cy="21"/>
            </a:xfrm>
            <a:custGeom>
              <a:avLst/>
              <a:gdLst>
                <a:gd name="T0" fmla="*/ 583 w 612"/>
                <a:gd name="T1" fmla="*/ 19 h 41"/>
                <a:gd name="T2" fmla="*/ 19 w 612"/>
                <a:gd name="T3" fmla="*/ 41 h 41"/>
                <a:gd name="T4" fmla="*/ 0 w 612"/>
                <a:gd name="T5" fmla="*/ 30 h 41"/>
                <a:gd name="T6" fmla="*/ 612 w 612"/>
                <a:gd name="T7" fmla="*/ 0 h 41"/>
                <a:gd name="T8" fmla="*/ 583 w 612"/>
                <a:gd name="T9" fmla="*/ 19 h 41"/>
                <a:gd name="T10" fmla="*/ 583 w 612"/>
                <a:gd name="T11" fmla="*/ 19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12"/>
                <a:gd name="T19" fmla="*/ 0 h 41"/>
                <a:gd name="T20" fmla="*/ 612 w 612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12" h="41">
                  <a:moveTo>
                    <a:pt x="583" y="19"/>
                  </a:moveTo>
                  <a:lnTo>
                    <a:pt x="19" y="41"/>
                  </a:lnTo>
                  <a:lnTo>
                    <a:pt x="0" y="30"/>
                  </a:lnTo>
                  <a:lnTo>
                    <a:pt x="612" y="0"/>
                  </a:lnTo>
                  <a:lnTo>
                    <a:pt x="583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6" name="Freeform 407"/>
            <p:cNvSpPr>
              <a:spLocks/>
            </p:cNvSpPr>
            <p:nvPr/>
          </p:nvSpPr>
          <p:spPr bwMode="auto">
            <a:xfrm>
              <a:off x="1029" y="2101"/>
              <a:ext cx="198" cy="66"/>
            </a:xfrm>
            <a:custGeom>
              <a:avLst/>
              <a:gdLst>
                <a:gd name="T0" fmla="*/ 0 w 395"/>
                <a:gd name="T1" fmla="*/ 13 h 133"/>
                <a:gd name="T2" fmla="*/ 395 w 395"/>
                <a:gd name="T3" fmla="*/ 0 h 133"/>
                <a:gd name="T4" fmla="*/ 376 w 395"/>
                <a:gd name="T5" fmla="*/ 21 h 133"/>
                <a:gd name="T6" fmla="*/ 57 w 395"/>
                <a:gd name="T7" fmla="*/ 27 h 133"/>
                <a:gd name="T8" fmla="*/ 272 w 395"/>
                <a:gd name="T9" fmla="*/ 118 h 133"/>
                <a:gd name="T10" fmla="*/ 253 w 395"/>
                <a:gd name="T11" fmla="*/ 133 h 133"/>
                <a:gd name="T12" fmla="*/ 0 w 395"/>
                <a:gd name="T13" fmla="*/ 13 h 133"/>
                <a:gd name="T14" fmla="*/ 0 w 395"/>
                <a:gd name="T15" fmla="*/ 13 h 1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5"/>
                <a:gd name="T25" fmla="*/ 0 h 133"/>
                <a:gd name="T26" fmla="*/ 395 w 395"/>
                <a:gd name="T27" fmla="*/ 133 h 1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5" h="133">
                  <a:moveTo>
                    <a:pt x="0" y="13"/>
                  </a:moveTo>
                  <a:lnTo>
                    <a:pt x="395" y="0"/>
                  </a:lnTo>
                  <a:lnTo>
                    <a:pt x="376" y="21"/>
                  </a:lnTo>
                  <a:lnTo>
                    <a:pt x="57" y="27"/>
                  </a:lnTo>
                  <a:lnTo>
                    <a:pt x="272" y="118"/>
                  </a:lnTo>
                  <a:lnTo>
                    <a:pt x="253" y="13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7" name="Freeform 408"/>
            <p:cNvSpPr>
              <a:spLocks/>
            </p:cNvSpPr>
            <p:nvPr/>
          </p:nvSpPr>
          <p:spPr bwMode="auto">
            <a:xfrm>
              <a:off x="957" y="2103"/>
              <a:ext cx="195" cy="271"/>
            </a:xfrm>
            <a:custGeom>
              <a:avLst/>
              <a:gdLst>
                <a:gd name="T0" fmla="*/ 12 w 390"/>
                <a:gd name="T1" fmla="*/ 0 h 541"/>
                <a:gd name="T2" fmla="*/ 37 w 390"/>
                <a:gd name="T3" fmla="*/ 34 h 541"/>
                <a:gd name="T4" fmla="*/ 31 w 390"/>
                <a:gd name="T5" fmla="*/ 426 h 541"/>
                <a:gd name="T6" fmla="*/ 0 w 390"/>
                <a:gd name="T7" fmla="*/ 469 h 541"/>
                <a:gd name="T8" fmla="*/ 19 w 390"/>
                <a:gd name="T9" fmla="*/ 541 h 541"/>
                <a:gd name="T10" fmla="*/ 40 w 390"/>
                <a:gd name="T11" fmla="*/ 532 h 541"/>
                <a:gd name="T12" fmla="*/ 25 w 390"/>
                <a:gd name="T13" fmla="*/ 469 h 541"/>
                <a:gd name="T14" fmla="*/ 56 w 390"/>
                <a:gd name="T15" fmla="*/ 427 h 541"/>
                <a:gd name="T16" fmla="*/ 63 w 390"/>
                <a:gd name="T17" fmla="*/ 21 h 541"/>
                <a:gd name="T18" fmla="*/ 377 w 390"/>
                <a:gd name="T19" fmla="*/ 159 h 541"/>
                <a:gd name="T20" fmla="*/ 390 w 390"/>
                <a:gd name="T21" fmla="*/ 144 h 541"/>
                <a:gd name="T22" fmla="*/ 75 w 390"/>
                <a:gd name="T23" fmla="*/ 2 h 541"/>
                <a:gd name="T24" fmla="*/ 12 w 390"/>
                <a:gd name="T25" fmla="*/ 0 h 541"/>
                <a:gd name="T26" fmla="*/ 12 w 390"/>
                <a:gd name="T27" fmla="*/ 0 h 5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90"/>
                <a:gd name="T43" fmla="*/ 0 h 541"/>
                <a:gd name="T44" fmla="*/ 390 w 390"/>
                <a:gd name="T45" fmla="*/ 541 h 5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90" h="541">
                  <a:moveTo>
                    <a:pt x="12" y="0"/>
                  </a:moveTo>
                  <a:lnTo>
                    <a:pt x="37" y="34"/>
                  </a:lnTo>
                  <a:lnTo>
                    <a:pt x="31" y="426"/>
                  </a:lnTo>
                  <a:lnTo>
                    <a:pt x="0" y="469"/>
                  </a:lnTo>
                  <a:lnTo>
                    <a:pt x="19" y="541"/>
                  </a:lnTo>
                  <a:lnTo>
                    <a:pt x="40" y="532"/>
                  </a:lnTo>
                  <a:lnTo>
                    <a:pt x="25" y="469"/>
                  </a:lnTo>
                  <a:lnTo>
                    <a:pt x="56" y="427"/>
                  </a:lnTo>
                  <a:lnTo>
                    <a:pt x="63" y="21"/>
                  </a:lnTo>
                  <a:lnTo>
                    <a:pt x="377" y="159"/>
                  </a:lnTo>
                  <a:lnTo>
                    <a:pt x="390" y="144"/>
                  </a:lnTo>
                  <a:lnTo>
                    <a:pt x="75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8" name="Freeform 409"/>
            <p:cNvSpPr>
              <a:spLocks/>
            </p:cNvSpPr>
            <p:nvPr/>
          </p:nvSpPr>
          <p:spPr bwMode="auto">
            <a:xfrm>
              <a:off x="929" y="2106"/>
              <a:ext cx="30" cy="232"/>
            </a:xfrm>
            <a:custGeom>
              <a:avLst/>
              <a:gdLst>
                <a:gd name="T0" fmla="*/ 2 w 61"/>
                <a:gd name="T1" fmla="*/ 55 h 463"/>
                <a:gd name="T2" fmla="*/ 0 w 61"/>
                <a:gd name="T3" fmla="*/ 404 h 463"/>
                <a:gd name="T4" fmla="*/ 42 w 61"/>
                <a:gd name="T5" fmla="*/ 463 h 463"/>
                <a:gd name="T6" fmla="*/ 61 w 61"/>
                <a:gd name="T7" fmla="*/ 421 h 463"/>
                <a:gd name="T8" fmla="*/ 27 w 61"/>
                <a:gd name="T9" fmla="*/ 395 h 463"/>
                <a:gd name="T10" fmla="*/ 33 w 61"/>
                <a:gd name="T11" fmla="*/ 0 h 463"/>
                <a:gd name="T12" fmla="*/ 2 w 61"/>
                <a:gd name="T13" fmla="*/ 55 h 463"/>
                <a:gd name="T14" fmla="*/ 2 w 61"/>
                <a:gd name="T15" fmla="*/ 55 h 4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463"/>
                <a:gd name="T26" fmla="*/ 61 w 61"/>
                <a:gd name="T27" fmla="*/ 463 h 4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463">
                  <a:moveTo>
                    <a:pt x="2" y="55"/>
                  </a:moveTo>
                  <a:lnTo>
                    <a:pt x="0" y="404"/>
                  </a:lnTo>
                  <a:lnTo>
                    <a:pt x="42" y="463"/>
                  </a:lnTo>
                  <a:lnTo>
                    <a:pt x="61" y="421"/>
                  </a:lnTo>
                  <a:lnTo>
                    <a:pt x="27" y="395"/>
                  </a:lnTo>
                  <a:lnTo>
                    <a:pt x="33" y="0"/>
                  </a:lnTo>
                  <a:lnTo>
                    <a:pt x="2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39" name="Freeform 410"/>
            <p:cNvSpPr>
              <a:spLocks/>
            </p:cNvSpPr>
            <p:nvPr/>
          </p:nvSpPr>
          <p:spPr bwMode="auto">
            <a:xfrm>
              <a:off x="2555" y="2272"/>
              <a:ext cx="571" cy="34"/>
            </a:xfrm>
            <a:custGeom>
              <a:avLst/>
              <a:gdLst>
                <a:gd name="T0" fmla="*/ 80 w 1141"/>
                <a:gd name="T1" fmla="*/ 55 h 69"/>
                <a:gd name="T2" fmla="*/ 1092 w 1141"/>
                <a:gd name="T3" fmla="*/ 69 h 69"/>
                <a:gd name="T4" fmla="*/ 1141 w 1141"/>
                <a:gd name="T5" fmla="*/ 27 h 69"/>
                <a:gd name="T6" fmla="*/ 1092 w 1141"/>
                <a:gd name="T7" fmla="*/ 0 h 69"/>
                <a:gd name="T8" fmla="*/ 1057 w 1141"/>
                <a:gd name="T9" fmla="*/ 38 h 69"/>
                <a:gd name="T10" fmla="*/ 0 w 1141"/>
                <a:gd name="T11" fmla="*/ 27 h 69"/>
                <a:gd name="T12" fmla="*/ 80 w 1141"/>
                <a:gd name="T13" fmla="*/ 55 h 69"/>
                <a:gd name="T14" fmla="*/ 80 w 1141"/>
                <a:gd name="T15" fmla="*/ 55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41"/>
                <a:gd name="T25" fmla="*/ 0 h 69"/>
                <a:gd name="T26" fmla="*/ 1141 w 1141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41" h="69">
                  <a:moveTo>
                    <a:pt x="80" y="55"/>
                  </a:moveTo>
                  <a:lnTo>
                    <a:pt x="1092" y="69"/>
                  </a:lnTo>
                  <a:lnTo>
                    <a:pt x="1141" y="27"/>
                  </a:lnTo>
                  <a:lnTo>
                    <a:pt x="1092" y="0"/>
                  </a:lnTo>
                  <a:lnTo>
                    <a:pt x="1057" y="38"/>
                  </a:lnTo>
                  <a:lnTo>
                    <a:pt x="0" y="27"/>
                  </a:lnTo>
                  <a:lnTo>
                    <a:pt x="8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0" name="Freeform 411"/>
            <p:cNvSpPr>
              <a:spLocks/>
            </p:cNvSpPr>
            <p:nvPr/>
          </p:nvSpPr>
          <p:spPr bwMode="auto">
            <a:xfrm>
              <a:off x="1284" y="2044"/>
              <a:ext cx="66" cy="35"/>
            </a:xfrm>
            <a:custGeom>
              <a:avLst/>
              <a:gdLst>
                <a:gd name="T0" fmla="*/ 0 w 132"/>
                <a:gd name="T1" fmla="*/ 53 h 70"/>
                <a:gd name="T2" fmla="*/ 12 w 132"/>
                <a:gd name="T3" fmla="*/ 29 h 70"/>
                <a:gd name="T4" fmla="*/ 44 w 132"/>
                <a:gd name="T5" fmla="*/ 0 h 70"/>
                <a:gd name="T6" fmla="*/ 75 w 132"/>
                <a:gd name="T7" fmla="*/ 0 h 70"/>
                <a:gd name="T8" fmla="*/ 132 w 132"/>
                <a:gd name="T9" fmla="*/ 36 h 70"/>
                <a:gd name="T10" fmla="*/ 99 w 132"/>
                <a:gd name="T11" fmla="*/ 53 h 70"/>
                <a:gd name="T12" fmla="*/ 33 w 132"/>
                <a:gd name="T13" fmla="*/ 70 h 70"/>
                <a:gd name="T14" fmla="*/ 0 w 132"/>
                <a:gd name="T15" fmla="*/ 53 h 70"/>
                <a:gd name="T16" fmla="*/ 0 w 132"/>
                <a:gd name="T17" fmla="*/ 53 h 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70"/>
                <a:gd name="T29" fmla="*/ 132 w 132"/>
                <a:gd name="T30" fmla="*/ 70 h 7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70">
                  <a:moveTo>
                    <a:pt x="0" y="53"/>
                  </a:moveTo>
                  <a:lnTo>
                    <a:pt x="12" y="29"/>
                  </a:lnTo>
                  <a:lnTo>
                    <a:pt x="44" y="0"/>
                  </a:lnTo>
                  <a:lnTo>
                    <a:pt x="75" y="0"/>
                  </a:lnTo>
                  <a:lnTo>
                    <a:pt x="132" y="36"/>
                  </a:lnTo>
                  <a:lnTo>
                    <a:pt x="99" y="53"/>
                  </a:lnTo>
                  <a:lnTo>
                    <a:pt x="33" y="70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FFCC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1" name="Freeform 412"/>
            <p:cNvSpPr>
              <a:spLocks/>
            </p:cNvSpPr>
            <p:nvPr/>
          </p:nvSpPr>
          <p:spPr bwMode="auto">
            <a:xfrm>
              <a:off x="964" y="2072"/>
              <a:ext cx="315" cy="296"/>
            </a:xfrm>
            <a:custGeom>
              <a:avLst/>
              <a:gdLst>
                <a:gd name="T0" fmla="*/ 0 w 631"/>
                <a:gd name="T1" fmla="*/ 591 h 591"/>
                <a:gd name="T2" fmla="*/ 125 w 631"/>
                <a:gd name="T3" fmla="*/ 454 h 591"/>
                <a:gd name="T4" fmla="*/ 298 w 631"/>
                <a:gd name="T5" fmla="*/ 268 h 591"/>
                <a:gd name="T6" fmla="*/ 517 w 631"/>
                <a:gd name="T7" fmla="*/ 55 h 591"/>
                <a:gd name="T8" fmla="*/ 587 w 631"/>
                <a:gd name="T9" fmla="*/ 8 h 591"/>
                <a:gd name="T10" fmla="*/ 631 w 631"/>
                <a:gd name="T11" fmla="*/ 0 h 591"/>
                <a:gd name="T12" fmla="*/ 553 w 631"/>
                <a:gd name="T13" fmla="*/ 51 h 591"/>
                <a:gd name="T14" fmla="*/ 433 w 631"/>
                <a:gd name="T15" fmla="*/ 167 h 591"/>
                <a:gd name="T16" fmla="*/ 154 w 631"/>
                <a:gd name="T17" fmla="*/ 458 h 591"/>
                <a:gd name="T18" fmla="*/ 40 w 631"/>
                <a:gd name="T19" fmla="*/ 591 h 591"/>
                <a:gd name="T20" fmla="*/ 0 w 631"/>
                <a:gd name="T21" fmla="*/ 591 h 591"/>
                <a:gd name="T22" fmla="*/ 0 w 631"/>
                <a:gd name="T23" fmla="*/ 591 h 5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1"/>
                <a:gd name="T37" fmla="*/ 0 h 591"/>
                <a:gd name="T38" fmla="*/ 631 w 631"/>
                <a:gd name="T39" fmla="*/ 591 h 5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1" h="591">
                  <a:moveTo>
                    <a:pt x="0" y="591"/>
                  </a:moveTo>
                  <a:lnTo>
                    <a:pt x="125" y="454"/>
                  </a:lnTo>
                  <a:lnTo>
                    <a:pt x="298" y="268"/>
                  </a:lnTo>
                  <a:lnTo>
                    <a:pt x="517" y="55"/>
                  </a:lnTo>
                  <a:lnTo>
                    <a:pt x="587" y="8"/>
                  </a:lnTo>
                  <a:lnTo>
                    <a:pt x="631" y="0"/>
                  </a:lnTo>
                  <a:lnTo>
                    <a:pt x="553" y="51"/>
                  </a:lnTo>
                  <a:lnTo>
                    <a:pt x="433" y="167"/>
                  </a:lnTo>
                  <a:lnTo>
                    <a:pt x="154" y="458"/>
                  </a:lnTo>
                  <a:lnTo>
                    <a:pt x="40" y="591"/>
                  </a:lnTo>
                  <a:lnTo>
                    <a:pt x="0" y="5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4542" name="Freeform 413"/>
            <p:cNvSpPr>
              <a:spLocks/>
            </p:cNvSpPr>
            <p:nvPr/>
          </p:nvSpPr>
          <p:spPr bwMode="auto">
            <a:xfrm>
              <a:off x="1267" y="2044"/>
              <a:ext cx="39" cy="35"/>
            </a:xfrm>
            <a:custGeom>
              <a:avLst/>
              <a:gdLst>
                <a:gd name="T0" fmla="*/ 78 w 78"/>
                <a:gd name="T1" fmla="*/ 0 h 68"/>
                <a:gd name="T2" fmla="*/ 33 w 78"/>
                <a:gd name="T3" fmla="*/ 27 h 68"/>
                <a:gd name="T4" fmla="*/ 0 w 78"/>
                <a:gd name="T5" fmla="*/ 59 h 68"/>
                <a:gd name="T6" fmla="*/ 73 w 78"/>
                <a:gd name="T7" fmla="*/ 68 h 68"/>
                <a:gd name="T8" fmla="*/ 57 w 78"/>
                <a:gd name="T9" fmla="*/ 34 h 68"/>
                <a:gd name="T10" fmla="*/ 78 w 78"/>
                <a:gd name="T11" fmla="*/ 0 h 68"/>
                <a:gd name="T12" fmla="*/ 78 w 78"/>
                <a:gd name="T13" fmla="*/ 0 h 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8"/>
                <a:gd name="T22" fmla="*/ 0 h 68"/>
                <a:gd name="T23" fmla="*/ 78 w 78"/>
                <a:gd name="T24" fmla="*/ 68 h 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8" h="68">
                  <a:moveTo>
                    <a:pt x="78" y="0"/>
                  </a:moveTo>
                  <a:lnTo>
                    <a:pt x="33" y="27"/>
                  </a:lnTo>
                  <a:lnTo>
                    <a:pt x="0" y="59"/>
                  </a:lnTo>
                  <a:lnTo>
                    <a:pt x="73" y="68"/>
                  </a:lnTo>
                  <a:lnTo>
                    <a:pt x="57" y="34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17329C-B075-45CE-8BFB-ECCD5FC62A49}" type="slidenum">
              <a:rPr lang="en-US"/>
              <a:pPr/>
              <a:t>15</a:t>
            </a:fld>
            <a:endParaRPr lang="en-US"/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tetap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tak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berwujud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4000" i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intangiable</a:t>
            </a:r>
            <a:r>
              <a:rPr lang="en-US" sz="40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asset</a:t>
            </a: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5699125" cy="38862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Goodwill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Biaya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pendirian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organization cost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Biaya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ditangguhkan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deffered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cost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Hak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paten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5365" name="Picture 4" descr="Picture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309245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357298"/>
            <a:ext cx="702313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Merupakan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keseluruhan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baik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kepada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orang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lain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badan-badan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lain yang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harus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ditunaikan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baik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dengan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uang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ataupun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barang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maupun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jasa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6389" name="Picture 4" descr="J01863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000504"/>
            <a:ext cx="2990879" cy="24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9192E7-AF11-46E9-AEC4-00E6827E220E}" type="slidenum">
              <a:rPr lang="en-US"/>
              <a:pPr/>
              <a:t>17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Penggolongan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284538"/>
            <a:ext cx="8229600" cy="3167062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Hutang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dagang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usaha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account payable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Wesel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bayar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note payable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Biaya-biaya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masih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harus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dibayar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accrued payable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Pendapatan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diterima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muka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unearned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  <a:buFont typeface="Wingdings" pitchFamily="2" charset="2"/>
              <a:buChar char="v"/>
              <a:defRPr/>
            </a:pP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Panjar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dari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langganan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advanced from customer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68313" y="1196975"/>
            <a:ext cx="813593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lancar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jangka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pendek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Current Liabilities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>
              <a:defRPr/>
            </a:pP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defRPr/>
            </a:pP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mencakup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hutang-hutang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harus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dilunasi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paling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lambat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dalam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jangka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waktu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1 </a:t>
            </a:r>
            <a:r>
              <a:rPr lang="en-US" sz="2800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tahun</a:t>
            </a:r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E8E7CCE-1C52-4B5B-A041-8261FAF99F9B}" type="slidenum">
              <a:rPr lang="en-US"/>
              <a:pPr/>
              <a:t>18</a:t>
            </a:fld>
            <a:endParaRPr 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92150"/>
            <a:ext cx="8218488" cy="29527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Jangka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Panjang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32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Long term liabilities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  <a:b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dapat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dilunaskan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dalam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jangka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waktu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lebih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dari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	1 </a:t>
            </a:r>
            <a:r>
              <a:rPr lang="en-US" sz="32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tahun</a:t>
            </a:r>
            <a: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/>
            </a:r>
            <a:br>
              <a:rPr lang="en-US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en-US" sz="3200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3716338"/>
            <a:ext cx="5184775" cy="292735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Hutang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Hipotik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Hutang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Obligasi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Dll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D108717-39E6-4AD3-9A2A-73030C586156}" type="slidenum">
              <a:rPr lang="en-US"/>
              <a:pPr/>
              <a:t>19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530225" y="115888"/>
            <a:ext cx="47625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</a:rPr>
              <a:t>Modal (</a:t>
            </a:r>
            <a:r>
              <a:rPr lang="en-US" i="1" dirty="0" smtClean="0">
                <a:solidFill>
                  <a:srgbClr val="C00000"/>
                </a:solidFill>
                <a:latin typeface="Times New Roman" pitchFamily="18" charset="0"/>
              </a:rPr>
              <a:t>capital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643050"/>
            <a:ext cx="5410200" cy="3886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Bagian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dari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hak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pemilik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dalam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yaitu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selisih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antara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hutang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72132" y="3357562"/>
            <a:ext cx="2682867" cy="2870208"/>
            <a:chOff x="4081" y="1208"/>
            <a:chExt cx="1209" cy="1747"/>
          </a:xfrm>
        </p:grpSpPr>
        <p:sp>
          <p:nvSpPr>
            <p:cNvPr id="19462" name="Freeform 5"/>
            <p:cNvSpPr>
              <a:spLocks/>
            </p:cNvSpPr>
            <p:nvPr/>
          </p:nvSpPr>
          <p:spPr bwMode="auto">
            <a:xfrm>
              <a:off x="4081" y="1210"/>
              <a:ext cx="1209" cy="952"/>
            </a:xfrm>
            <a:custGeom>
              <a:avLst/>
              <a:gdLst>
                <a:gd name="T0" fmla="*/ 2418 w 2418"/>
                <a:gd name="T1" fmla="*/ 0 h 1904"/>
                <a:gd name="T2" fmla="*/ 2 w 2418"/>
                <a:gd name="T3" fmla="*/ 1745 h 1904"/>
                <a:gd name="T4" fmla="*/ 2 w 2418"/>
                <a:gd name="T5" fmla="*/ 1735 h 1904"/>
                <a:gd name="T6" fmla="*/ 2 w 2418"/>
                <a:gd name="T7" fmla="*/ 1724 h 1904"/>
                <a:gd name="T8" fmla="*/ 2 w 2418"/>
                <a:gd name="T9" fmla="*/ 1708 h 1904"/>
                <a:gd name="T10" fmla="*/ 2 w 2418"/>
                <a:gd name="T11" fmla="*/ 1699 h 1904"/>
                <a:gd name="T12" fmla="*/ 2 w 2418"/>
                <a:gd name="T13" fmla="*/ 1689 h 1904"/>
                <a:gd name="T14" fmla="*/ 2 w 2418"/>
                <a:gd name="T15" fmla="*/ 1676 h 1904"/>
                <a:gd name="T16" fmla="*/ 2 w 2418"/>
                <a:gd name="T17" fmla="*/ 1665 h 1904"/>
                <a:gd name="T18" fmla="*/ 2 w 2418"/>
                <a:gd name="T19" fmla="*/ 1650 h 1904"/>
                <a:gd name="T20" fmla="*/ 2 w 2418"/>
                <a:gd name="T21" fmla="*/ 1634 h 1904"/>
                <a:gd name="T22" fmla="*/ 2 w 2418"/>
                <a:gd name="T23" fmla="*/ 1617 h 1904"/>
                <a:gd name="T24" fmla="*/ 2 w 2418"/>
                <a:gd name="T25" fmla="*/ 1600 h 1904"/>
                <a:gd name="T26" fmla="*/ 0 w 2418"/>
                <a:gd name="T27" fmla="*/ 1579 h 1904"/>
                <a:gd name="T28" fmla="*/ 0 w 2418"/>
                <a:gd name="T29" fmla="*/ 1558 h 1904"/>
                <a:gd name="T30" fmla="*/ 0 w 2418"/>
                <a:gd name="T31" fmla="*/ 1537 h 1904"/>
                <a:gd name="T32" fmla="*/ 0 w 2418"/>
                <a:gd name="T33" fmla="*/ 1515 h 1904"/>
                <a:gd name="T34" fmla="*/ 0 w 2418"/>
                <a:gd name="T35" fmla="*/ 1490 h 1904"/>
                <a:gd name="T36" fmla="*/ 0 w 2418"/>
                <a:gd name="T37" fmla="*/ 1463 h 1904"/>
                <a:gd name="T38" fmla="*/ 0 w 2418"/>
                <a:gd name="T39" fmla="*/ 1435 h 1904"/>
                <a:gd name="T40" fmla="*/ 0 w 2418"/>
                <a:gd name="T41" fmla="*/ 1408 h 1904"/>
                <a:gd name="T42" fmla="*/ 0 w 2418"/>
                <a:gd name="T43" fmla="*/ 1376 h 1904"/>
                <a:gd name="T44" fmla="*/ 0 w 2418"/>
                <a:gd name="T45" fmla="*/ 1345 h 1904"/>
                <a:gd name="T46" fmla="*/ 0 w 2418"/>
                <a:gd name="T47" fmla="*/ 1311 h 1904"/>
                <a:gd name="T48" fmla="*/ 0 w 2418"/>
                <a:gd name="T49" fmla="*/ 1279 h 1904"/>
                <a:gd name="T50" fmla="*/ 0 w 2418"/>
                <a:gd name="T51" fmla="*/ 1243 h 1904"/>
                <a:gd name="T52" fmla="*/ 2 w 2418"/>
                <a:gd name="T53" fmla="*/ 1205 h 1904"/>
                <a:gd name="T54" fmla="*/ 2 w 2418"/>
                <a:gd name="T55" fmla="*/ 1165 h 1904"/>
                <a:gd name="T56" fmla="*/ 2 w 2418"/>
                <a:gd name="T57" fmla="*/ 1125 h 1904"/>
                <a:gd name="T58" fmla="*/ 2 w 2418"/>
                <a:gd name="T59" fmla="*/ 1083 h 1904"/>
                <a:gd name="T60" fmla="*/ 2 w 2418"/>
                <a:gd name="T61" fmla="*/ 1040 h 1904"/>
                <a:gd name="T62" fmla="*/ 2 w 2418"/>
                <a:gd name="T63" fmla="*/ 996 h 1904"/>
                <a:gd name="T64" fmla="*/ 4 w 2418"/>
                <a:gd name="T65" fmla="*/ 950 h 1904"/>
                <a:gd name="T66" fmla="*/ 4 w 2418"/>
                <a:gd name="T67" fmla="*/ 903 h 1904"/>
                <a:gd name="T68" fmla="*/ 4 w 2418"/>
                <a:gd name="T69" fmla="*/ 857 h 1904"/>
                <a:gd name="T70" fmla="*/ 4 w 2418"/>
                <a:gd name="T71" fmla="*/ 810 h 1904"/>
                <a:gd name="T72" fmla="*/ 6 w 2418"/>
                <a:gd name="T73" fmla="*/ 762 h 1904"/>
                <a:gd name="T74" fmla="*/ 6 w 2418"/>
                <a:gd name="T75" fmla="*/ 715 h 1904"/>
                <a:gd name="T76" fmla="*/ 6 w 2418"/>
                <a:gd name="T77" fmla="*/ 667 h 1904"/>
                <a:gd name="T78" fmla="*/ 6 w 2418"/>
                <a:gd name="T79" fmla="*/ 621 h 1904"/>
                <a:gd name="T80" fmla="*/ 6 w 2418"/>
                <a:gd name="T81" fmla="*/ 574 h 1904"/>
                <a:gd name="T82" fmla="*/ 6 w 2418"/>
                <a:gd name="T83" fmla="*/ 528 h 1904"/>
                <a:gd name="T84" fmla="*/ 8 w 2418"/>
                <a:gd name="T85" fmla="*/ 483 h 1904"/>
                <a:gd name="T86" fmla="*/ 8 w 2418"/>
                <a:gd name="T87" fmla="*/ 441 h 1904"/>
                <a:gd name="T88" fmla="*/ 8 w 2418"/>
                <a:gd name="T89" fmla="*/ 397 h 1904"/>
                <a:gd name="T90" fmla="*/ 8 w 2418"/>
                <a:gd name="T91" fmla="*/ 355 h 1904"/>
                <a:gd name="T92" fmla="*/ 8 w 2418"/>
                <a:gd name="T93" fmla="*/ 314 h 1904"/>
                <a:gd name="T94" fmla="*/ 8 w 2418"/>
                <a:gd name="T95" fmla="*/ 276 h 1904"/>
                <a:gd name="T96" fmla="*/ 8 w 2418"/>
                <a:gd name="T97" fmla="*/ 239 h 1904"/>
                <a:gd name="T98" fmla="*/ 8 w 2418"/>
                <a:gd name="T99" fmla="*/ 203 h 1904"/>
                <a:gd name="T100" fmla="*/ 8 w 2418"/>
                <a:gd name="T101" fmla="*/ 171 h 1904"/>
                <a:gd name="T102" fmla="*/ 8 w 2418"/>
                <a:gd name="T103" fmla="*/ 141 h 1904"/>
                <a:gd name="T104" fmla="*/ 9 w 2418"/>
                <a:gd name="T105" fmla="*/ 114 h 1904"/>
                <a:gd name="T106" fmla="*/ 9 w 2418"/>
                <a:gd name="T107" fmla="*/ 87 h 1904"/>
                <a:gd name="T108" fmla="*/ 9 w 2418"/>
                <a:gd name="T109" fmla="*/ 67 h 1904"/>
                <a:gd name="T110" fmla="*/ 9 w 2418"/>
                <a:gd name="T111" fmla="*/ 46 h 1904"/>
                <a:gd name="T112" fmla="*/ 9 w 2418"/>
                <a:gd name="T113" fmla="*/ 30 h 1904"/>
                <a:gd name="T114" fmla="*/ 9 w 2418"/>
                <a:gd name="T115" fmla="*/ 17 h 1904"/>
                <a:gd name="T116" fmla="*/ 9 w 2418"/>
                <a:gd name="T117" fmla="*/ 8 h 1904"/>
                <a:gd name="T118" fmla="*/ 11 w 2418"/>
                <a:gd name="T119" fmla="*/ 0 h 19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18"/>
                <a:gd name="T181" fmla="*/ 0 h 1904"/>
                <a:gd name="T182" fmla="*/ 2418 w 2418"/>
                <a:gd name="T183" fmla="*/ 1904 h 19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18" h="1904">
                  <a:moveTo>
                    <a:pt x="11" y="0"/>
                  </a:moveTo>
                  <a:lnTo>
                    <a:pt x="2418" y="0"/>
                  </a:lnTo>
                  <a:lnTo>
                    <a:pt x="2374" y="1904"/>
                  </a:lnTo>
                  <a:lnTo>
                    <a:pt x="2" y="1745"/>
                  </a:lnTo>
                  <a:lnTo>
                    <a:pt x="2" y="1743"/>
                  </a:lnTo>
                  <a:lnTo>
                    <a:pt x="2" y="1735"/>
                  </a:lnTo>
                  <a:lnTo>
                    <a:pt x="2" y="1729"/>
                  </a:lnTo>
                  <a:lnTo>
                    <a:pt x="2" y="1724"/>
                  </a:lnTo>
                  <a:lnTo>
                    <a:pt x="2" y="1718"/>
                  </a:lnTo>
                  <a:lnTo>
                    <a:pt x="2" y="1708"/>
                  </a:lnTo>
                  <a:lnTo>
                    <a:pt x="2" y="1703"/>
                  </a:lnTo>
                  <a:lnTo>
                    <a:pt x="2" y="1699"/>
                  </a:lnTo>
                  <a:lnTo>
                    <a:pt x="2" y="1693"/>
                  </a:lnTo>
                  <a:lnTo>
                    <a:pt x="2" y="1689"/>
                  </a:lnTo>
                  <a:lnTo>
                    <a:pt x="2" y="1682"/>
                  </a:lnTo>
                  <a:lnTo>
                    <a:pt x="2" y="1676"/>
                  </a:lnTo>
                  <a:lnTo>
                    <a:pt x="2" y="1670"/>
                  </a:lnTo>
                  <a:lnTo>
                    <a:pt x="2" y="1665"/>
                  </a:lnTo>
                  <a:lnTo>
                    <a:pt x="2" y="1655"/>
                  </a:lnTo>
                  <a:lnTo>
                    <a:pt x="2" y="1650"/>
                  </a:lnTo>
                  <a:lnTo>
                    <a:pt x="2" y="1642"/>
                  </a:lnTo>
                  <a:lnTo>
                    <a:pt x="2" y="1634"/>
                  </a:lnTo>
                  <a:lnTo>
                    <a:pt x="2" y="1625"/>
                  </a:lnTo>
                  <a:lnTo>
                    <a:pt x="2" y="1617"/>
                  </a:lnTo>
                  <a:lnTo>
                    <a:pt x="2" y="1608"/>
                  </a:lnTo>
                  <a:lnTo>
                    <a:pt x="2" y="1600"/>
                  </a:lnTo>
                  <a:lnTo>
                    <a:pt x="0" y="1589"/>
                  </a:lnTo>
                  <a:lnTo>
                    <a:pt x="0" y="1579"/>
                  </a:lnTo>
                  <a:lnTo>
                    <a:pt x="0" y="1570"/>
                  </a:lnTo>
                  <a:lnTo>
                    <a:pt x="0" y="1558"/>
                  </a:lnTo>
                  <a:lnTo>
                    <a:pt x="0" y="1547"/>
                  </a:lnTo>
                  <a:lnTo>
                    <a:pt x="0" y="1537"/>
                  </a:lnTo>
                  <a:lnTo>
                    <a:pt x="0" y="1526"/>
                  </a:lnTo>
                  <a:lnTo>
                    <a:pt x="0" y="1515"/>
                  </a:lnTo>
                  <a:lnTo>
                    <a:pt x="0" y="1501"/>
                  </a:lnTo>
                  <a:lnTo>
                    <a:pt x="0" y="1490"/>
                  </a:lnTo>
                  <a:lnTo>
                    <a:pt x="0" y="1477"/>
                  </a:lnTo>
                  <a:lnTo>
                    <a:pt x="0" y="1463"/>
                  </a:lnTo>
                  <a:lnTo>
                    <a:pt x="0" y="1450"/>
                  </a:lnTo>
                  <a:lnTo>
                    <a:pt x="0" y="1435"/>
                  </a:lnTo>
                  <a:lnTo>
                    <a:pt x="0" y="1421"/>
                  </a:lnTo>
                  <a:lnTo>
                    <a:pt x="0" y="1408"/>
                  </a:lnTo>
                  <a:lnTo>
                    <a:pt x="0" y="1393"/>
                  </a:lnTo>
                  <a:lnTo>
                    <a:pt x="0" y="1376"/>
                  </a:lnTo>
                  <a:lnTo>
                    <a:pt x="0" y="1361"/>
                  </a:lnTo>
                  <a:lnTo>
                    <a:pt x="0" y="1345"/>
                  </a:lnTo>
                  <a:lnTo>
                    <a:pt x="0" y="1328"/>
                  </a:lnTo>
                  <a:lnTo>
                    <a:pt x="0" y="1311"/>
                  </a:lnTo>
                  <a:lnTo>
                    <a:pt x="0" y="1296"/>
                  </a:lnTo>
                  <a:lnTo>
                    <a:pt x="0" y="1279"/>
                  </a:lnTo>
                  <a:lnTo>
                    <a:pt x="0" y="1260"/>
                  </a:lnTo>
                  <a:lnTo>
                    <a:pt x="0" y="1243"/>
                  </a:lnTo>
                  <a:lnTo>
                    <a:pt x="0" y="1224"/>
                  </a:lnTo>
                  <a:lnTo>
                    <a:pt x="2" y="1205"/>
                  </a:lnTo>
                  <a:lnTo>
                    <a:pt x="2" y="1184"/>
                  </a:lnTo>
                  <a:lnTo>
                    <a:pt x="2" y="1165"/>
                  </a:lnTo>
                  <a:lnTo>
                    <a:pt x="2" y="1146"/>
                  </a:lnTo>
                  <a:lnTo>
                    <a:pt x="2" y="1125"/>
                  </a:lnTo>
                  <a:lnTo>
                    <a:pt x="2" y="1104"/>
                  </a:lnTo>
                  <a:lnTo>
                    <a:pt x="2" y="1083"/>
                  </a:lnTo>
                  <a:lnTo>
                    <a:pt x="2" y="1060"/>
                  </a:lnTo>
                  <a:lnTo>
                    <a:pt x="2" y="1040"/>
                  </a:lnTo>
                  <a:lnTo>
                    <a:pt x="2" y="1017"/>
                  </a:lnTo>
                  <a:lnTo>
                    <a:pt x="2" y="996"/>
                  </a:lnTo>
                  <a:lnTo>
                    <a:pt x="2" y="973"/>
                  </a:lnTo>
                  <a:lnTo>
                    <a:pt x="4" y="950"/>
                  </a:lnTo>
                  <a:lnTo>
                    <a:pt x="4" y="927"/>
                  </a:lnTo>
                  <a:lnTo>
                    <a:pt x="4" y="903"/>
                  </a:lnTo>
                  <a:lnTo>
                    <a:pt x="4" y="880"/>
                  </a:lnTo>
                  <a:lnTo>
                    <a:pt x="4" y="857"/>
                  </a:lnTo>
                  <a:lnTo>
                    <a:pt x="4" y="832"/>
                  </a:lnTo>
                  <a:lnTo>
                    <a:pt x="4" y="810"/>
                  </a:lnTo>
                  <a:lnTo>
                    <a:pt x="4" y="787"/>
                  </a:lnTo>
                  <a:lnTo>
                    <a:pt x="6" y="762"/>
                  </a:lnTo>
                  <a:lnTo>
                    <a:pt x="6" y="739"/>
                  </a:lnTo>
                  <a:lnTo>
                    <a:pt x="6" y="715"/>
                  </a:lnTo>
                  <a:lnTo>
                    <a:pt x="6" y="692"/>
                  </a:lnTo>
                  <a:lnTo>
                    <a:pt x="6" y="667"/>
                  </a:lnTo>
                  <a:lnTo>
                    <a:pt x="6" y="644"/>
                  </a:lnTo>
                  <a:lnTo>
                    <a:pt x="6" y="621"/>
                  </a:lnTo>
                  <a:lnTo>
                    <a:pt x="6" y="597"/>
                  </a:lnTo>
                  <a:lnTo>
                    <a:pt x="6" y="574"/>
                  </a:lnTo>
                  <a:lnTo>
                    <a:pt x="6" y="551"/>
                  </a:lnTo>
                  <a:lnTo>
                    <a:pt x="6" y="528"/>
                  </a:lnTo>
                  <a:lnTo>
                    <a:pt x="6" y="506"/>
                  </a:lnTo>
                  <a:lnTo>
                    <a:pt x="8" y="483"/>
                  </a:lnTo>
                  <a:lnTo>
                    <a:pt x="8" y="462"/>
                  </a:lnTo>
                  <a:lnTo>
                    <a:pt x="8" y="441"/>
                  </a:lnTo>
                  <a:lnTo>
                    <a:pt x="8" y="418"/>
                  </a:lnTo>
                  <a:lnTo>
                    <a:pt x="8" y="397"/>
                  </a:lnTo>
                  <a:lnTo>
                    <a:pt x="8" y="376"/>
                  </a:lnTo>
                  <a:lnTo>
                    <a:pt x="8" y="355"/>
                  </a:lnTo>
                  <a:lnTo>
                    <a:pt x="8" y="334"/>
                  </a:lnTo>
                  <a:lnTo>
                    <a:pt x="8" y="314"/>
                  </a:lnTo>
                  <a:lnTo>
                    <a:pt x="8" y="295"/>
                  </a:lnTo>
                  <a:lnTo>
                    <a:pt x="8" y="276"/>
                  </a:lnTo>
                  <a:lnTo>
                    <a:pt x="8" y="257"/>
                  </a:lnTo>
                  <a:lnTo>
                    <a:pt x="8" y="239"/>
                  </a:lnTo>
                  <a:lnTo>
                    <a:pt x="8" y="220"/>
                  </a:lnTo>
                  <a:lnTo>
                    <a:pt x="8" y="203"/>
                  </a:lnTo>
                  <a:lnTo>
                    <a:pt x="8" y="186"/>
                  </a:lnTo>
                  <a:lnTo>
                    <a:pt x="8" y="171"/>
                  </a:lnTo>
                  <a:lnTo>
                    <a:pt x="8" y="156"/>
                  </a:lnTo>
                  <a:lnTo>
                    <a:pt x="8" y="141"/>
                  </a:lnTo>
                  <a:lnTo>
                    <a:pt x="8" y="125"/>
                  </a:lnTo>
                  <a:lnTo>
                    <a:pt x="9" y="114"/>
                  </a:lnTo>
                  <a:lnTo>
                    <a:pt x="9" y="99"/>
                  </a:lnTo>
                  <a:lnTo>
                    <a:pt x="9" y="87"/>
                  </a:lnTo>
                  <a:lnTo>
                    <a:pt x="9" y="76"/>
                  </a:lnTo>
                  <a:lnTo>
                    <a:pt x="9" y="67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9" y="38"/>
                  </a:lnTo>
                  <a:lnTo>
                    <a:pt x="9" y="30"/>
                  </a:lnTo>
                  <a:lnTo>
                    <a:pt x="9" y="23"/>
                  </a:lnTo>
                  <a:lnTo>
                    <a:pt x="9" y="17"/>
                  </a:lnTo>
                  <a:lnTo>
                    <a:pt x="9" y="11"/>
                  </a:lnTo>
                  <a:lnTo>
                    <a:pt x="9" y="8"/>
                  </a:lnTo>
                  <a:lnTo>
                    <a:pt x="9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3" name="Freeform 6"/>
            <p:cNvSpPr>
              <a:spLocks/>
            </p:cNvSpPr>
            <p:nvPr/>
          </p:nvSpPr>
          <p:spPr bwMode="auto">
            <a:xfrm>
              <a:off x="4578" y="1210"/>
              <a:ext cx="710" cy="845"/>
            </a:xfrm>
            <a:custGeom>
              <a:avLst/>
              <a:gdLst>
                <a:gd name="T0" fmla="*/ 1380 w 1420"/>
                <a:gd name="T1" fmla="*/ 1689 h 1691"/>
                <a:gd name="T2" fmla="*/ 1380 w 1420"/>
                <a:gd name="T3" fmla="*/ 1672 h 1691"/>
                <a:gd name="T4" fmla="*/ 1380 w 1420"/>
                <a:gd name="T5" fmla="*/ 1648 h 1691"/>
                <a:gd name="T6" fmla="*/ 1382 w 1420"/>
                <a:gd name="T7" fmla="*/ 1613 h 1691"/>
                <a:gd name="T8" fmla="*/ 1382 w 1420"/>
                <a:gd name="T9" fmla="*/ 1570 h 1691"/>
                <a:gd name="T10" fmla="*/ 1384 w 1420"/>
                <a:gd name="T11" fmla="*/ 1517 h 1691"/>
                <a:gd name="T12" fmla="*/ 1386 w 1420"/>
                <a:gd name="T13" fmla="*/ 1458 h 1691"/>
                <a:gd name="T14" fmla="*/ 1388 w 1420"/>
                <a:gd name="T15" fmla="*/ 1393 h 1691"/>
                <a:gd name="T16" fmla="*/ 1390 w 1420"/>
                <a:gd name="T17" fmla="*/ 1323 h 1691"/>
                <a:gd name="T18" fmla="*/ 1392 w 1420"/>
                <a:gd name="T19" fmla="*/ 1249 h 1691"/>
                <a:gd name="T20" fmla="*/ 1395 w 1420"/>
                <a:gd name="T21" fmla="*/ 1171 h 1691"/>
                <a:gd name="T22" fmla="*/ 1397 w 1420"/>
                <a:gd name="T23" fmla="*/ 1089 h 1691"/>
                <a:gd name="T24" fmla="*/ 1399 w 1420"/>
                <a:gd name="T25" fmla="*/ 1007 h 1691"/>
                <a:gd name="T26" fmla="*/ 1401 w 1420"/>
                <a:gd name="T27" fmla="*/ 925 h 1691"/>
                <a:gd name="T28" fmla="*/ 1403 w 1420"/>
                <a:gd name="T29" fmla="*/ 844 h 1691"/>
                <a:gd name="T30" fmla="*/ 1407 w 1420"/>
                <a:gd name="T31" fmla="*/ 764 h 1691"/>
                <a:gd name="T32" fmla="*/ 1407 w 1420"/>
                <a:gd name="T33" fmla="*/ 684 h 1691"/>
                <a:gd name="T34" fmla="*/ 1409 w 1420"/>
                <a:gd name="T35" fmla="*/ 608 h 1691"/>
                <a:gd name="T36" fmla="*/ 1411 w 1420"/>
                <a:gd name="T37" fmla="*/ 534 h 1691"/>
                <a:gd name="T38" fmla="*/ 1411 w 1420"/>
                <a:gd name="T39" fmla="*/ 466 h 1691"/>
                <a:gd name="T40" fmla="*/ 1413 w 1420"/>
                <a:gd name="T41" fmla="*/ 399 h 1691"/>
                <a:gd name="T42" fmla="*/ 1414 w 1420"/>
                <a:gd name="T43" fmla="*/ 336 h 1691"/>
                <a:gd name="T44" fmla="*/ 1414 w 1420"/>
                <a:gd name="T45" fmla="*/ 279 h 1691"/>
                <a:gd name="T46" fmla="*/ 1416 w 1420"/>
                <a:gd name="T47" fmla="*/ 226 h 1691"/>
                <a:gd name="T48" fmla="*/ 1416 w 1420"/>
                <a:gd name="T49" fmla="*/ 177 h 1691"/>
                <a:gd name="T50" fmla="*/ 1416 w 1420"/>
                <a:gd name="T51" fmla="*/ 133 h 1691"/>
                <a:gd name="T52" fmla="*/ 1418 w 1420"/>
                <a:gd name="T53" fmla="*/ 95 h 1691"/>
                <a:gd name="T54" fmla="*/ 1418 w 1420"/>
                <a:gd name="T55" fmla="*/ 63 h 1691"/>
                <a:gd name="T56" fmla="*/ 1418 w 1420"/>
                <a:gd name="T57" fmla="*/ 36 h 1691"/>
                <a:gd name="T58" fmla="*/ 1418 w 1420"/>
                <a:gd name="T59" fmla="*/ 17 h 1691"/>
                <a:gd name="T60" fmla="*/ 1420 w 1420"/>
                <a:gd name="T61" fmla="*/ 0 h 1691"/>
                <a:gd name="T62" fmla="*/ 1411 w 1420"/>
                <a:gd name="T63" fmla="*/ 0 h 1691"/>
                <a:gd name="T64" fmla="*/ 1390 w 1420"/>
                <a:gd name="T65" fmla="*/ 0 h 1691"/>
                <a:gd name="T66" fmla="*/ 1367 w 1420"/>
                <a:gd name="T67" fmla="*/ 0 h 1691"/>
                <a:gd name="T68" fmla="*/ 1337 w 1420"/>
                <a:gd name="T69" fmla="*/ 0 h 1691"/>
                <a:gd name="T70" fmla="*/ 1300 w 1420"/>
                <a:gd name="T71" fmla="*/ 0 h 1691"/>
                <a:gd name="T72" fmla="*/ 1259 w 1420"/>
                <a:gd name="T73" fmla="*/ 2 h 1691"/>
                <a:gd name="T74" fmla="*/ 1215 w 1420"/>
                <a:gd name="T75" fmla="*/ 2 h 1691"/>
                <a:gd name="T76" fmla="*/ 1164 w 1420"/>
                <a:gd name="T77" fmla="*/ 2 h 1691"/>
                <a:gd name="T78" fmla="*/ 1110 w 1420"/>
                <a:gd name="T79" fmla="*/ 2 h 1691"/>
                <a:gd name="T80" fmla="*/ 1053 w 1420"/>
                <a:gd name="T81" fmla="*/ 4 h 1691"/>
                <a:gd name="T82" fmla="*/ 992 w 1420"/>
                <a:gd name="T83" fmla="*/ 4 h 1691"/>
                <a:gd name="T84" fmla="*/ 932 w 1420"/>
                <a:gd name="T85" fmla="*/ 6 h 1691"/>
                <a:gd name="T86" fmla="*/ 867 w 1420"/>
                <a:gd name="T87" fmla="*/ 6 h 1691"/>
                <a:gd name="T88" fmla="*/ 802 w 1420"/>
                <a:gd name="T89" fmla="*/ 8 h 1691"/>
                <a:gd name="T90" fmla="*/ 738 w 1420"/>
                <a:gd name="T91" fmla="*/ 8 h 1691"/>
                <a:gd name="T92" fmla="*/ 671 w 1420"/>
                <a:gd name="T93" fmla="*/ 8 h 1691"/>
                <a:gd name="T94" fmla="*/ 605 w 1420"/>
                <a:gd name="T95" fmla="*/ 8 h 1691"/>
                <a:gd name="T96" fmla="*/ 538 w 1420"/>
                <a:gd name="T97" fmla="*/ 8 h 1691"/>
                <a:gd name="T98" fmla="*/ 473 w 1420"/>
                <a:gd name="T99" fmla="*/ 8 h 1691"/>
                <a:gd name="T100" fmla="*/ 411 w 1420"/>
                <a:gd name="T101" fmla="*/ 8 h 1691"/>
                <a:gd name="T102" fmla="*/ 350 w 1420"/>
                <a:gd name="T103" fmla="*/ 8 h 1691"/>
                <a:gd name="T104" fmla="*/ 293 w 1420"/>
                <a:gd name="T105" fmla="*/ 8 h 1691"/>
                <a:gd name="T106" fmla="*/ 240 w 1420"/>
                <a:gd name="T107" fmla="*/ 8 h 1691"/>
                <a:gd name="T108" fmla="*/ 190 w 1420"/>
                <a:gd name="T109" fmla="*/ 8 h 1691"/>
                <a:gd name="T110" fmla="*/ 145 w 1420"/>
                <a:gd name="T111" fmla="*/ 8 h 1691"/>
                <a:gd name="T112" fmla="*/ 105 w 1420"/>
                <a:gd name="T113" fmla="*/ 8 h 1691"/>
                <a:gd name="T114" fmla="*/ 69 w 1420"/>
                <a:gd name="T115" fmla="*/ 8 h 1691"/>
                <a:gd name="T116" fmla="*/ 40 w 1420"/>
                <a:gd name="T117" fmla="*/ 8 h 1691"/>
                <a:gd name="T118" fmla="*/ 19 w 1420"/>
                <a:gd name="T119" fmla="*/ 8 h 1691"/>
                <a:gd name="T120" fmla="*/ 0 w 1420"/>
                <a:gd name="T121" fmla="*/ 8 h 16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20"/>
                <a:gd name="T184" fmla="*/ 0 h 1691"/>
                <a:gd name="T185" fmla="*/ 1420 w 1420"/>
                <a:gd name="T186" fmla="*/ 1691 h 169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20" h="1691">
                  <a:moveTo>
                    <a:pt x="0" y="8"/>
                  </a:moveTo>
                  <a:lnTo>
                    <a:pt x="0" y="1055"/>
                  </a:lnTo>
                  <a:lnTo>
                    <a:pt x="1380" y="1691"/>
                  </a:lnTo>
                  <a:lnTo>
                    <a:pt x="1380" y="1689"/>
                  </a:lnTo>
                  <a:lnTo>
                    <a:pt x="1380" y="1686"/>
                  </a:lnTo>
                  <a:lnTo>
                    <a:pt x="1380" y="1682"/>
                  </a:lnTo>
                  <a:lnTo>
                    <a:pt x="1380" y="1678"/>
                  </a:lnTo>
                  <a:lnTo>
                    <a:pt x="1380" y="1672"/>
                  </a:lnTo>
                  <a:lnTo>
                    <a:pt x="1380" y="1669"/>
                  </a:lnTo>
                  <a:lnTo>
                    <a:pt x="1380" y="1661"/>
                  </a:lnTo>
                  <a:lnTo>
                    <a:pt x="1380" y="1655"/>
                  </a:lnTo>
                  <a:lnTo>
                    <a:pt x="1380" y="1648"/>
                  </a:lnTo>
                  <a:lnTo>
                    <a:pt x="1380" y="1640"/>
                  </a:lnTo>
                  <a:lnTo>
                    <a:pt x="1380" y="1632"/>
                  </a:lnTo>
                  <a:lnTo>
                    <a:pt x="1382" y="1623"/>
                  </a:lnTo>
                  <a:lnTo>
                    <a:pt x="1382" y="1613"/>
                  </a:lnTo>
                  <a:lnTo>
                    <a:pt x="1382" y="1604"/>
                  </a:lnTo>
                  <a:lnTo>
                    <a:pt x="1382" y="1593"/>
                  </a:lnTo>
                  <a:lnTo>
                    <a:pt x="1382" y="1581"/>
                  </a:lnTo>
                  <a:lnTo>
                    <a:pt x="1382" y="1570"/>
                  </a:lnTo>
                  <a:lnTo>
                    <a:pt x="1384" y="1556"/>
                  </a:lnTo>
                  <a:lnTo>
                    <a:pt x="1384" y="1543"/>
                  </a:lnTo>
                  <a:lnTo>
                    <a:pt x="1384" y="1530"/>
                  </a:lnTo>
                  <a:lnTo>
                    <a:pt x="1384" y="1517"/>
                  </a:lnTo>
                  <a:lnTo>
                    <a:pt x="1386" y="1503"/>
                  </a:lnTo>
                  <a:lnTo>
                    <a:pt x="1386" y="1488"/>
                  </a:lnTo>
                  <a:lnTo>
                    <a:pt x="1386" y="1473"/>
                  </a:lnTo>
                  <a:lnTo>
                    <a:pt x="1386" y="1458"/>
                  </a:lnTo>
                  <a:lnTo>
                    <a:pt x="1386" y="1442"/>
                  </a:lnTo>
                  <a:lnTo>
                    <a:pt x="1386" y="1425"/>
                  </a:lnTo>
                  <a:lnTo>
                    <a:pt x="1388" y="1410"/>
                  </a:lnTo>
                  <a:lnTo>
                    <a:pt x="1388" y="1393"/>
                  </a:lnTo>
                  <a:lnTo>
                    <a:pt x="1390" y="1376"/>
                  </a:lnTo>
                  <a:lnTo>
                    <a:pt x="1390" y="1359"/>
                  </a:lnTo>
                  <a:lnTo>
                    <a:pt x="1390" y="1340"/>
                  </a:lnTo>
                  <a:lnTo>
                    <a:pt x="1390" y="1323"/>
                  </a:lnTo>
                  <a:lnTo>
                    <a:pt x="1390" y="1306"/>
                  </a:lnTo>
                  <a:lnTo>
                    <a:pt x="1390" y="1285"/>
                  </a:lnTo>
                  <a:lnTo>
                    <a:pt x="1392" y="1268"/>
                  </a:lnTo>
                  <a:lnTo>
                    <a:pt x="1392" y="1249"/>
                  </a:lnTo>
                  <a:lnTo>
                    <a:pt x="1394" y="1230"/>
                  </a:lnTo>
                  <a:lnTo>
                    <a:pt x="1394" y="1209"/>
                  </a:lnTo>
                  <a:lnTo>
                    <a:pt x="1394" y="1190"/>
                  </a:lnTo>
                  <a:lnTo>
                    <a:pt x="1395" y="1171"/>
                  </a:lnTo>
                  <a:lnTo>
                    <a:pt x="1395" y="1152"/>
                  </a:lnTo>
                  <a:lnTo>
                    <a:pt x="1395" y="1131"/>
                  </a:lnTo>
                  <a:lnTo>
                    <a:pt x="1395" y="1110"/>
                  </a:lnTo>
                  <a:lnTo>
                    <a:pt x="1397" y="1089"/>
                  </a:lnTo>
                  <a:lnTo>
                    <a:pt x="1397" y="1070"/>
                  </a:lnTo>
                  <a:lnTo>
                    <a:pt x="1397" y="1049"/>
                  </a:lnTo>
                  <a:lnTo>
                    <a:pt x="1397" y="1028"/>
                  </a:lnTo>
                  <a:lnTo>
                    <a:pt x="1399" y="1007"/>
                  </a:lnTo>
                  <a:lnTo>
                    <a:pt x="1399" y="988"/>
                  </a:lnTo>
                  <a:lnTo>
                    <a:pt x="1399" y="967"/>
                  </a:lnTo>
                  <a:lnTo>
                    <a:pt x="1401" y="946"/>
                  </a:lnTo>
                  <a:lnTo>
                    <a:pt x="1401" y="925"/>
                  </a:lnTo>
                  <a:lnTo>
                    <a:pt x="1401" y="906"/>
                  </a:lnTo>
                  <a:lnTo>
                    <a:pt x="1401" y="886"/>
                  </a:lnTo>
                  <a:lnTo>
                    <a:pt x="1403" y="865"/>
                  </a:lnTo>
                  <a:lnTo>
                    <a:pt x="1403" y="844"/>
                  </a:lnTo>
                  <a:lnTo>
                    <a:pt x="1405" y="825"/>
                  </a:lnTo>
                  <a:lnTo>
                    <a:pt x="1405" y="804"/>
                  </a:lnTo>
                  <a:lnTo>
                    <a:pt x="1405" y="783"/>
                  </a:lnTo>
                  <a:lnTo>
                    <a:pt x="1407" y="764"/>
                  </a:lnTo>
                  <a:lnTo>
                    <a:pt x="1407" y="745"/>
                  </a:lnTo>
                  <a:lnTo>
                    <a:pt x="1407" y="724"/>
                  </a:lnTo>
                  <a:lnTo>
                    <a:pt x="1407" y="703"/>
                  </a:lnTo>
                  <a:lnTo>
                    <a:pt x="1407" y="684"/>
                  </a:lnTo>
                  <a:lnTo>
                    <a:pt x="1407" y="665"/>
                  </a:lnTo>
                  <a:lnTo>
                    <a:pt x="1407" y="646"/>
                  </a:lnTo>
                  <a:lnTo>
                    <a:pt x="1409" y="627"/>
                  </a:lnTo>
                  <a:lnTo>
                    <a:pt x="1409" y="608"/>
                  </a:lnTo>
                  <a:lnTo>
                    <a:pt x="1409" y="591"/>
                  </a:lnTo>
                  <a:lnTo>
                    <a:pt x="1409" y="570"/>
                  </a:lnTo>
                  <a:lnTo>
                    <a:pt x="1411" y="553"/>
                  </a:lnTo>
                  <a:lnTo>
                    <a:pt x="1411" y="534"/>
                  </a:lnTo>
                  <a:lnTo>
                    <a:pt x="1411" y="517"/>
                  </a:lnTo>
                  <a:lnTo>
                    <a:pt x="1411" y="500"/>
                  </a:lnTo>
                  <a:lnTo>
                    <a:pt x="1411" y="483"/>
                  </a:lnTo>
                  <a:lnTo>
                    <a:pt x="1411" y="466"/>
                  </a:lnTo>
                  <a:lnTo>
                    <a:pt x="1413" y="448"/>
                  </a:lnTo>
                  <a:lnTo>
                    <a:pt x="1413" y="431"/>
                  </a:lnTo>
                  <a:lnTo>
                    <a:pt x="1413" y="414"/>
                  </a:lnTo>
                  <a:lnTo>
                    <a:pt x="1413" y="399"/>
                  </a:lnTo>
                  <a:lnTo>
                    <a:pt x="1413" y="382"/>
                  </a:lnTo>
                  <a:lnTo>
                    <a:pt x="1413" y="367"/>
                  </a:lnTo>
                  <a:lnTo>
                    <a:pt x="1414" y="352"/>
                  </a:lnTo>
                  <a:lnTo>
                    <a:pt x="1414" y="336"/>
                  </a:lnTo>
                  <a:lnTo>
                    <a:pt x="1414" y="323"/>
                  </a:lnTo>
                  <a:lnTo>
                    <a:pt x="1414" y="308"/>
                  </a:lnTo>
                  <a:lnTo>
                    <a:pt x="1414" y="293"/>
                  </a:lnTo>
                  <a:lnTo>
                    <a:pt x="1414" y="279"/>
                  </a:lnTo>
                  <a:lnTo>
                    <a:pt x="1416" y="264"/>
                  </a:lnTo>
                  <a:lnTo>
                    <a:pt x="1416" y="251"/>
                  </a:lnTo>
                  <a:lnTo>
                    <a:pt x="1416" y="238"/>
                  </a:lnTo>
                  <a:lnTo>
                    <a:pt x="1416" y="226"/>
                  </a:lnTo>
                  <a:lnTo>
                    <a:pt x="1416" y="213"/>
                  </a:lnTo>
                  <a:lnTo>
                    <a:pt x="1416" y="200"/>
                  </a:lnTo>
                  <a:lnTo>
                    <a:pt x="1416" y="188"/>
                  </a:lnTo>
                  <a:lnTo>
                    <a:pt x="1416" y="177"/>
                  </a:lnTo>
                  <a:lnTo>
                    <a:pt x="1416" y="165"/>
                  </a:lnTo>
                  <a:lnTo>
                    <a:pt x="1416" y="154"/>
                  </a:lnTo>
                  <a:lnTo>
                    <a:pt x="1416" y="143"/>
                  </a:lnTo>
                  <a:lnTo>
                    <a:pt x="1416" y="133"/>
                  </a:lnTo>
                  <a:lnTo>
                    <a:pt x="1418" y="124"/>
                  </a:lnTo>
                  <a:lnTo>
                    <a:pt x="1418" y="114"/>
                  </a:lnTo>
                  <a:lnTo>
                    <a:pt x="1418" y="105"/>
                  </a:lnTo>
                  <a:lnTo>
                    <a:pt x="1418" y="95"/>
                  </a:lnTo>
                  <a:lnTo>
                    <a:pt x="1418" y="87"/>
                  </a:lnTo>
                  <a:lnTo>
                    <a:pt x="1418" y="78"/>
                  </a:lnTo>
                  <a:lnTo>
                    <a:pt x="1418" y="70"/>
                  </a:lnTo>
                  <a:lnTo>
                    <a:pt x="1418" y="63"/>
                  </a:lnTo>
                  <a:lnTo>
                    <a:pt x="1418" y="57"/>
                  </a:lnTo>
                  <a:lnTo>
                    <a:pt x="1418" y="49"/>
                  </a:lnTo>
                  <a:lnTo>
                    <a:pt x="1418" y="44"/>
                  </a:lnTo>
                  <a:lnTo>
                    <a:pt x="1418" y="36"/>
                  </a:lnTo>
                  <a:lnTo>
                    <a:pt x="1418" y="32"/>
                  </a:lnTo>
                  <a:lnTo>
                    <a:pt x="1418" y="27"/>
                  </a:lnTo>
                  <a:lnTo>
                    <a:pt x="1418" y="21"/>
                  </a:lnTo>
                  <a:lnTo>
                    <a:pt x="1418" y="17"/>
                  </a:lnTo>
                  <a:lnTo>
                    <a:pt x="1420" y="13"/>
                  </a:lnTo>
                  <a:lnTo>
                    <a:pt x="1420" y="8"/>
                  </a:lnTo>
                  <a:lnTo>
                    <a:pt x="1420" y="4"/>
                  </a:lnTo>
                  <a:lnTo>
                    <a:pt x="1420" y="0"/>
                  </a:lnTo>
                  <a:lnTo>
                    <a:pt x="1418" y="0"/>
                  </a:lnTo>
                  <a:lnTo>
                    <a:pt x="1416" y="0"/>
                  </a:lnTo>
                  <a:lnTo>
                    <a:pt x="1411" y="0"/>
                  </a:lnTo>
                  <a:lnTo>
                    <a:pt x="1405" y="0"/>
                  </a:lnTo>
                  <a:lnTo>
                    <a:pt x="1399" y="0"/>
                  </a:lnTo>
                  <a:lnTo>
                    <a:pt x="1395" y="0"/>
                  </a:lnTo>
                  <a:lnTo>
                    <a:pt x="1390" y="0"/>
                  </a:lnTo>
                  <a:lnTo>
                    <a:pt x="1386" y="0"/>
                  </a:lnTo>
                  <a:lnTo>
                    <a:pt x="1378" y="0"/>
                  </a:lnTo>
                  <a:lnTo>
                    <a:pt x="1373" y="0"/>
                  </a:lnTo>
                  <a:lnTo>
                    <a:pt x="1367" y="0"/>
                  </a:lnTo>
                  <a:lnTo>
                    <a:pt x="1359" y="0"/>
                  </a:lnTo>
                  <a:lnTo>
                    <a:pt x="1352" y="0"/>
                  </a:lnTo>
                  <a:lnTo>
                    <a:pt x="1344" y="0"/>
                  </a:lnTo>
                  <a:lnTo>
                    <a:pt x="1337" y="0"/>
                  </a:lnTo>
                  <a:lnTo>
                    <a:pt x="1327" y="0"/>
                  </a:lnTo>
                  <a:lnTo>
                    <a:pt x="1319" y="0"/>
                  </a:lnTo>
                  <a:lnTo>
                    <a:pt x="1310" y="0"/>
                  </a:lnTo>
                  <a:lnTo>
                    <a:pt x="1300" y="0"/>
                  </a:lnTo>
                  <a:lnTo>
                    <a:pt x="1291" y="2"/>
                  </a:lnTo>
                  <a:lnTo>
                    <a:pt x="1281" y="2"/>
                  </a:lnTo>
                  <a:lnTo>
                    <a:pt x="1270" y="2"/>
                  </a:lnTo>
                  <a:lnTo>
                    <a:pt x="1259" y="2"/>
                  </a:lnTo>
                  <a:lnTo>
                    <a:pt x="1249" y="2"/>
                  </a:lnTo>
                  <a:lnTo>
                    <a:pt x="1238" y="2"/>
                  </a:lnTo>
                  <a:lnTo>
                    <a:pt x="1226" y="2"/>
                  </a:lnTo>
                  <a:lnTo>
                    <a:pt x="1215" y="2"/>
                  </a:lnTo>
                  <a:lnTo>
                    <a:pt x="1203" y="2"/>
                  </a:lnTo>
                  <a:lnTo>
                    <a:pt x="1190" y="2"/>
                  </a:lnTo>
                  <a:lnTo>
                    <a:pt x="1177" y="2"/>
                  </a:lnTo>
                  <a:lnTo>
                    <a:pt x="1164" y="2"/>
                  </a:lnTo>
                  <a:lnTo>
                    <a:pt x="1152" y="2"/>
                  </a:lnTo>
                  <a:lnTo>
                    <a:pt x="1137" y="2"/>
                  </a:lnTo>
                  <a:lnTo>
                    <a:pt x="1124" y="2"/>
                  </a:lnTo>
                  <a:lnTo>
                    <a:pt x="1110" y="2"/>
                  </a:lnTo>
                  <a:lnTo>
                    <a:pt x="1097" y="4"/>
                  </a:lnTo>
                  <a:lnTo>
                    <a:pt x="1082" y="4"/>
                  </a:lnTo>
                  <a:lnTo>
                    <a:pt x="1067" y="4"/>
                  </a:lnTo>
                  <a:lnTo>
                    <a:pt x="1053" y="4"/>
                  </a:lnTo>
                  <a:lnTo>
                    <a:pt x="1038" y="4"/>
                  </a:lnTo>
                  <a:lnTo>
                    <a:pt x="1023" y="4"/>
                  </a:lnTo>
                  <a:lnTo>
                    <a:pt x="1008" y="4"/>
                  </a:lnTo>
                  <a:lnTo>
                    <a:pt x="992" y="4"/>
                  </a:lnTo>
                  <a:lnTo>
                    <a:pt x="979" y="6"/>
                  </a:lnTo>
                  <a:lnTo>
                    <a:pt x="962" y="6"/>
                  </a:lnTo>
                  <a:lnTo>
                    <a:pt x="947" y="6"/>
                  </a:lnTo>
                  <a:lnTo>
                    <a:pt x="932" y="6"/>
                  </a:lnTo>
                  <a:lnTo>
                    <a:pt x="916" y="6"/>
                  </a:lnTo>
                  <a:lnTo>
                    <a:pt x="899" y="6"/>
                  </a:lnTo>
                  <a:lnTo>
                    <a:pt x="884" y="6"/>
                  </a:lnTo>
                  <a:lnTo>
                    <a:pt x="867" y="6"/>
                  </a:lnTo>
                  <a:lnTo>
                    <a:pt x="852" y="8"/>
                  </a:lnTo>
                  <a:lnTo>
                    <a:pt x="835" y="8"/>
                  </a:lnTo>
                  <a:lnTo>
                    <a:pt x="819" y="8"/>
                  </a:lnTo>
                  <a:lnTo>
                    <a:pt x="802" y="8"/>
                  </a:lnTo>
                  <a:lnTo>
                    <a:pt x="787" y="8"/>
                  </a:lnTo>
                  <a:lnTo>
                    <a:pt x="770" y="8"/>
                  </a:lnTo>
                  <a:lnTo>
                    <a:pt x="753" y="8"/>
                  </a:lnTo>
                  <a:lnTo>
                    <a:pt x="738" y="8"/>
                  </a:lnTo>
                  <a:lnTo>
                    <a:pt x="723" y="8"/>
                  </a:lnTo>
                  <a:lnTo>
                    <a:pt x="705" y="8"/>
                  </a:lnTo>
                  <a:lnTo>
                    <a:pt x="688" y="8"/>
                  </a:lnTo>
                  <a:lnTo>
                    <a:pt x="671" y="8"/>
                  </a:lnTo>
                  <a:lnTo>
                    <a:pt x="654" y="8"/>
                  </a:lnTo>
                  <a:lnTo>
                    <a:pt x="637" y="8"/>
                  </a:lnTo>
                  <a:lnTo>
                    <a:pt x="622" y="8"/>
                  </a:lnTo>
                  <a:lnTo>
                    <a:pt x="605" y="8"/>
                  </a:lnTo>
                  <a:lnTo>
                    <a:pt x="589" y="8"/>
                  </a:lnTo>
                  <a:lnTo>
                    <a:pt x="572" y="8"/>
                  </a:lnTo>
                  <a:lnTo>
                    <a:pt x="555" y="8"/>
                  </a:lnTo>
                  <a:lnTo>
                    <a:pt x="538" y="8"/>
                  </a:lnTo>
                  <a:lnTo>
                    <a:pt x="523" y="8"/>
                  </a:lnTo>
                  <a:lnTo>
                    <a:pt x="506" y="8"/>
                  </a:lnTo>
                  <a:lnTo>
                    <a:pt x="491" y="8"/>
                  </a:lnTo>
                  <a:lnTo>
                    <a:pt x="473" y="8"/>
                  </a:lnTo>
                  <a:lnTo>
                    <a:pt x="458" y="8"/>
                  </a:lnTo>
                  <a:lnTo>
                    <a:pt x="441" y="8"/>
                  </a:lnTo>
                  <a:lnTo>
                    <a:pt x="426" y="8"/>
                  </a:lnTo>
                  <a:lnTo>
                    <a:pt x="411" y="8"/>
                  </a:lnTo>
                  <a:lnTo>
                    <a:pt x="396" y="8"/>
                  </a:lnTo>
                  <a:lnTo>
                    <a:pt x="380" y="8"/>
                  </a:lnTo>
                  <a:lnTo>
                    <a:pt x="365" y="8"/>
                  </a:lnTo>
                  <a:lnTo>
                    <a:pt x="350" y="8"/>
                  </a:lnTo>
                  <a:lnTo>
                    <a:pt x="337" y="8"/>
                  </a:lnTo>
                  <a:lnTo>
                    <a:pt x="321" y="8"/>
                  </a:lnTo>
                  <a:lnTo>
                    <a:pt x="308" y="8"/>
                  </a:lnTo>
                  <a:lnTo>
                    <a:pt x="293" y="8"/>
                  </a:lnTo>
                  <a:lnTo>
                    <a:pt x="280" y="8"/>
                  </a:lnTo>
                  <a:lnTo>
                    <a:pt x="266" y="8"/>
                  </a:lnTo>
                  <a:lnTo>
                    <a:pt x="253" y="8"/>
                  </a:lnTo>
                  <a:lnTo>
                    <a:pt x="240" y="8"/>
                  </a:lnTo>
                  <a:lnTo>
                    <a:pt x="228" y="8"/>
                  </a:lnTo>
                  <a:lnTo>
                    <a:pt x="213" y="8"/>
                  </a:lnTo>
                  <a:lnTo>
                    <a:pt x="202" y="8"/>
                  </a:lnTo>
                  <a:lnTo>
                    <a:pt x="190" y="8"/>
                  </a:lnTo>
                  <a:lnTo>
                    <a:pt x="177" y="8"/>
                  </a:lnTo>
                  <a:lnTo>
                    <a:pt x="166" y="8"/>
                  </a:lnTo>
                  <a:lnTo>
                    <a:pt x="154" y="8"/>
                  </a:lnTo>
                  <a:lnTo>
                    <a:pt x="145" y="8"/>
                  </a:lnTo>
                  <a:lnTo>
                    <a:pt x="133" y="8"/>
                  </a:lnTo>
                  <a:lnTo>
                    <a:pt x="124" y="8"/>
                  </a:lnTo>
                  <a:lnTo>
                    <a:pt x="114" y="8"/>
                  </a:lnTo>
                  <a:lnTo>
                    <a:pt x="105" y="8"/>
                  </a:lnTo>
                  <a:lnTo>
                    <a:pt x="95" y="8"/>
                  </a:lnTo>
                  <a:lnTo>
                    <a:pt x="86" y="8"/>
                  </a:lnTo>
                  <a:lnTo>
                    <a:pt x="78" y="8"/>
                  </a:lnTo>
                  <a:lnTo>
                    <a:pt x="69" y="8"/>
                  </a:lnTo>
                  <a:lnTo>
                    <a:pt x="63" y="8"/>
                  </a:lnTo>
                  <a:lnTo>
                    <a:pt x="53" y="8"/>
                  </a:lnTo>
                  <a:lnTo>
                    <a:pt x="48" y="8"/>
                  </a:lnTo>
                  <a:lnTo>
                    <a:pt x="40" y="8"/>
                  </a:lnTo>
                  <a:lnTo>
                    <a:pt x="36" y="8"/>
                  </a:lnTo>
                  <a:lnTo>
                    <a:pt x="29" y="8"/>
                  </a:lnTo>
                  <a:lnTo>
                    <a:pt x="25" y="8"/>
                  </a:lnTo>
                  <a:lnTo>
                    <a:pt x="19" y="8"/>
                  </a:lnTo>
                  <a:lnTo>
                    <a:pt x="15" y="8"/>
                  </a:lnTo>
                  <a:lnTo>
                    <a:pt x="10" y="8"/>
                  </a:lnTo>
                  <a:lnTo>
                    <a:pt x="4" y="8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4" name="Freeform 7"/>
            <p:cNvSpPr>
              <a:spLocks/>
            </p:cNvSpPr>
            <p:nvPr/>
          </p:nvSpPr>
          <p:spPr bwMode="auto">
            <a:xfrm>
              <a:off x="4082" y="1719"/>
              <a:ext cx="1190" cy="1227"/>
            </a:xfrm>
            <a:custGeom>
              <a:avLst/>
              <a:gdLst>
                <a:gd name="T0" fmla="*/ 992 w 2380"/>
                <a:gd name="T1" fmla="*/ 0 h 2455"/>
                <a:gd name="T2" fmla="*/ 2372 w 2380"/>
                <a:gd name="T3" fmla="*/ 2436 h 2455"/>
                <a:gd name="T4" fmla="*/ 2370 w 2380"/>
                <a:gd name="T5" fmla="*/ 2438 h 2455"/>
                <a:gd name="T6" fmla="*/ 2365 w 2380"/>
                <a:gd name="T7" fmla="*/ 2440 h 2455"/>
                <a:gd name="T8" fmla="*/ 2355 w 2380"/>
                <a:gd name="T9" fmla="*/ 2442 h 2455"/>
                <a:gd name="T10" fmla="*/ 2342 w 2380"/>
                <a:gd name="T11" fmla="*/ 2442 h 2455"/>
                <a:gd name="T12" fmla="*/ 2332 w 2380"/>
                <a:gd name="T13" fmla="*/ 2443 h 2455"/>
                <a:gd name="T14" fmla="*/ 2323 w 2380"/>
                <a:gd name="T15" fmla="*/ 2443 h 2455"/>
                <a:gd name="T16" fmla="*/ 2310 w 2380"/>
                <a:gd name="T17" fmla="*/ 2443 h 2455"/>
                <a:gd name="T18" fmla="*/ 2294 w 2380"/>
                <a:gd name="T19" fmla="*/ 2445 h 2455"/>
                <a:gd name="T20" fmla="*/ 2279 w 2380"/>
                <a:gd name="T21" fmla="*/ 2445 h 2455"/>
                <a:gd name="T22" fmla="*/ 2260 w 2380"/>
                <a:gd name="T23" fmla="*/ 2447 h 2455"/>
                <a:gd name="T24" fmla="*/ 2239 w 2380"/>
                <a:gd name="T25" fmla="*/ 2447 h 2455"/>
                <a:gd name="T26" fmla="*/ 2216 w 2380"/>
                <a:gd name="T27" fmla="*/ 2447 h 2455"/>
                <a:gd name="T28" fmla="*/ 2190 w 2380"/>
                <a:gd name="T29" fmla="*/ 2447 h 2455"/>
                <a:gd name="T30" fmla="*/ 2163 w 2380"/>
                <a:gd name="T31" fmla="*/ 2449 h 2455"/>
                <a:gd name="T32" fmla="*/ 2131 w 2380"/>
                <a:gd name="T33" fmla="*/ 2449 h 2455"/>
                <a:gd name="T34" fmla="*/ 2097 w 2380"/>
                <a:gd name="T35" fmla="*/ 2451 h 2455"/>
                <a:gd name="T36" fmla="*/ 2059 w 2380"/>
                <a:gd name="T37" fmla="*/ 2451 h 2455"/>
                <a:gd name="T38" fmla="*/ 2019 w 2380"/>
                <a:gd name="T39" fmla="*/ 2453 h 2455"/>
                <a:gd name="T40" fmla="*/ 1975 w 2380"/>
                <a:gd name="T41" fmla="*/ 2453 h 2455"/>
                <a:gd name="T42" fmla="*/ 1929 w 2380"/>
                <a:gd name="T43" fmla="*/ 2453 h 2455"/>
                <a:gd name="T44" fmla="*/ 1878 w 2380"/>
                <a:gd name="T45" fmla="*/ 2453 h 2455"/>
                <a:gd name="T46" fmla="*/ 1825 w 2380"/>
                <a:gd name="T47" fmla="*/ 2455 h 2455"/>
                <a:gd name="T48" fmla="*/ 1766 w 2380"/>
                <a:gd name="T49" fmla="*/ 2453 h 2455"/>
                <a:gd name="T50" fmla="*/ 1703 w 2380"/>
                <a:gd name="T51" fmla="*/ 2453 h 2455"/>
                <a:gd name="T52" fmla="*/ 1640 w 2380"/>
                <a:gd name="T53" fmla="*/ 2453 h 2455"/>
                <a:gd name="T54" fmla="*/ 1574 w 2380"/>
                <a:gd name="T55" fmla="*/ 2453 h 2455"/>
                <a:gd name="T56" fmla="*/ 1503 w 2380"/>
                <a:gd name="T57" fmla="*/ 2453 h 2455"/>
                <a:gd name="T58" fmla="*/ 1433 w 2380"/>
                <a:gd name="T59" fmla="*/ 2453 h 2455"/>
                <a:gd name="T60" fmla="*/ 1361 w 2380"/>
                <a:gd name="T61" fmla="*/ 2453 h 2455"/>
                <a:gd name="T62" fmla="*/ 1289 w 2380"/>
                <a:gd name="T63" fmla="*/ 2453 h 2455"/>
                <a:gd name="T64" fmla="*/ 1215 w 2380"/>
                <a:gd name="T65" fmla="*/ 2453 h 2455"/>
                <a:gd name="T66" fmla="*/ 1140 w 2380"/>
                <a:gd name="T67" fmla="*/ 2453 h 2455"/>
                <a:gd name="T68" fmla="*/ 1066 w 2380"/>
                <a:gd name="T69" fmla="*/ 2453 h 2455"/>
                <a:gd name="T70" fmla="*/ 992 w 2380"/>
                <a:gd name="T71" fmla="*/ 2453 h 2455"/>
                <a:gd name="T72" fmla="*/ 916 w 2380"/>
                <a:gd name="T73" fmla="*/ 2451 h 2455"/>
                <a:gd name="T74" fmla="*/ 844 w 2380"/>
                <a:gd name="T75" fmla="*/ 2451 h 2455"/>
                <a:gd name="T76" fmla="*/ 772 w 2380"/>
                <a:gd name="T77" fmla="*/ 2451 h 2455"/>
                <a:gd name="T78" fmla="*/ 701 w 2380"/>
                <a:gd name="T79" fmla="*/ 2451 h 2455"/>
                <a:gd name="T80" fmla="*/ 631 w 2380"/>
                <a:gd name="T81" fmla="*/ 2449 h 2455"/>
                <a:gd name="T82" fmla="*/ 564 w 2380"/>
                <a:gd name="T83" fmla="*/ 2449 h 2455"/>
                <a:gd name="T84" fmla="*/ 500 w 2380"/>
                <a:gd name="T85" fmla="*/ 2449 h 2455"/>
                <a:gd name="T86" fmla="*/ 439 w 2380"/>
                <a:gd name="T87" fmla="*/ 2449 h 2455"/>
                <a:gd name="T88" fmla="*/ 378 w 2380"/>
                <a:gd name="T89" fmla="*/ 2447 h 2455"/>
                <a:gd name="T90" fmla="*/ 323 w 2380"/>
                <a:gd name="T91" fmla="*/ 2447 h 2455"/>
                <a:gd name="T92" fmla="*/ 272 w 2380"/>
                <a:gd name="T93" fmla="*/ 2447 h 2455"/>
                <a:gd name="T94" fmla="*/ 226 w 2380"/>
                <a:gd name="T95" fmla="*/ 2447 h 2455"/>
                <a:gd name="T96" fmla="*/ 182 w 2380"/>
                <a:gd name="T97" fmla="*/ 2447 h 2455"/>
                <a:gd name="T98" fmla="*/ 142 w 2380"/>
                <a:gd name="T99" fmla="*/ 2447 h 2455"/>
                <a:gd name="T100" fmla="*/ 110 w 2380"/>
                <a:gd name="T101" fmla="*/ 2447 h 2455"/>
                <a:gd name="T102" fmla="*/ 82 w 2380"/>
                <a:gd name="T103" fmla="*/ 2447 h 2455"/>
                <a:gd name="T104" fmla="*/ 59 w 2380"/>
                <a:gd name="T105" fmla="*/ 2447 h 2455"/>
                <a:gd name="T106" fmla="*/ 44 w 2380"/>
                <a:gd name="T107" fmla="*/ 2447 h 2455"/>
                <a:gd name="T108" fmla="*/ 32 w 2380"/>
                <a:gd name="T109" fmla="*/ 2447 h 2455"/>
                <a:gd name="T110" fmla="*/ 0 w 2380"/>
                <a:gd name="T111" fmla="*/ 496 h 24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380"/>
                <a:gd name="T169" fmla="*/ 0 h 2455"/>
                <a:gd name="T170" fmla="*/ 2380 w 2380"/>
                <a:gd name="T171" fmla="*/ 2455 h 24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380" h="2455">
                  <a:moveTo>
                    <a:pt x="0" y="496"/>
                  </a:moveTo>
                  <a:lnTo>
                    <a:pt x="992" y="0"/>
                  </a:lnTo>
                  <a:lnTo>
                    <a:pt x="2380" y="655"/>
                  </a:lnTo>
                  <a:lnTo>
                    <a:pt x="2372" y="2436"/>
                  </a:lnTo>
                  <a:lnTo>
                    <a:pt x="2370" y="2438"/>
                  </a:lnTo>
                  <a:lnTo>
                    <a:pt x="2367" y="2438"/>
                  </a:lnTo>
                  <a:lnTo>
                    <a:pt x="2365" y="2440"/>
                  </a:lnTo>
                  <a:lnTo>
                    <a:pt x="2361" y="2440"/>
                  </a:lnTo>
                  <a:lnTo>
                    <a:pt x="2355" y="2442"/>
                  </a:lnTo>
                  <a:lnTo>
                    <a:pt x="2349" y="2442"/>
                  </a:lnTo>
                  <a:lnTo>
                    <a:pt x="2342" y="2442"/>
                  </a:lnTo>
                  <a:lnTo>
                    <a:pt x="2338" y="2442"/>
                  </a:lnTo>
                  <a:lnTo>
                    <a:pt x="2332" y="2443"/>
                  </a:lnTo>
                  <a:lnTo>
                    <a:pt x="2329" y="2443"/>
                  </a:lnTo>
                  <a:lnTo>
                    <a:pt x="2323" y="2443"/>
                  </a:lnTo>
                  <a:lnTo>
                    <a:pt x="2315" y="2443"/>
                  </a:lnTo>
                  <a:lnTo>
                    <a:pt x="2310" y="2443"/>
                  </a:lnTo>
                  <a:lnTo>
                    <a:pt x="2302" y="2443"/>
                  </a:lnTo>
                  <a:lnTo>
                    <a:pt x="2294" y="2445"/>
                  </a:lnTo>
                  <a:lnTo>
                    <a:pt x="2287" y="2445"/>
                  </a:lnTo>
                  <a:lnTo>
                    <a:pt x="2279" y="2445"/>
                  </a:lnTo>
                  <a:lnTo>
                    <a:pt x="2270" y="2445"/>
                  </a:lnTo>
                  <a:lnTo>
                    <a:pt x="2260" y="2447"/>
                  </a:lnTo>
                  <a:lnTo>
                    <a:pt x="2251" y="2447"/>
                  </a:lnTo>
                  <a:lnTo>
                    <a:pt x="2239" y="2447"/>
                  </a:lnTo>
                  <a:lnTo>
                    <a:pt x="2228" y="2447"/>
                  </a:lnTo>
                  <a:lnTo>
                    <a:pt x="2216" y="2447"/>
                  </a:lnTo>
                  <a:lnTo>
                    <a:pt x="2203" y="2447"/>
                  </a:lnTo>
                  <a:lnTo>
                    <a:pt x="2190" y="2447"/>
                  </a:lnTo>
                  <a:lnTo>
                    <a:pt x="2176" y="2449"/>
                  </a:lnTo>
                  <a:lnTo>
                    <a:pt x="2163" y="2449"/>
                  </a:lnTo>
                  <a:lnTo>
                    <a:pt x="2146" y="2449"/>
                  </a:lnTo>
                  <a:lnTo>
                    <a:pt x="2131" y="2449"/>
                  </a:lnTo>
                  <a:lnTo>
                    <a:pt x="2114" y="2449"/>
                  </a:lnTo>
                  <a:lnTo>
                    <a:pt x="2097" y="2451"/>
                  </a:lnTo>
                  <a:lnTo>
                    <a:pt x="2078" y="2451"/>
                  </a:lnTo>
                  <a:lnTo>
                    <a:pt x="2059" y="2451"/>
                  </a:lnTo>
                  <a:lnTo>
                    <a:pt x="2040" y="2451"/>
                  </a:lnTo>
                  <a:lnTo>
                    <a:pt x="2019" y="2453"/>
                  </a:lnTo>
                  <a:lnTo>
                    <a:pt x="1996" y="2453"/>
                  </a:lnTo>
                  <a:lnTo>
                    <a:pt x="1975" y="2453"/>
                  </a:lnTo>
                  <a:lnTo>
                    <a:pt x="1952" y="2453"/>
                  </a:lnTo>
                  <a:lnTo>
                    <a:pt x="1929" y="2453"/>
                  </a:lnTo>
                  <a:lnTo>
                    <a:pt x="1903" y="2453"/>
                  </a:lnTo>
                  <a:lnTo>
                    <a:pt x="1878" y="2453"/>
                  </a:lnTo>
                  <a:lnTo>
                    <a:pt x="1851" y="2453"/>
                  </a:lnTo>
                  <a:lnTo>
                    <a:pt x="1825" y="2455"/>
                  </a:lnTo>
                  <a:lnTo>
                    <a:pt x="1794" y="2453"/>
                  </a:lnTo>
                  <a:lnTo>
                    <a:pt x="1766" y="2453"/>
                  </a:lnTo>
                  <a:lnTo>
                    <a:pt x="1735" y="2453"/>
                  </a:lnTo>
                  <a:lnTo>
                    <a:pt x="1703" y="2453"/>
                  </a:lnTo>
                  <a:lnTo>
                    <a:pt x="1671" y="2453"/>
                  </a:lnTo>
                  <a:lnTo>
                    <a:pt x="1640" y="2453"/>
                  </a:lnTo>
                  <a:lnTo>
                    <a:pt x="1606" y="2453"/>
                  </a:lnTo>
                  <a:lnTo>
                    <a:pt x="1574" y="2453"/>
                  </a:lnTo>
                  <a:lnTo>
                    <a:pt x="1540" y="2453"/>
                  </a:lnTo>
                  <a:lnTo>
                    <a:pt x="1503" y="2453"/>
                  </a:lnTo>
                  <a:lnTo>
                    <a:pt x="1469" y="2453"/>
                  </a:lnTo>
                  <a:lnTo>
                    <a:pt x="1433" y="2453"/>
                  </a:lnTo>
                  <a:lnTo>
                    <a:pt x="1397" y="2453"/>
                  </a:lnTo>
                  <a:lnTo>
                    <a:pt x="1361" y="2453"/>
                  </a:lnTo>
                  <a:lnTo>
                    <a:pt x="1325" y="2453"/>
                  </a:lnTo>
                  <a:lnTo>
                    <a:pt x="1289" y="2453"/>
                  </a:lnTo>
                  <a:lnTo>
                    <a:pt x="1251" y="2453"/>
                  </a:lnTo>
                  <a:lnTo>
                    <a:pt x="1215" y="2453"/>
                  </a:lnTo>
                  <a:lnTo>
                    <a:pt x="1177" y="2453"/>
                  </a:lnTo>
                  <a:lnTo>
                    <a:pt x="1140" y="2453"/>
                  </a:lnTo>
                  <a:lnTo>
                    <a:pt x="1102" y="2453"/>
                  </a:lnTo>
                  <a:lnTo>
                    <a:pt x="1066" y="2453"/>
                  </a:lnTo>
                  <a:lnTo>
                    <a:pt x="1028" y="2453"/>
                  </a:lnTo>
                  <a:lnTo>
                    <a:pt x="992" y="2453"/>
                  </a:lnTo>
                  <a:lnTo>
                    <a:pt x="954" y="2451"/>
                  </a:lnTo>
                  <a:lnTo>
                    <a:pt x="916" y="2451"/>
                  </a:lnTo>
                  <a:lnTo>
                    <a:pt x="880" y="2451"/>
                  </a:lnTo>
                  <a:lnTo>
                    <a:pt x="844" y="2451"/>
                  </a:lnTo>
                  <a:lnTo>
                    <a:pt x="806" y="2451"/>
                  </a:lnTo>
                  <a:lnTo>
                    <a:pt x="772" y="2451"/>
                  </a:lnTo>
                  <a:lnTo>
                    <a:pt x="735" y="2451"/>
                  </a:lnTo>
                  <a:lnTo>
                    <a:pt x="701" y="2451"/>
                  </a:lnTo>
                  <a:lnTo>
                    <a:pt x="665" y="2449"/>
                  </a:lnTo>
                  <a:lnTo>
                    <a:pt x="631" y="2449"/>
                  </a:lnTo>
                  <a:lnTo>
                    <a:pt x="597" y="2449"/>
                  </a:lnTo>
                  <a:lnTo>
                    <a:pt x="564" y="2449"/>
                  </a:lnTo>
                  <a:lnTo>
                    <a:pt x="530" y="2449"/>
                  </a:lnTo>
                  <a:lnTo>
                    <a:pt x="500" y="2449"/>
                  </a:lnTo>
                  <a:lnTo>
                    <a:pt x="467" y="2449"/>
                  </a:lnTo>
                  <a:lnTo>
                    <a:pt x="439" y="2449"/>
                  </a:lnTo>
                  <a:lnTo>
                    <a:pt x="409" y="2447"/>
                  </a:lnTo>
                  <a:lnTo>
                    <a:pt x="378" y="2447"/>
                  </a:lnTo>
                  <a:lnTo>
                    <a:pt x="350" y="2447"/>
                  </a:lnTo>
                  <a:lnTo>
                    <a:pt x="323" y="2447"/>
                  </a:lnTo>
                  <a:lnTo>
                    <a:pt x="296" y="2447"/>
                  </a:lnTo>
                  <a:lnTo>
                    <a:pt x="272" y="2447"/>
                  </a:lnTo>
                  <a:lnTo>
                    <a:pt x="249" y="2447"/>
                  </a:lnTo>
                  <a:lnTo>
                    <a:pt x="226" y="2447"/>
                  </a:lnTo>
                  <a:lnTo>
                    <a:pt x="203" y="2447"/>
                  </a:lnTo>
                  <a:lnTo>
                    <a:pt x="182" y="2447"/>
                  </a:lnTo>
                  <a:lnTo>
                    <a:pt x="161" y="2447"/>
                  </a:lnTo>
                  <a:lnTo>
                    <a:pt x="142" y="2447"/>
                  </a:lnTo>
                  <a:lnTo>
                    <a:pt x="125" y="2447"/>
                  </a:lnTo>
                  <a:lnTo>
                    <a:pt x="110" y="2447"/>
                  </a:lnTo>
                  <a:lnTo>
                    <a:pt x="95" y="2447"/>
                  </a:lnTo>
                  <a:lnTo>
                    <a:pt x="82" y="2447"/>
                  </a:lnTo>
                  <a:lnTo>
                    <a:pt x="68" y="2447"/>
                  </a:lnTo>
                  <a:lnTo>
                    <a:pt x="59" y="2447"/>
                  </a:lnTo>
                  <a:lnTo>
                    <a:pt x="49" y="2447"/>
                  </a:lnTo>
                  <a:lnTo>
                    <a:pt x="44" y="2447"/>
                  </a:lnTo>
                  <a:lnTo>
                    <a:pt x="38" y="2447"/>
                  </a:lnTo>
                  <a:lnTo>
                    <a:pt x="32" y="2447"/>
                  </a:lnTo>
                  <a:lnTo>
                    <a:pt x="30" y="2447"/>
                  </a:lnTo>
                  <a:lnTo>
                    <a:pt x="0" y="496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5" name="Freeform 8"/>
            <p:cNvSpPr>
              <a:spLocks/>
            </p:cNvSpPr>
            <p:nvPr/>
          </p:nvSpPr>
          <p:spPr bwMode="auto">
            <a:xfrm>
              <a:off x="4082" y="1817"/>
              <a:ext cx="1190" cy="1138"/>
            </a:xfrm>
            <a:custGeom>
              <a:avLst/>
              <a:gdLst>
                <a:gd name="T0" fmla="*/ 0 w 2380"/>
                <a:gd name="T1" fmla="*/ 567 h 2277"/>
                <a:gd name="T2" fmla="*/ 973 w 2380"/>
                <a:gd name="T3" fmla="*/ 0 h 2277"/>
                <a:gd name="T4" fmla="*/ 106 w 2380"/>
                <a:gd name="T5" fmla="*/ 816 h 2277"/>
                <a:gd name="T6" fmla="*/ 1452 w 2380"/>
                <a:gd name="T7" fmla="*/ 308 h 2277"/>
                <a:gd name="T8" fmla="*/ 372 w 2380"/>
                <a:gd name="T9" fmla="*/ 1218 h 2277"/>
                <a:gd name="T10" fmla="*/ 1960 w 2380"/>
                <a:gd name="T11" fmla="*/ 500 h 2277"/>
                <a:gd name="T12" fmla="*/ 699 w 2380"/>
                <a:gd name="T13" fmla="*/ 1648 h 2277"/>
                <a:gd name="T14" fmla="*/ 2378 w 2380"/>
                <a:gd name="T15" fmla="*/ 793 h 2277"/>
                <a:gd name="T16" fmla="*/ 2372 w 2380"/>
                <a:gd name="T17" fmla="*/ 1087 h 2277"/>
                <a:gd name="T18" fmla="*/ 1114 w 2380"/>
                <a:gd name="T19" fmla="*/ 2152 h 2277"/>
                <a:gd name="T20" fmla="*/ 2380 w 2380"/>
                <a:gd name="T21" fmla="*/ 1638 h 2277"/>
                <a:gd name="T22" fmla="*/ 2367 w 2380"/>
                <a:gd name="T23" fmla="*/ 2064 h 2277"/>
                <a:gd name="T24" fmla="*/ 2066 w 2380"/>
                <a:gd name="T25" fmla="*/ 2258 h 2277"/>
                <a:gd name="T26" fmla="*/ 19 w 2380"/>
                <a:gd name="T27" fmla="*/ 2277 h 2277"/>
                <a:gd name="T28" fmla="*/ 0 w 2380"/>
                <a:gd name="T29" fmla="*/ 567 h 2277"/>
                <a:gd name="T30" fmla="*/ 0 w 2380"/>
                <a:gd name="T31" fmla="*/ 567 h 22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380"/>
                <a:gd name="T49" fmla="*/ 0 h 2277"/>
                <a:gd name="T50" fmla="*/ 2380 w 2380"/>
                <a:gd name="T51" fmla="*/ 2277 h 227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380" h="2277">
                  <a:moveTo>
                    <a:pt x="0" y="567"/>
                  </a:moveTo>
                  <a:lnTo>
                    <a:pt x="973" y="0"/>
                  </a:lnTo>
                  <a:lnTo>
                    <a:pt x="106" y="816"/>
                  </a:lnTo>
                  <a:lnTo>
                    <a:pt x="1452" y="308"/>
                  </a:lnTo>
                  <a:lnTo>
                    <a:pt x="372" y="1218"/>
                  </a:lnTo>
                  <a:lnTo>
                    <a:pt x="1960" y="500"/>
                  </a:lnTo>
                  <a:lnTo>
                    <a:pt x="699" y="1648"/>
                  </a:lnTo>
                  <a:lnTo>
                    <a:pt x="2378" y="793"/>
                  </a:lnTo>
                  <a:lnTo>
                    <a:pt x="2372" y="1087"/>
                  </a:lnTo>
                  <a:lnTo>
                    <a:pt x="1114" y="2152"/>
                  </a:lnTo>
                  <a:lnTo>
                    <a:pt x="2380" y="1638"/>
                  </a:lnTo>
                  <a:lnTo>
                    <a:pt x="2367" y="2064"/>
                  </a:lnTo>
                  <a:lnTo>
                    <a:pt x="2066" y="2258"/>
                  </a:lnTo>
                  <a:lnTo>
                    <a:pt x="19" y="2277"/>
                  </a:lnTo>
                  <a:lnTo>
                    <a:pt x="0" y="567"/>
                  </a:lnTo>
                  <a:close/>
                </a:path>
              </a:pathLst>
            </a:custGeom>
            <a:solidFill>
              <a:srgbClr val="D1BD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6" name="Freeform 9"/>
            <p:cNvSpPr>
              <a:spLocks/>
            </p:cNvSpPr>
            <p:nvPr/>
          </p:nvSpPr>
          <p:spPr bwMode="auto">
            <a:xfrm>
              <a:off x="5122" y="1508"/>
              <a:ext cx="53" cy="111"/>
            </a:xfrm>
            <a:custGeom>
              <a:avLst/>
              <a:gdLst>
                <a:gd name="T0" fmla="*/ 19 w 106"/>
                <a:gd name="T1" fmla="*/ 220 h 222"/>
                <a:gd name="T2" fmla="*/ 28 w 106"/>
                <a:gd name="T3" fmla="*/ 209 h 222"/>
                <a:gd name="T4" fmla="*/ 39 w 106"/>
                <a:gd name="T5" fmla="*/ 197 h 222"/>
                <a:gd name="T6" fmla="*/ 53 w 106"/>
                <a:gd name="T7" fmla="*/ 186 h 222"/>
                <a:gd name="T8" fmla="*/ 64 w 106"/>
                <a:gd name="T9" fmla="*/ 171 h 222"/>
                <a:gd name="T10" fmla="*/ 77 w 106"/>
                <a:gd name="T11" fmla="*/ 156 h 222"/>
                <a:gd name="T12" fmla="*/ 87 w 106"/>
                <a:gd name="T13" fmla="*/ 140 h 222"/>
                <a:gd name="T14" fmla="*/ 95 w 106"/>
                <a:gd name="T15" fmla="*/ 125 h 222"/>
                <a:gd name="T16" fmla="*/ 100 w 106"/>
                <a:gd name="T17" fmla="*/ 110 h 222"/>
                <a:gd name="T18" fmla="*/ 104 w 106"/>
                <a:gd name="T19" fmla="*/ 95 h 222"/>
                <a:gd name="T20" fmla="*/ 106 w 106"/>
                <a:gd name="T21" fmla="*/ 81 h 222"/>
                <a:gd name="T22" fmla="*/ 104 w 106"/>
                <a:gd name="T23" fmla="*/ 68 h 222"/>
                <a:gd name="T24" fmla="*/ 100 w 106"/>
                <a:gd name="T25" fmla="*/ 57 h 222"/>
                <a:gd name="T26" fmla="*/ 98 w 106"/>
                <a:gd name="T27" fmla="*/ 45 h 222"/>
                <a:gd name="T28" fmla="*/ 95 w 106"/>
                <a:gd name="T29" fmla="*/ 36 h 222"/>
                <a:gd name="T30" fmla="*/ 87 w 106"/>
                <a:gd name="T31" fmla="*/ 24 h 222"/>
                <a:gd name="T32" fmla="*/ 77 w 106"/>
                <a:gd name="T33" fmla="*/ 13 h 222"/>
                <a:gd name="T34" fmla="*/ 68 w 106"/>
                <a:gd name="T35" fmla="*/ 4 h 222"/>
                <a:gd name="T36" fmla="*/ 57 w 106"/>
                <a:gd name="T37" fmla="*/ 0 h 222"/>
                <a:gd name="T38" fmla="*/ 43 w 106"/>
                <a:gd name="T39" fmla="*/ 0 h 222"/>
                <a:gd name="T40" fmla="*/ 30 w 106"/>
                <a:gd name="T41" fmla="*/ 0 h 222"/>
                <a:gd name="T42" fmla="*/ 17 w 106"/>
                <a:gd name="T43" fmla="*/ 4 h 222"/>
                <a:gd name="T44" fmla="*/ 7 w 106"/>
                <a:gd name="T45" fmla="*/ 11 h 222"/>
                <a:gd name="T46" fmla="*/ 1 w 106"/>
                <a:gd name="T47" fmla="*/ 23 h 222"/>
                <a:gd name="T48" fmla="*/ 0 w 106"/>
                <a:gd name="T49" fmla="*/ 36 h 222"/>
                <a:gd name="T50" fmla="*/ 0 w 106"/>
                <a:gd name="T51" fmla="*/ 49 h 222"/>
                <a:gd name="T52" fmla="*/ 0 w 106"/>
                <a:gd name="T53" fmla="*/ 57 h 222"/>
                <a:gd name="T54" fmla="*/ 26 w 106"/>
                <a:gd name="T55" fmla="*/ 95 h 222"/>
                <a:gd name="T56" fmla="*/ 26 w 106"/>
                <a:gd name="T57" fmla="*/ 91 h 222"/>
                <a:gd name="T58" fmla="*/ 26 w 106"/>
                <a:gd name="T59" fmla="*/ 81 h 222"/>
                <a:gd name="T60" fmla="*/ 26 w 106"/>
                <a:gd name="T61" fmla="*/ 68 h 222"/>
                <a:gd name="T62" fmla="*/ 26 w 106"/>
                <a:gd name="T63" fmla="*/ 55 h 222"/>
                <a:gd name="T64" fmla="*/ 28 w 106"/>
                <a:gd name="T65" fmla="*/ 42 h 222"/>
                <a:gd name="T66" fmla="*/ 34 w 106"/>
                <a:gd name="T67" fmla="*/ 32 h 222"/>
                <a:gd name="T68" fmla="*/ 45 w 106"/>
                <a:gd name="T69" fmla="*/ 32 h 222"/>
                <a:gd name="T70" fmla="*/ 49 w 106"/>
                <a:gd name="T71" fmla="*/ 42 h 222"/>
                <a:gd name="T72" fmla="*/ 53 w 106"/>
                <a:gd name="T73" fmla="*/ 57 h 222"/>
                <a:gd name="T74" fmla="*/ 57 w 106"/>
                <a:gd name="T75" fmla="*/ 68 h 222"/>
                <a:gd name="T76" fmla="*/ 58 w 106"/>
                <a:gd name="T77" fmla="*/ 74 h 222"/>
                <a:gd name="T78" fmla="*/ 60 w 106"/>
                <a:gd name="T79" fmla="*/ 78 h 222"/>
                <a:gd name="T80" fmla="*/ 64 w 106"/>
                <a:gd name="T81" fmla="*/ 89 h 222"/>
                <a:gd name="T82" fmla="*/ 64 w 106"/>
                <a:gd name="T83" fmla="*/ 104 h 222"/>
                <a:gd name="T84" fmla="*/ 62 w 106"/>
                <a:gd name="T85" fmla="*/ 114 h 222"/>
                <a:gd name="T86" fmla="*/ 58 w 106"/>
                <a:gd name="T87" fmla="*/ 125 h 222"/>
                <a:gd name="T88" fmla="*/ 51 w 106"/>
                <a:gd name="T89" fmla="*/ 135 h 222"/>
                <a:gd name="T90" fmla="*/ 43 w 106"/>
                <a:gd name="T91" fmla="*/ 144 h 222"/>
                <a:gd name="T92" fmla="*/ 34 w 106"/>
                <a:gd name="T93" fmla="*/ 154 h 222"/>
                <a:gd name="T94" fmla="*/ 24 w 106"/>
                <a:gd name="T95" fmla="*/ 163 h 222"/>
                <a:gd name="T96" fmla="*/ 15 w 106"/>
                <a:gd name="T97" fmla="*/ 169 h 222"/>
                <a:gd name="T98" fmla="*/ 7 w 106"/>
                <a:gd name="T99" fmla="*/ 176 h 222"/>
                <a:gd name="T100" fmla="*/ 0 w 106"/>
                <a:gd name="T101" fmla="*/ 182 h 222"/>
                <a:gd name="T102" fmla="*/ 17 w 106"/>
                <a:gd name="T103" fmla="*/ 222 h 22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06"/>
                <a:gd name="T157" fmla="*/ 0 h 222"/>
                <a:gd name="T158" fmla="*/ 106 w 106"/>
                <a:gd name="T159" fmla="*/ 222 h 22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06" h="222">
                  <a:moveTo>
                    <a:pt x="17" y="222"/>
                  </a:moveTo>
                  <a:lnTo>
                    <a:pt x="19" y="220"/>
                  </a:lnTo>
                  <a:lnTo>
                    <a:pt x="24" y="213"/>
                  </a:lnTo>
                  <a:lnTo>
                    <a:pt x="28" y="209"/>
                  </a:lnTo>
                  <a:lnTo>
                    <a:pt x="34" y="203"/>
                  </a:lnTo>
                  <a:lnTo>
                    <a:pt x="39" y="197"/>
                  </a:lnTo>
                  <a:lnTo>
                    <a:pt x="47" y="192"/>
                  </a:lnTo>
                  <a:lnTo>
                    <a:pt x="53" y="186"/>
                  </a:lnTo>
                  <a:lnTo>
                    <a:pt x="58" y="178"/>
                  </a:lnTo>
                  <a:lnTo>
                    <a:pt x="64" y="171"/>
                  </a:lnTo>
                  <a:lnTo>
                    <a:pt x="72" y="165"/>
                  </a:lnTo>
                  <a:lnTo>
                    <a:pt x="77" y="156"/>
                  </a:lnTo>
                  <a:lnTo>
                    <a:pt x="83" y="148"/>
                  </a:lnTo>
                  <a:lnTo>
                    <a:pt x="87" y="140"/>
                  </a:lnTo>
                  <a:lnTo>
                    <a:pt x="93" y="133"/>
                  </a:lnTo>
                  <a:lnTo>
                    <a:pt x="95" y="125"/>
                  </a:lnTo>
                  <a:lnTo>
                    <a:pt x="98" y="116"/>
                  </a:lnTo>
                  <a:lnTo>
                    <a:pt x="100" y="110"/>
                  </a:lnTo>
                  <a:lnTo>
                    <a:pt x="104" y="102"/>
                  </a:lnTo>
                  <a:lnTo>
                    <a:pt x="104" y="95"/>
                  </a:lnTo>
                  <a:lnTo>
                    <a:pt x="106" y="87"/>
                  </a:lnTo>
                  <a:lnTo>
                    <a:pt x="106" y="81"/>
                  </a:lnTo>
                  <a:lnTo>
                    <a:pt x="106" y="74"/>
                  </a:lnTo>
                  <a:lnTo>
                    <a:pt x="104" y="68"/>
                  </a:lnTo>
                  <a:lnTo>
                    <a:pt x="102" y="62"/>
                  </a:lnTo>
                  <a:lnTo>
                    <a:pt x="100" y="57"/>
                  </a:lnTo>
                  <a:lnTo>
                    <a:pt x="100" y="51"/>
                  </a:lnTo>
                  <a:lnTo>
                    <a:pt x="98" y="45"/>
                  </a:lnTo>
                  <a:lnTo>
                    <a:pt x="96" y="42"/>
                  </a:lnTo>
                  <a:lnTo>
                    <a:pt x="95" y="36"/>
                  </a:lnTo>
                  <a:lnTo>
                    <a:pt x="93" y="32"/>
                  </a:lnTo>
                  <a:lnTo>
                    <a:pt x="87" y="24"/>
                  </a:lnTo>
                  <a:lnTo>
                    <a:pt x="83" y="19"/>
                  </a:lnTo>
                  <a:lnTo>
                    <a:pt x="77" y="13"/>
                  </a:lnTo>
                  <a:lnTo>
                    <a:pt x="74" y="9"/>
                  </a:lnTo>
                  <a:lnTo>
                    <a:pt x="68" y="4"/>
                  </a:lnTo>
                  <a:lnTo>
                    <a:pt x="62" y="4"/>
                  </a:lnTo>
                  <a:lnTo>
                    <a:pt x="57" y="0"/>
                  </a:lnTo>
                  <a:lnTo>
                    <a:pt x="51" y="0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0" y="0"/>
                  </a:lnTo>
                  <a:lnTo>
                    <a:pt x="24" y="2"/>
                  </a:lnTo>
                  <a:lnTo>
                    <a:pt x="17" y="4"/>
                  </a:lnTo>
                  <a:lnTo>
                    <a:pt x="11" y="5"/>
                  </a:lnTo>
                  <a:lnTo>
                    <a:pt x="7" y="11"/>
                  </a:lnTo>
                  <a:lnTo>
                    <a:pt x="5" y="17"/>
                  </a:lnTo>
                  <a:lnTo>
                    <a:pt x="1" y="23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0" y="53"/>
                  </a:lnTo>
                  <a:lnTo>
                    <a:pt x="0" y="57"/>
                  </a:lnTo>
                  <a:lnTo>
                    <a:pt x="0" y="59"/>
                  </a:lnTo>
                  <a:lnTo>
                    <a:pt x="26" y="95"/>
                  </a:lnTo>
                  <a:lnTo>
                    <a:pt x="26" y="93"/>
                  </a:lnTo>
                  <a:lnTo>
                    <a:pt x="26" y="91"/>
                  </a:lnTo>
                  <a:lnTo>
                    <a:pt x="26" y="85"/>
                  </a:lnTo>
                  <a:lnTo>
                    <a:pt x="26" y="81"/>
                  </a:lnTo>
                  <a:lnTo>
                    <a:pt x="26" y="74"/>
                  </a:lnTo>
                  <a:lnTo>
                    <a:pt x="26" y="68"/>
                  </a:lnTo>
                  <a:lnTo>
                    <a:pt x="26" y="61"/>
                  </a:lnTo>
                  <a:lnTo>
                    <a:pt x="26" y="55"/>
                  </a:lnTo>
                  <a:lnTo>
                    <a:pt x="26" y="47"/>
                  </a:lnTo>
                  <a:lnTo>
                    <a:pt x="28" y="42"/>
                  </a:lnTo>
                  <a:lnTo>
                    <a:pt x="32" y="36"/>
                  </a:lnTo>
                  <a:lnTo>
                    <a:pt x="34" y="32"/>
                  </a:lnTo>
                  <a:lnTo>
                    <a:pt x="38" y="28"/>
                  </a:lnTo>
                  <a:lnTo>
                    <a:pt x="45" y="32"/>
                  </a:lnTo>
                  <a:lnTo>
                    <a:pt x="47" y="36"/>
                  </a:lnTo>
                  <a:lnTo>
                    <a:pt x="49" y="42"/>
                  </a:lnTo>
                  <a:lnTo>
                    <a:pt x="51" y="49"/>
                  </a:lnTo>
                  <a:lnTo>
                    <a:pt x="53" y="57"/>
                  </a:lnTo>
                  <a:lnTo>
                    <a:pt x="55" y="62"/>
                  </a:lnTo>
                  <a:lnTo>
                    <a:pt x="57" y="68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60" y="78"/>
                  </a:lnTo>
                  <a:lnTo>
                    <a:pt x="62" y="81"/>
                  </a:lnTo>
                  <a:lnTo>
                    <a:pt x="64" y="89"/>
                  </a:lnTo>
                  <a:lnTo>
                    <a:pt x="64" y="95"/>
                  </a:lnTo>
                  <a:lnTo>
                    <a:pt x="64" y="104"/>
                  </a:lnTo>
                  <a:lnTo>
                    <a:pt x="62" y="110"/>
                  </a:lnTo>
                  <a:lnTo>
                    <a:pt x="62" y="114"/>
                  </a:lnTo>
                  <a:lnTo>
                    <a:pt x="60" y="119"/>
                  </a:lnTo>
                  <a:lnTo>
                    <a:pt x="58" y="125"/>
                  </a:lnTo>
                  <a:lnTo>
                    <a:pt x="55" y="131"/>
                  </a:lnTo>
                  <a:lnTo>
                    <a:pt x="51" y="135"/>
                  </a:lnTo>
                  <a:lnTo>
                    <a:pt x="47" y="140"/>
                  </a:lnTo>
                  <a:lnTo>
                    <a:pt x="43" y="144"/>
                  </a:lnTo>
                  <a:lnTo>
                    <a:pt x="38" y="148"/>
                  </a:lnTo>
                  <a:lnTo>
                    <a:pt x="34" y="154"/>
                  </a:lnTo>
                  <a:lnTo>
                    <a:pt x="28" y="159"/>
                  </a:lnTo>
                  <a:lnTo>
                    <a:pt x="24" y="163"/>
                  </a:lnTo>
                  <a:lnTo>
                    <a:pt x="19" y="167"/>
                  </a:lnTo>
                  <a:lnTo>
                    <a:pt x="15" y="169"/>
                  </a:lnTo>
                  <a:lnTo>
                    <a:pt x="9" y="173"/>
                  </a:lnTo>
                  <a:lnTo>
                    <a:pt x="7" y="176"/>
                  </a:lnTo>
                  <a:lnTo>
                    <a:pt x="1" y="180"/>
                  </a:lnTo>
                  <a:lnTo>
                    <a:pt x="0" y="182"/>
                  </a:lnTo>
                  <a:lnTo>
                    <a:pt x="17" y="222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7" name="Freeform 10"/>
            <p:cNvSpPr>
              <a:spLocks/>
            </p:cNvSpPr>
            <p:nvPr/>
          </p:nvSpPr>
          <p:spPr bwMode="auto">
            <a:xfrm>
              <a:off x="5159" y="1484"/>
              <a:ext cx="33" cy="81"/>
            </a:xfrm>
            <a:custGeom>
              <a:avLst/>
              <a:gdLst>
                <a:gd name="T0" fmla="*/ 13 w 66"/>
                <a:gd name="T1" fmla="*/ 114 h 162"/>
                <a:gd name="T2" fmla="*/ 13 w 66"/>
                <a:gd name="T3" fmla="*/ 112 h 162"/>
                <a:gd name="T4" fmla="*/ 15 w 66"/>
                <a:gd name="T5" fmla="*/ 110 h 162"/>
                <a:gd name="T6" fmla="*/ 19 w 66"/>
                <a:gd name="T7" fmla="*/ 109 h 162"/>
                <a:gd name="T8" fmla="*/ 22 w 66"/>
                <a:gd name="T9" fmla="*/ 105 h 162"/>
                <a:gd name="T10" fmla="*/ 26 w 66"/>
                <a:gd name="T11" fmla="*/ 97 h 162"/>
                <a:gd name="T12" fmla="*/ 30 w 66"/>
                <a:gd name="T13" fmla="*/ 90 h 162"/>
                <a:gd name="T14" fmla="*/ 30 w 66"/>
                <a:gd name="T15" fmla="*/ 86 h 162"/>
                <a:gd name="T16" fmla="*/ 32 w 66"/>
                <a:gd name="T17" fmla="*/ 82 h 162"/>
                <a:gd name="T18" fmla="*/ 32 w 66"/>
                <a:gd name="T19" fmla="*/ 76 h 162"/>
                <a:gd name="T20" fmla="*/ 32 w 66"/>
                <a:gd name="T21" fmla="*/ 72 h 162"/>
                <a:gd name="T22" fmla="*/ 30 w 66"/>
                <a:gd name="T23" fmla="*/ 67 h 162"/>
                <a:gd name="T24" fmla="*/ 28 w 66"/>
                <a:gd name="T25" fmla="*/ 61 h 162"/>
                <a:gd name="T26" fmla="*/ 26 w 66"/>
                <a:gd name="T27" fmla="*/ 53 h 162"/>
                <a:gd name="T28" fmla="*/ 24 w 66"/>
                <a:gd name="T29" fmla="*/ 48 h 162"/>
                <a:gd name="T30" fmla="*/ 21 w 66"/>
                <a:gd name="T31" fmla="*/ 42 h 162"/>
                <a:gd name="T32" fmla="*/ 19 w 66"/>
                <a:gd name="T33" fmla="*/ 36 h 162"/>
                <a:gd name="T34" fmla="*/ 15 w 66"/>
                <a:gd name="T35" fmla="*/ 31 h 162"/>
                <a:gd name="T36" fmla="*/ 13 w 66"/>
                <a:gd name="T37" fmla="*/ 25 h 162"/>
                <a:gd name="T38" fmla="*/ 11 w 66"/>
                <a:gd name="T39" fmla="*/ 19 h 162"/>
                <a:gd name="T40" fmla="*/ 7 w 66"/>
                <a:gd name="T41" fmla="*/ 14 h 162"/>
                <a:gd name="T42" fmla="*/ 5 w 66"/>
                <a:gd name="T43" fmla="*/ 10 h 162"/>
                <a:gd name="T44" fmla="*/ 3 w 66"/>
                <a:gd name="T45" fmla="*/ 6 h 162"/>
                <a:gd name="T46" fmla="*/ 0 w 66"/>
                <a:gd name="T47" fmla="*/ 2 h 162"/>
                <a:gd name="T48" fmla="*/ 0 w 66"/>
                <a:gd name="T49" fmla="*/ 0 h 162"/>
                <a:gd name="T50" fmla="*/ 0 w 66"/>
                <a:gd name="T51" fmla="*/ 0 h 162"/>
                <a:gd name="T52" fmla="*/ 3 w 66"/>
                <a:gd name="T53" fmla="*/ 2 h 162"/>
                <a:gd name="T54" fmla="*/ 9 w 66"/>
                <a:gd name="T55" fmla="*/ 6 h 162"/>
                <a:gd name="T56" fmla="*/ 15 w 66"/>
                <a:gd name="T57" fmla="*/ 12 h 162"/>
                <a:gd name="T58" fmla="*/ 22 w 66"/>
                <a:gd name="T59" fmla="*/ 15 h 162"/>
                <a:gd name="T60" fmla="*/ 32 w 66"/>
                <a:gd name="T61" fmla="*/ 23 h 162"/>
                <a:gd name="T62" fmla="*/ 40 w 66"/>
                <a:gd name="T63" fmla="*/ 31 h 162"/>
                <a:gd name="T64" fmla="*/ 47 w 66"/>
                <a:gd name="T65" fmla="*/ 38 h 162"/>
                <a:gd name="T66" fmla="*/ 53 w 66"/>
                <a:gd name="T67" fmla="*/ 44 h 162"/>
                <a:gd name="T68" fmla="*/ 59 w 66"/>
                <a:gd name="T69" fmla="*/ 52 h 162"/>
                <a:gd name="T70" fmla="*/ 60 w 66"/>
                <a:gd name="T71" fmla="*/ 57 h 162"/>
                <a:gd name="T72" fmla="*/ 64 w 66"/>
                <a:gd name="T73" fmla="*/ 65 h 162"/>
                <a:gd name="T74" fmla="*/ 64 w 66"/>
                <a:gd name="T75" fmla="*/ 71 h 162"/>
                <a:gd name="T76" fmla="*/ 66 w 66"/>
                <a:gd name="T77" fmla="*/ 78 h 162"/>
                <a:gd name="T78" fmla="*/ 64 w 66"/>
                <a:gd name="T79" fmla="*/ 86 h 162"/>
                <a:gd name="T80" fmla="*/ 64 w 66"/>
                <a:gd name="T81" fmla="*/ 95 h 162"/>
                <a:gd name="T82" fmla="*/ 62 w 66"/>
                <a:gd name="T83" fmla="*/ 101 h 162"/>
                <a:gd name="T84" fmla="*/ 59 w 66"/>
                <a:gd name="T85" fmla="*/ 110 h 162"/>
                <a:gd name="T86" fmla="*/ 55 w 66"/>
                <a:gd name="T87" fmla="*/ 116 h 162"/>
                <a:gd name="T88" fmla="*/ 53 w 66"/>
                <a:gd name="T89" fmla="*/ 126 h 162"/>
                <a:gd name="T90" fmla="*/ 49 w 66"/>
                <a:gd name="T91" fmla="*/ 131 h 162"/>
                <a:gd name="T92" fmla="*/ 47 w 66"/>
                <a:gd name="T93" fmla="*/ 137 h 162"/>
                <a:gd name="T94" fmla="*/ 45 w 66"/>
                <a:gd name="T95" fmla="*/ 139 h 162"/>
                <a:gd name="T96" fmla="*/ 45 w 66"/>
                <a:gd name="T97" fmla="*/ 141 h 162"/>
                <a:gd name="T98" fmla="*/ 21 w 66"/>
                <a:gd name="T99" fmla="*/ 162 h 162"/>
                <a:gd name="T100" fmla="*/ 13 w 66"/>
                <a:gd name="T101" fmla="*/ 114 h 162"/>
                <a:gd name="T102" fmla="*/ 13 w 66"/>
                <a:gd name="T103" fmla="*/ 114 h 1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6"/>
                <a:gd name="T157" fmla="*/ 0 h 162"/>
                <a:gd name="T158" fmla="*/ 66 w 66"/>
                <a:gd name="T159" fmla="*/ 162 h 1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6" h="162">
                  <a:moveTo>
                    <a:pt x="13" y="114"/>
                  </a:moveTo>
                  <a:lnTo>
                    <a:pt x="13" y="112"/>
                  </a:lnTo>
                  <a:lnTo>
                    <a:pt x="15" y="110"/>
                  </a:lnTo>
                  <a:lnTo>
                    <a:pt x="19" y="109"/>
                  </a:lnTo>
                  <a:lnTo>
                    <a:pt x="22" y="105"/>
                  </a:lnTo>
                  <a:lnTo>
                    <a:pt x="26" y="97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2" y="82"/>
                  </a:lnTo>
                  <a:lnTo>
                    <a:pt x="32" y="76"/>
                  </a:lnTo>
                  <a:lnTo>
                    <a:pt x="32" y="72"/>
                  </a:lnTo>
                  <a:lnTo>
                    <a:pt x="30" y="67"/>
                  </a:lnTo>
                  <a:lnTo>
                    <a:pt x="28" y="61"/>
                  </a:lnTo>
                  <a:lnTo>
                    <a:pt x="26" y="53"/>
                  </a:lnTo>
                  <a:lnTo>
                    <a:pt x="24" y="48"/>
                  </a:lnTo>
                  <a:lnTo>
                    <a:pt x="21" y="42"/>
                  </a:lnTo>
                  <a:lnTo>
                    <a:pt x="19" y="36"/>
                  </a:lnTo>
                  <a:lnTo>
                    <a:pt x="15" y="31"/>
                  </a:lnTo>
                  <a:lnTo>
                    <a:pt x="13" y="25"/>
                  </a:lnTo>
                  <a:lnTo>
                    <a:pt x="11" y="19"/>
                  </a:lnTo>
                  <a:lnTo>
                    <a:pt x="7" y="14"/>
                  </a:lnTo>
                  <a:lnTo>
                    <a:pt x="5" y="10"/>
                  </a:lnTo>
                  <a:lnTo>
                    <a:pt x="3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2"/>
                  </a:lnTo>
                  <a:lnTo>
                    <a:pt x="9" y="6"/>
                  </a:lnTo>
                  <a:lnTo>
                    <a:pt x="15" y="12"/>
                  </a:lnTo>
                  <a:lnTo>
                    <a:pt x="22" y="15"/>
                  </a:lnTo>
                  <a:lnTo>
                    <a:pt x="32" y="23"/>
                  </a:lnTo>
                  <a:lnTo>
                    <a:pt x="40" y="31"/>
                  </a:lnTo>
                  <a:lnTo>
                    <a:pt x="47" y="38"/>
                  </a:lnTo>
                  <a:lnTo>
                    <a:pt x="53" y="44"/>
                  </a:lnTo>
                  <a:lnTo>
                    <a:pt x="59" y="52"/>
                  </a:lnTo>
                  <a:lnTo>
                    <a:pt x="60" y="57"/>
                  </a:lnTo>
                  <a:lnTo>
                    <a:pt x="64" y="65"/>
                  </a:lnTo>
                  <a:lnTo>
                    <a:pt x="64" y="71"/>
                  </a:lnTo>
                  <a:lnTo>
                    <a:pt x="66" y="78"/>
                  </a:lnTo>
                  <a:lnTo>
                    <a:pt x="64" y="86"/>
                  </a:lnTo>
                  <a:lnTo>
                    <a:pt x="64" y="95"/>
                  </a:lnTo>
                  <a:lnTo>
                    <a:pt x="62" y="101"/>
                  </a:lnTo>
                  <a:lnTo>
                    <a:pt x="59" y="110"/>
                  </a:lnTo>
                  <a:lnTo>
                    <a:pt x="55" y="116"/>
                  </a:lnTo>
                  <a:lnTo>
                    <a:pt x="53" y="126"/>
                  </a:lnTo>
                  <a:lnTo>
                    <a:pt x="49" y="131"/>
                  </a:lnTo>
                  <a:lnTo>
                    <a:pt x="47" y="137"/>
                  </a:lnTo>
                  <a:lnTo>
                    <a:pt x="45" y="139"/>
                  </a:lnTo>
                  <a:lnTo>
                    <a:pt x="45" y="141"/>
                  </a:lnTo>
                  <a:lnTo>
                    <a:pt x="21" y="162"/>
                  </a:lnTo>
                  <a:lnTo>
                    <a:pt x="13" y="114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8" name="Freeform 11"/>
            <p:cNvSpPr>
              <a:spLocks/>
            </p:cNvSpPr>
            <p:nvPr/>
          </p:nvSpPr>
          <p:spPr bwMode="auto">
            <a:xfrm>
              <a:off x="5132" y="1532"/>
              <a:ext cx="33" cy="37"/>
            </a:xfrm>
            <a:custGeom>
              <a:avLst/>
              <a:gdLst>
                <a:gd name="T0" fmla="*/ 0 w 67"/>
                <a:gd name="T1" fmla="*/ 0 h 74"/>
                <a:gd name="T2" fmla="*/ 0 w 67"/>
                <a:gd name="T3" fmla="*/ 2 h 74"/>
                <a:gd name="T4" fmla="*/ 4 w 67"/>
                <a:gd name="T5" fmla="*/ 10 h 74"/>
                <a:gd name="T6" fmla="*/ 6 w 67"/>
                <a:gd name="T7" fmla="*/ 14 h 74"/>
                <a:gd name="T8" fmla="*/ 12 w 67"/>
                <a:gd name="T9" fmla="*/ 17 h 74"/>
                <a:gd name="T10" fmla="*/ 16 w 67"/>
                <a:gd name="T11" fmla="*/ 21 h 74"/>
                <a:gd name="T12" fmla="*/ 21 w 67"/>
                <a:gd name="T13" fmla="*/ 27 h 74"/>
                <a:gd name="T14" fmla="*/ 27 w 67"/>
                <a:gd name="T15" fmla="*/ 27 h 74"/>
                <a:gd name="T16" fmla="*/ 33 w 67"/>
                <a:gd name="T17" fmla="*/ 29 h 74"/>
                <a:gd name="T18" fmla="*/ 38 w 67"/>
                <a:gd name="T19" fmla="*/ 29 h 74"/>
                <a:gd name="T20" fmla="*/ 46 w 67"/>
                <a:gd name="T21" fmla="*/ 29 h 74"/>
                <a:gd name="T22" fmla="*/ 50 w 67"/>
                <a:gd name="T23" fmla="*/ 29 h 74"/>
                <a:gd name="T24" fmla="*/ 54 w 67"/>
                <a:gd name="T25" fmla="*/ 29 h 74"/>
                <a:gd name="T26" fmla="*/ 57 w 67"/>
                <a:gd name="T27" fmla="*/ 27 h 74"/>
                <a:gd name="T28" fmla="*/ 59 w 67"/>
                <a:gd name="T29" fmla="*/ 27 h 74"/>
                <a:gd name="T30" fmla="*/ 67 w 67"/>
                <a:gd name="T31" fmla="*/ 74 h 74"/>
                <a:gd name="T32" fmla="*/ 65 w 67"/>
                <a:gd name="T33" fmla="*/ 74 h 74"/>
                <a:gd name="T34" fmla="*/ 61 w 67"/>
                <a:gd name="T35" fmla="*/ 72 h 74"/>
                <a:gd name="T36" fmla="*/ 54 w 67"/>
                <a:gd name="T37" fmla="*/ 71 h 74"/>
                <a:gd name="T38" fmla="*/ 48 w 67"/>
                <a:gd name="T39" fmla="*/ 71 h 74"/>
                <a:gd name="T40" fmla="*/ 40 w 67"/>
                <a:gd name="T41" fmla="*/ 69 h 74"/>
                <a:gd name="T42" fmla="*/ 33 w 67"/>
                <a:gd name="T43" fmla="*/ 65 h 74"/>
                <a:gd name="T44" fmla="*/ 25 w 67"/>
                <a:gd name="T45" fmla="*/ 61 h 74"/>
                <a:gd name="T46" fmla="*/ 18 w 67"/>
                <a:gd name="T47" fmla="*/ 59 h 74"/>
                <a:gd name="T48" fmla="*/ 12 w 67"/>
                <a:gd name="T49" fmla="*/ 53 h 74"/>
                <a:gd name="T50" fmla="*/ 8 w 67"/>
                <a:gd name="T51" fmla="*/ 50 h 74"/>
                <a:gd name="T52" fmla="*/ 4 w 67"/>
                <a:gd name="T53" fmla="*/ 44 h 74"/>
                <a:gd name="T54" fmla="*/ 2 w 67"/>
                <a:gd name="T55" fmla="*/ 40 h 74"/>
                <a:gd name="T56" fmla="*/ 0 w 67"/>
                <a:gd name="T57" fmla="*/ 34 h 74"/>
                <a:gd name="T58" fmla="*/ 0 w 67"/>
                <a:gd name="T59" fmla="*/ 33 h 74"/>
                <a:gd name="T60" fmla="*/ 0 w 67"/>
                <a:gd name="T61" fmla="*/ 0 h 74"/>
                <a:gd name="T62" fmla="*/ 0 w 67"/>
                <a:gd name="T63" fmla="*/ 0 h 7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7"/>
                <a:gd name="T97" fmla="*/ 0 h 74"/>
                <a:gd name="T98" fmla="*/ 67 w 67"/>
                <a:gd name="T99" fmla="*/ 74 h 7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7" h="74">
                  <a:moveTo>
                    <a:pt x="0" y="0"/>
                  </a:moveTo>
                  <a:lnTo>
                    <a:pt x="0" y="2"/>
                  </a:lnTo>
                  <a:lnTo>
                    <a:pt x="4" y="10"/>
                  </a:lnTo>
                  <a:lnTo>
                    <a:pt x="6" y="14"/>
                  </a:lnTo>
                  <a:lnTo>
                    <a:pt x="12" y="17"/>
                  </a:lnTo>
                  <a:lnTo>
                    <a:pt x="16" y="21"/>
                  </a:lnTo>
                  <a:lnTo>
                    <a:pt x="21" y="27"/>
                  </a:lnTo>
                  <a:lnTo>
                    <a:pt x="27" y="27"/>
                  </a:lnTo>
                  <a:lnTo>
                    <a:pt x="33" y="29"/>
                  </a:lnTo>
                  <a:lnTo>
                    <a:pt x="38" y="29"/>
                  </a:lnTo>
                  <a:lnTo>
                    <a:pt x="46" y="29"/>
                  </a:lnTo>
                  <a:lnTo>
                    <a:pt x="50" y="29"/>
                  </a:lnTo>
                  <a:lnTo>
                    <a:pt x="54" y="29"/>
                  </a:lnTo>
                  <a:lnTo>
                    <a:pt x="57" y="27"/>
                  </a:lnTo>
                  <a:lnTo>
                    <a:pt x="59" y="27"/>
                  </a:lnTo>
                  <a:lnTo>
                    <a:pt x="67" y="74"/>
                  </a:lnTo>
                  <a:lnTo>
                    <a:pt x="65" y="74"/>
                  </a:lnTo>
                  <a:lnTo>
                    <a:pt x="61" y="72"/>
                  </a:lnTo>
                  <a:lnTo>
                    <a:pt x="54" y="71"/>
                  </a:lnTo>
                  <a:lnTo>
                    <a:pt x="48" y="71"/>
                  </a:lnTo>
                  <a:lnTo>
                    <a:pt x="40" y="69"/>
                  </a:lnTo>
                  <a:lnTo>
                    <a:pt x="33" y="65"/>
                  </a:lnTo>
                  <a:lnTo>
                    <a:pt x="25" y="61"/>
                  </a:lnTo>
                  <a:lnTo>
                    <a:pt x="18" y="59"/>
                  </a:lnTo>
                  <a:lnTo>
                    <a:pt x="12" y="53"/>
                  </a:lnTo>
                  <a:lnTo>
                    <a:pt x="8" y="50"/>
                  </a:lnTo>
                  <a:lnTo>
                    <a:pt x="4" y="44"/>
                  </a:lnTo>
                  <a:lnTo>
                    <a:pt x="2" y="40"/>
                  </a:lnTo>
                  <a:lnTo>
                    <a:pt x="0" y="34"/>
                  </a:lnTo>
                  <a:lnTo>
                    <a:pt x="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69" name="Freeform 12"/>
            <p:cNvSpPr>
              <a:spLocks/>
            </p:cNvSpPr>
            <p:nvPr/>
          </p:nvSpPr>
          <p:spPr bwMode="auto">
            <a:xfrm>
              <a:off x="5131" y="1521"/>
              <a:ext cx="36" cy="95"/>
            </a:xfrm>
            <a:custGeom>
              <a:avLst/>
              <a:gdLst>
                <a:gd name="T0" fmla="*/ 22 w 72"/>
                <a:gd name="T1" fmla="*/ 0 h 190"/>
                <a:gd name="T2" fmla="*/ 34 w 72"/>
                <a:gd name="T3" fmla="*/ 6 h 190"/>
                <a:gd name="T4" fmla="*/ 43 w 72"/>
                <a:gd name="T5" fmla="*/ 12 h 190"/>
                <a:gd name="T6" fmla="*/ 51 w 72"/>
                <a:gd name="T7" fmla="*/ 19 h 190"/>
                <a:gd name="T8" fmla="*/ 60 w 72"/>
                <a:gd name="T9" fmla="*/ 31 h 190"/>
                <a:gd name="T10" fmla="*/ 68 w 72"/>
                <a:gd name="T11" fmla="*/ 44 h 190"/>
                <a:gd name="T12" fmla="*/ 70 w 72"/>
                <a:gd name="T13" fmla="*/ 55 h 190"/>
                <a:gd name="T14" fmla="*/ 70 w 72"/>
                <a:gd name="T15" fmla="*/ 63 h 190"/>
                <a:gd name="T16" fmla="*/ 70 w 72"/>
                <a:gd name="T17" fmla="*/ 73 h 190"/>
                <a:gd name="T18" fmla="*/ 68 w 72"/>
                <a:gd name="T19" fmla="*/ 82 h 190"/>
                <a:gd name="T20" fmla="*/ 64 w 72"/>
                <a:gd name="T21" fmla="*/ 92 h 190"/>
                <a:gd name="T22" fmla="*/ 58 w 72"/>
                <a:gd name="T23" fmla="*/ 101 h 190"/>
                <a:gd name="T24" fmla="*/ 55 w 72"/>
                <a:gd name="T25" fmla="*/ 112 h 190"/>
                <a:gd name="T26" fmla="*/ 49 w 72"/>
                <a:gd name="T27" fmla="*/ 122 h 190"/>
                <a:gd name="T28" fmla="*/ 41 w 72"/>
                <a:gd name="T29" fmla="*/ 131 h 190"/>
                <a:gd name="T30" fmla="*/ 36 w 72"/>
                <a:gd name="T31" fmla="*/ 141 h 190"/>
                <a:gd name="T32" fmla="*/ 26 w 72"/>
                <a:gd name="T33" fmla="*/ 154 h 190"/>
                <a:gd name="T34" fmla="*/ 13 w 72"/>
                <a:gd name="T35" fmla="*/ 169 h 190"/>
                <a:gd name="T36" fmla="*/ 3 w 72"/>
                <a:gd name="T37" fmla="*/ 181 h 190"/>
                <a:gd name="T38" fmla="*/ 0 w 72"/>
                <a:gd name="T39" fmla="*/ 188 h 190"/>
                <a:gd name="T40" fmla="*/ 0 w 72"/>
                <a:gd name="T41" fmla="*/ 149 h 190"/>
                <a:gd name="T42" fmla="*/ 5 w 72"/>
                <a:gd name="T43" fmla="*/ 143 h 190"/>
                <a:gd name="T44" fmla="*/ 11 w 72"/>
                <a:gd name="T45" fmla="*/ 135 h 190"/>
                <a:gd name="T46" fmla="*/ 20 w 72"/>
                <a:gd name="T47" fmla="*/ 126 h 190"/>
                <a:gd name="T48" fmla="*/ 28 w 72"/>
                <a:gd name="T49" fmla="*/ 112 h 190"/>
                <a:gd name="T50" fmla="*/ 36 w 72"/>
                <a:gd name="T51" fmla="*/ 101 h 190"/>
                <a:gd name="T52" fmla="*/ 41 w 72"/>
                <a:gd name="T53" fmla="*/ 88 h 190"/>
                <a:gd name="T54" fmla="*/ 45 w 72"/>
                <a:gd name="T55" fmla="*/ 74 h 190"/>
                <a:gd name="T56" fmla="*/ 45 w 72"/>
                <a:gd name="T57" fmla="*/ 61 h 190"/>
                <a:gd name="T58" fmla="*/ 45 w 72"/>
                <a:gd name="T59" fmla="*/ 46 h 190"/>
                <a:gd name="T60" fmla="*/ 39 w 72"/>
                <a:gd name="T61" fmla="*/ 33 h 190"/>
                <a:gd name="T62" fmla="*/ 36 w 72"/>
                <a:gd name="T63" fmla="*/ 23 h 190"/>
                <a:gd name="T64" fmla="*/ 30 w 72"/>
                <a:gd name="T65" fmla="*/ 14 h 190"/>
                <a:gd name="T66" fmla="*/ 26 w 72"/>
                <a:gd name="T67" fmla="*/ 6 h 190"/>
                <a:gd name="T68" fmla="*/ 22 w 72"/>
                <a:gd name="T69" fmla="*/ 0 h 19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72"/>
                <a:gd name="T106" fmla="*/ 0 h 190"/>
                <a:gd name="T107" fmla="*/ 72 w 72"/>
                <a:gd name="T108" fmla="*/ 190 h 19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72" h="190">
                  <a:moveTo>
                    <a:pt x="22" y="0"/>
                  </a:moveTo>
                  <a:lnTo>
                    <a:pt x="22" y="0"/>
                  </a:lnTo>
                  <a:lnTo>
                    <a:pt x="30" y="4"/>
                  </a:lnTo>
                  <a:lnTo>
                    <a:pt x="34" y="6"/>
                  </a:lnTo>
                  <a:lnTo>
                    <a:pt x="38" y="8"/>
                  </a:lnTo>
                  <a:lnTo>
                    <a:pt x="43" y="12"/>
                  </a:lnTo>
                  <a:lnTo>
                    <a:pt x="47" y="16"/>
                  </a:lnTo>
                  <a:lnTo>
                    <a:pt x="51" y="19"/>
                  </a:lnTo>
                  <a:lnTo>
                    <a:pt x="57" y="25"/>
                  </a:lnTo>
                  <a:lnTo>
                    <a:pt x="60" y="31"/>
                  </a:lnTo>
                  <a:lnTo>
                    <a:pt x="66" y="36"/>
                  </a:lnTo>
                  <a:lnTo>
                    <a:pt x="68" y="44"/>
                  </a:lnTo>
                  <a:lnTo>
                    <a:pt x="70" y="52"/>
                  </a:lnTo>
                  <a:lnTo>
                    <a:pt x="70" y="55"/>
                  </a:lnTo>
                  <a:lnTo>
                    <a:pt x="70" y="59"/>
                  </a:lnTo>
                  <a:lnTo>
                    <a:pt x="70" y="63"/>
                  </a:lnTo>
                  <a:lnTo>
                    <a:pt x="72" y="69"/>
                  </a:lnTo>
                  <a:lnTo>
                    <a:pt x="70" y="73"/>
                  </a:lnTo>
                  <a:lnTo>
                    <a:pt x="70" y="76"/>
                  </a:lnTo>
                  <a:lnTo>
                    <a:pt x="68" y="82"/>
                  </a:lnTo>
                  <a:lnTo>
                    <a:pt x="66" y="86"/>
                  </a:lnTo>
                  <a:lnTo>
                    <a:pt x="64" y="92"/>
                  </a:lnTo>
                  <a:lnTo>
                    <a:pt x="60" y="95"/>
                  </a:lnTo>
                  <a:lnTo>
                    <a:pt x="58" y="101"/>
                  </a:lnTo>
                  <a:lnTo>
                    <a:pt x="57" y="107"/>
                  </a:lnTo>
                  <a:lnTo>
                    <a:pt x="55" y="112"/>
                  </a:lnTo>
                  <a:lnTo>
                    <a:pt x="51" y="116"/>
                  </a:lnTo>
                  <a:lnTo>
                    <a:pt x="49" y="122"/>
                  </a:lnTo>
                  <a:lnTo>
                    <a:pt x="45" y="128"/>
                  </a:lnTo>
                  <a:lnTo>
                    <a:pt x="41" y="131"/>
                  </a:lnTo>
                  <a:lnTo>
                    <a:pt x="39" y="137"/>
                  </a:lnTo>
                  <a:lnTo>
                    <a:pt x="36" y="141"/>
                  </a:lnTo>
                  <a:lnTo>
                    <a:pt x="34" y="147"/>
                  </a:lnTo>
                  <a:lnTo>
                    <a:pt x="26" y="154"/>
                  </a:lnTo>
                  <a:lnTo>
                    <a:pt x="19" y="164"/>
                  </a:lnTo>
                  <a:lnTo>
                    <a:pt x="13" y="169"/>
                  </a:lnTo>
                  <a:lnTo>
                    <a:pt x="9" y="177"/>
                  </a:lnTo>
                  <a:lnTo>
                    <a:pt x="3" y="181"/>
                  </a:lnTo>
                  <a:lnTo>
                    <a:pt x="1" y="187"/>
                  </a:lnTo>
                  <a:lnTo>
                    <a:pt x="0" y="188"/>
                  </a:lnTo>
                  <a:lnTo>
                    <a:pt x="0" y="190"/>
                  </a:lnTo>
                  <a:lnTo>
                    <a:pt x="0" y="149"/>
                  </a:lnTo>
                  <a:lnTo>
                    <a:pt x="1" y="147"/>
                  </a:lnTo>
                  <a:lnTo>
                    <a:pt x="5" y="143"/>
                  </a:lnTo>
                  <a:lnTo>
                    <a:pt x="7" y="139"/>
                  </a:lnTo>
                  <a:lnTo>
                    <a:pt x="11" y="135"/>
                  </a:lnTo>
                  <a:lnTo>
                    <a:pt x="15" y="130"/>
                  </a:lnTo>
                  <a:lnTo>
                    <a:pt x="20" y="126"/>
                  </a:lnTo>
                  <a:lnTo>
                    <a:pt x="22" y="118"/>
                  </a:lnTo>
                  <a:lnTo>
                    <a:pt x="28" y="112"/>
                  </a:lnTo>
                  <a:lnTo>
                    <a:pt x="32" y="107"/>
                  </a:lnTo>
                  <a:lnTo>
                    <a:pt x="36" y="101"/>
                  </a:lnTo>
                  <a:lnTo>
                    <a:pt x="39" y="95"/>
                  </a:lnTo>
                  <a:lnTo>
                    <a:pt x="41" y="88"/>
                  </a:lnTo>
                  <a:lnTo>
                    <a:pt x="43" y="82"/>
                  </a:lnTo>
                  <a:lnTo>
                    <a:pt x="45" y="74"/>
                  </a:lnTo>
                  <a:lnTo>
                    <a:pt x="45" y="69"/>
                  </a:lnTo>
                  <a:lnTo>
                    <a:pt x="45" y="61"/>
                  </a:lnTo>
                  <a:lnTo>
                    <a:pt x="45" y="54"/>
                  </a:lnTo>
                  <a:lnTo>
                    <a:pt x="45" y="46"/>
                  </a:lnTo>
                  <a:lnTo>
                    <a:pt x="41" y="38"/>
                  </a:lnTo>
                  <a:lnTo>
                    <a:pt x="39" y="33"/>
                  </a:lnTo>
                  <a:lnTo>
                    <a:pt x="38" y="27"/>
                  </a:lnTo>
                  <a:lnTo>
                    <a:pt x="36" y="23"/>
                  </a:lnTo>
                  <a:lnTo>
                    <a:pt x="32" y="17"/>
                  </a:lnTo>
                  <a:lnTo>
                    <a:pt x="30" y="14"/>
                  </a:lnTo>
                  <a:lnTo>
                    <a:pt x="28" y="8"/>
                  </a:lnTo>
                  <a:lnTo>
                    <a:pt x="26" y="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0" name="Freeform 13"/>
            <p:cNvSpPr>
              <a:spLocks/>
            </p:cNvSpPr>
            <p:nvPr/>
          </p:nvSpPr>
          <p:spPr bwMode="auto">
            <a:xfrm>
              <a:off x="5132" y="1541"/>
              <a:ext cx="27" cy="27"/>
            </a:xfrm>
            <a:custGeom>
              <a:avLst/>
              <a:gdLst>
                <a:gd name="T0" fmla="*/ 0 w 54"/>
                <a:gd name="T1" fmla="*/ 0 h 53"/>
                <a:gd name="T2" fmla="*/ 54 w 54"/>
                <a:gd name="T3" fmla="*/ 15 h 53"/>
                <a:gd name="T4" fmla="*/ 44 w 54"/>
                <a:gd name="T5" fmla="*/ 53 h 53"/>
                <a:gd name="T6" fmla="*/ 44 w 54"/>
                <a:gd name="T7" fmla="*/ 52 h 53"/>
                <a:gd name="T8" fmla="*/ 40 w 54"/>
                <a:gd name="T9" fmla="*/ 50 h 53"/>
                <a:gd name="T10" fmla="*/ 35 w 54"/>
                <a:gd name="T11" fmla="*/ 48 h 53"/>
                <a:gd name="T12" fmla="*/ 31 w 54"/>
                <a:gd name="T13" fmla="*/ 46 h 53"/>
                <a:gd name="T14" fmla="*/ 25 w 54"/>
                <a:gd name="T15" fmla="*/ 40 h 53"/>
                <a:gd name="T16" fmla="*/ 19 w 54"/>
                <a:gd name="T17" fmla="*/ 36 h 53"/>
                <a:gd name="T18" fmla="*/ 14 w 54"/>
                <a:gd name="T19" fmla="*/ 33 h 53"/>
                <a:gd name="T20" fmla="*/ 10 w 54"/>
                <a:gd name="T21" fmla="*/ 29 h 53"/>
                <a:gd name="T22" fmla="*/ 6 w 54"/>
                <a:gd name="T23" fmla="*/ 23 h 53"/>
                <a:gd name="T24" fmla="*/ 4 w 54"/>
                <a:gd name="T25" fmla="*/ 17 h 53"/>
                <a:gd name="T26" fmla="*/ 2 w 54"/>
                <a:gd name="T27" fmla="*/ 14 h 53"/>
                <a:gd name="T28" fmla="*/ 0 w 54"/>
                <a:gd name="T29" fmla="*/ 10 h 53"/>
                <a:gd name="T30" fmla="*/ 0 w 54"/>
                <a:gd name="T31" fmla="*/ 2 h 53"/>
                <a:gd name="T32" fmla="*/ 0 w 54"/>
                <a:gd name="T33" fmla="*/ 0 h 53"/>
                <a:gd name="T34" fmla="*/ 0 w 54"/>
                <a:gd name="T35" fmla="*/ 0 h 5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4"/>
                <a:gd name="T55" fmla="*/ 0 h 53"/>
                <a:gd name="T56" fmla="*/ 54 w 54"/>
                <a:gd name="T57" fmla="*/ 53 h 5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4" h="53">
                  <a:moveTo>
                    <a:pt x="0" y="0"/>
                  </a:moveTo>
                  <a:lnTo>
                    <a:pt x="54" y="15"/>
                  </a:lnTo>
                  <a:lnTo>
                    <a:pt x="44" y="53"/>
                  </a:lnTo>
                  <a:lnTo>
                    <a:pt x="44" y="52"/>
                  </a:lnTo>
                  <a:lnTo>
                    <a:pt x="40" y="50"/>
                  </a:lnTo>
                  <a:lnTo>
                    <a:pt x="35" y="48"/>
                  </a:lnTo>
                  <a:lnTo>
                    <a:pt x="31" y="46"/>
                  </a:lnTo>
                  <a:lnTo>
                    <a:pt x="25" y="40"/>
                  </a:lnTo>
                  <a:lnTo>
                    <a:pt x="19" y="36"/>
                  </a:lnTo>
                  <a:lnTo>
                    <a:pt x="14" y="33"/>
                  </a:lnTo>
                  <a:lnTo>
                    <a:pt x="10" y="29"/>
                  </a:lnTo>
                  <a:lnTo>
                    <a:pt x="6" y="23"/>
                  </a:lnTo>
                  <a:lnTo>
                    <a:pt x="4" y="17"/>
                  </a:lnTo>
                  <a:lnTo>
                    <a:pt x="2" y="14"/>
                  </a:lnTo>
                  <a:lnTo>
                    <a:pt x="0" y="10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1" name="Freeform 14"/>
            <p:cNvSpPr>
              <a:spLocks/>
            </p:cNvSpPr>
            <p:nvPr/>
          </p:nvSpPr>
          <p:spPr bwMode="auto">
            <a:xfrm>
              <a:off x="5172" y="1529"/>
              <a:ext cx="21" cy="34"/>
            </a:xfrm>
            <a:custGeom>
              <a:avLst/>
              <a:gdLst>
                <a:gd name="T0" fmla="*/ 0 w 42"/>
                <a:gd name="T1" fmla="*/ 32 h 68"/>
                <a:gd name="T2" fmla="*/ 2 w 42"/>
                <a:gd name="T3" fmla="*/ 32 h 68"/>
                <a:gd name="T4" fmla="*/ 6 w 42"/>
                <a:gd name="T5" fmla="*/ 30 h 68"/>
                <a:gd name="T6" fmla="*/ 14 w 42"/>
                <a:gd name="T7" fmla="*/ 26 h 68"/>
                <a:gd name="T8" fmla="*/ 21 w 42"/>
                <a:gd name="T9" fmla="*/ 20 h 68"/>
                <a:gd name="T10" fmla="*/ 27 w 42"/>
                <a:gd name="T11" fmla="*/ 13 h 68"/>
                <a:gd name="T12" fmla="*/ 34 w 42"/>
                <a:gd name="T13" fmla="*/ 5 h 68"/>
                <a:gd name="T14" fmla="*/ 38 w 42"/>
                <a:gd name="T15" fmla="*/ 0 h 68"/>
                <a:gd name="T16" fmla="*/ 42 w 42"/>
                <a:gd name="T17" fmla="*/ 0 h 68"/>
                <a:gd name="T18" fmla="*/ 40 w 42"/>
                <a:gd name="T19" fmla="*/ 0 h 68"/>
                <a:gd name="T20" fmla="*/ 40 w 42"/>
                <a:gd name="T21" fmla="*/ 3 h 68"/>
                <a:gd name="T22" fmla="*/ 40 w 42"/>
                <a:gd name="T23" fmla="*/ 7 h 68"/>
                <a:gd name="T24" fmla="*/ 38 w 42"/>
                <a:gd name="T25" fmla="*/ 15 h 68"/>
                <a:gd name="T26" fmla="*/ 38 w 42"/>
                <a:gd name="T27" fmla="*/ 20 h 68"/>
                <a:gd name="T28" fmla="*/ 36 w 42"/>
                <a:gd name="T29" fmla="*/ 30 h 68"/>
                <a:gd name="T30" fmla="*/ 33 w 42"/>
                <a:gd name="T31" fmla="*/ 38 h 68"/>
                <a:gd name="T32" fmla="*/ 31 w 42"/>
                <a:gd name="T33" fmla="*/ 45 h 68"/>
                <a:gd name="T34" fmla="*/ 27 w 42"/>
                <a:gd name="T35" fmla="*/ 49 h 68"/>
                <a:gd name="T36" fmla="*/ 21 w 42"/>
                <a:gd name="T37" fmla="*/ 55 h 68"/>
                <a:gd name="T38" fmla="*/ 17 w 42"/>
                <a:gd name="T39" fmla="*/ 58 h 68"/>
                <a:gd name="T40" fmla="*/ 14 w 42"/>
                <a:gd name="T41" fmla="*/ 62 h 68"/>
                <a:gd name="T42" fmla="*/ 8 w 42"/>
                <a:gd name="T43" fmla="*/ 66 h 68"/>
                <a:gd name="T44" fmla="*/ 6 w 42"/>
                <a:gd name="T45" fmla="*/ 68 h 68"/>
                <a:gd name="T46" fmla="*/ 0 w 42"/>
                <a:gd name="T47" fmla="*/ 32 h 68"/>
                <a:gd name="T48" fmla="*/ 0 w 42"/>
                <a:gd name="T49" fmla="*/ 32 h 6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2"/>
                <a:gd name="T76" fmla="*/ 0 h 68"/>
                <a:gd name="T77" fmla="*/ 42 w 42"/>
                <a:gd name="T78" fmla="*/ 68 h 6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2" h="68">
                  <a:moveTo>
                    <a:pt x="0" y="32"/>
                  </a:moveTo>
                  <a:lnTo>
                    <a:pt x="2" y="32"/>
                  </a:lnTo>
                  <a:lnTo>
                    <a:pt x="6" y="30"/>
                  </a:lnTo>
                  <a:lnTo>
                    <a:pt x="14" y="26"/>
                  </a:lnTo>
                  <a:lnTo>
                    <a:pt x="21" y="20"/>
                  </a:lnTo>
                  <a:lnTo>
                    <a:pt x="27" y="13"/>
                  </a:lnTo>
                  <a:lnTo>
                    <a:pt x="34" y="5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0" y="0"/>
                  </a:lnTo>
                  <a:lnTo>
                    <a:pt x="40" y="3"/>
                  </a:lnTo>
                  <a:lnTo>
                    <a:pt x="40" y="7"/>
                  </a:lnTo>
                  <a:lnTo>
                    <a:pt x="38" y="15"/>
                  </a:lnTo>
                  <a:lnTo>
                    <a:pt x="38" y="20"/>
                  </a:lnTo>
                  <a:lnTo>
                    <a:pt x="36" y="30"/>
                  </a:lnTo>
                  <a:lnTo>
                    <a:pt x="33" y="38"/>
                  </a:lnTo>
                  <a:lnTo>
                    <a:pt x="31" y="45"/>
                  </a:lnTo>
                  <a:lnTo>
                    <a:pt x="27" y="49"/>
                  </a:lnTo>
                  <a:lnTo>
                    <a:pt x="21" y="55"/>
                  </a:lnTo>
                  <a:lnTo>
                    <a:pt x="17" y="58"/>
                  </a:lnTo>
                  <a:lnTo>
                    <a:pt x="14" y="62"/>
                  </a:lnTo>
                  <a:lnTo>
                    <a:pt x="8" y="66"/>
                  </a:lnTo>
                  <a:lnTo>
                    <a:pt x="6" y="6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2" name="Freeform 15"/>
            <p:cNvSpPr>
              <a:spLocks/>
            </p:cNvSpPr>
            <p:nvPr/>
          </p:nvSpPr>
          <p:spPr bwMode="auto">
            <a:xfrm>
              <a:off x="5024" y="1355"/>
              <a:ext cx="52" cy="64"/>
            </a:xfrm>
            <a:custGeom>
              <a:avLst/>
              <a:gdLst>
                <a:gd name="T0" fmla="*/ 24 w 104"/>
                <a:gd name="T1" fmla="*/ 123 h 127"/>
                <a:gd name="T2" fmla="*/ 28 w 104"/>
                <a:gd name="T3" fmla="*/ 123 h 127"/>
                <a:gd name="T4" fmla="*/ 32 w 104"/>
                <a:gd name="T5" fmla="*/ 123 h 127"/>
                <a:gd name="T6" fmla="*/ 38 w 104"/>
                <a:gd name="T7" fmla="*/ 123 h 127"/>
                <a:gd name="T8" fmla="*/ 42 w 104"/>
                <a:gd name="T9" fmla="*/ 123 h 127"/>
                <a:gd name="T10" fmla="*/ 47 w 104"/>
                <a:gd name="T11" fmla="*/ 123 h 127"/>
                <a:gd name="T12" fmla="*/ 53 w 104"/>
                <a:gd name="T13" fmla="*/ 121 h 127"/>
                <a:gd name="T14" fmla="*/ 59 w 104"/>
                <a:gd name="T15" fmla="*/ 121 h 127"/>
                <a:gd name="T16" fmla="*/ 66 w 104"/>
                <a:gd name="T17" fmla="*/ 118 h 127"/>
                <a:gd name="T18" fmla="*/ 70 w 104"/>
                <a:gd name="T19" fmla="*/ 112 h 127"/>
                <a:gd name="T20" fmla="*/ 70 w 104"/>
                <a:gd name="T21" fmla="*/ 110 h 127"/>
                <a:gd name="T22" fmla="*/ 72 w 104"/>
                <a:gd name="T23" fmla="*/ 108 h 127"/>
                <a:gd name="T24" fmla="*/ 72 w 104"/>
                <a:gd name="T25" fmla="*/ 108 h 127"/>
                <a:gd name="T26" fmla="*/ 74 w 104"/>
                <a:gd name="T27" fmla="*/ 106 h 127"/>
                <a:gd name="T28" fmla="*/ 80 w 104"/>
                <a:gd name="T29" fmla="*/ 104 h 127"/>
                <a:gd name="T30" fmla="*/ 83 w 104"/>
                <a:gd name="T31" fmla="*/ 102 h 127"/>
                <a:gd name="T32" fmla="*/ 89 w 104"/>
                <a:gd name="T33" fmla="*/ 100 h 127"/>
                <a:gd name="T34" fmla="*/ 93 w 104"/>
                <a:gd name="T35" fmla="*/ 99 h 127"/>
                <a:gd name="T36" fmla="*/ 97 w 104"/>
                <a:gd name="T37" fmla="*/ 95 h 127"/>
                <a:gd name="T38" fmla="*/ 100 w 104"/>
                <a:gd name="T39" fmla="*/ 93 h 127"/>
                <a:gd name="T40" fmla="*/ 104 w 104"/>
                <a:gd name="T41" fmla="*/ 85 h 127"/>
                <a:gd name="T42" fmla="*/ 102 w 104"/>
                <a:gd name="T43" fmla="*/ 80 h 127"/>
                <a:gd name="T44" fmla="*/ 100 w 104"/>
                <a:gd name="T45" fmla="*/ 76 h 127"/>
                <a:gd name="T46" fmla="*/ 100 w 104"/>
                <a:gd name="T47" fmla="*/ 74 h 127"/>
                <a:gd name="T48" fmla="*/ 100 w 104"/>
                <a:gd name="T49" fmla="*/ 70 h 127"/>
                <a:gd name="T50" fmla="*/ 100 w 104"/>
                <a:gd name="T51" fmla="*/ 64 h 127"/>
                <a:gd name="T52" fmla="*/ 100 w 104"/>
                <a:gd name="T53" fmla="*/ 61 h 127"/>
                <a:gd name="T54" fmla="*/ 100 w 104"/>
                <a:gd name="T55" fmla="*/ 57 h 127"/>
                <a:gd name="T56" fmla="*/ 100 w 104"/>
                <a:gd name="T57" fmla="*/ 51 h 127"/>
                <a:gd name="T58" fmla="*/ 100 w 104"/>
                <a:gd name="T59" fmla="*/ 47 h 127"/>
                <a:gd name="T60" fmla="*/ 95 w 104"/>
                <a:gd name="T61" fmla="*/ 43 h 127"/>
                <a:gd name="T62" fmla="*/ 93 w 104"/>
                <a:gd name="T63" fmla="*/ 40 h 127"/>
                <a:gd name="T64" fmla="*/ 87 w 104"/>
                <a:gd name="T65" fmla="*/ 36 h 127"/>
                <a:gd name="T66" fmla="*/ 83 w 104"/>
                <a:gd name="T67" fmla="*/ 32 h 127"/>
                <a:gd name="T68" fmla="*/ 76 w 104"/>
                <a:gd name="T69" fmla="*/ 28 h 127"/>
                <a:gd name="T70" fmla="*/ 74 w 104"/>
                <a:gd name="T71" fmla="*/ 28 h 127"/>
                <a:gd name="T72" fmla="*/ 74 w 104"/>
                <a:gd name="T73" fmla="*/ 26 h 127"/>
                <a:gd name="T74" fmla="*/ 74 w 104"/>
                <a:gd name="T75" fmla="*/ 21 h 127"/>
                <a:gd name="T76" fmla="*/ 72 w 104"/>
                <a:gd name="T77" fmla="*/ 15 h 127"/>
                <a:gd name="T78" fmla="*/ 68 w 104"/>
                <a:gd name="T79" fmla="*/ 9 h 127"/>
                <a:gd name="T80" fmla="*/ 64 w 104"/>
                <a:gd name="T81" fmla="*/ 5 h 127"/>
                <a:gd name="T82" fmla="*/ 59 w 104"/>
                <a:gd name="T83" fmla="*/ 4 h 127"/>
                <a:gd name="T84" fmla="*/ 55 w 104"/>
                <a:gd name="T85" fmla="*/ 2 h 127"/>
                <a:gd name="T86" fmla="*/ 49 w 104"/>
                <a:gd name="T87" fmla="*/ 0 h 127"/>
                <a:gd name="T88" fmla="*/ 43 w 104"/>
                <a:gd name="T89" fmla="*/ 0 h 127"/>
                <a:gd name="T90" fmla="*/ 40 w 104"/>
                <a:gd name="T91" fmla="*/ 0 h 127"/>
                <a:gd name="T92" fmla="*/ 34 w 104"/>
                <a:gd name="T93" fmla="*/ 0 h 127"/>
                <a:gd name="T94" fmla="*/ 32 w 104"/>
                <a:gd name="T95" fmla="*/ 2 h 127"/>
                <a:gd name="T96" fmla="*/ 24 w 104"/>
                <a:gd name="T97" fmla="*/ 5 h 127"/>
                <a:gd name="T98" fmla="*/ 21 w 104"/>
                <a:gd name="T99" fmla="*/ 9 h 127"/>
                <a:gd name="T100" fmla="*/ 17 w 104"/>
                <a:gd name="T101" fmla="*/ 13 h 127"/>
                <a:gd name="T102" fmla="*/ 17 w 104"/>
                <a:gd name="T103" fmla="*/ 17 h 127"/>
                <a:gd name="T104" fmla="*/ 17 w 104"/>
                <a:gd name="T105" fmla="*/ 34 h 127"/>
                <a:gd name="T106" fmla="*/ 61 w 104"/>
                <a:gd name="T107" fmla="*/ 24 h 127"/>
                <a:gd name="T108" fmla="*/ 68 w 104"/>
                <a:gd name="T109" fmla="*/ 40 h 127"/>
                <a:gd name="T110" fmla="*/ 80 w 104"/>
                <a:gd name="T111" fmla="*/ 66 h 127"/>
                <a:gd name="T112" fmla="*/ 64 w 104"/>
                <a:gd name="T113" fmla="*/ 81 h 127"/>
                <a:gd name="T114" fmla="*/ 15 w 104"/>
                <a:gd name="T115" fmla="*/ 95 h 127"/>
                <a:gd name="T116" fmla="*/ 0 w 104"/>
                <a:gd name="T117" fmla="*/ 127 h 127"/>
                <a:gd name="T118" fmla="*/ 24 w 104"/>
                <a:gd name="T119" fmla="*/ 123 h 127"/>
                <a:gd name="T120" fmla="*/ 24 w 104"/>
                <a:gd name="T121" fmla="*/ 123 h 1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4"/>
                <a:gd name="T184" fmla="*/ 0 h 127"/>
                <a:gd name="T185" fmla="*/ 104 w 104"/>
                <a:gd name="T186" fmla="*/ 127 h 1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4" h="127">
                  <a:moveTo>
                    <a:pt x="24" y="123"/>
                  </a:moveTo>
                  <a:lnTo>
                    <a:pt x="28" y="123"/>
                  </a:lnTo>
                  <a:lnTo>
                    <a:pt x="32" y="123"/>
                  </a:lnTo>
                  <a:lnTo>
                    <a:pt x="38" y="123"/>
                  </a:lnTo>
                  <a:lnTo>
                    <a:pt x="42" y="123"/>
                  </a:lnTo>
                  <a:lnTo>
                    <a:pt x="47" y="123"/>
                  </a:lnTo>
                  <a:lnTo>
                    <a:pt x="53" y="121"/>
                  </a:lnTo>
                  <a:lnTo>
                    <a:pt x="59" y="121"/>
                  </a:lnTo>
                  <a:lnTo>
                    <a:pt x="66" y="118"/>
                  </a:lnTo>
                  <a:lnTo>
                    <a:pt x="70" y="112"/>
                  </a:lnTo>
                  <a:lnTo>
                    <a:pt x="70" y="110"/>
                  </a:lnTo>
                  <a:lnTo>
                    <a:pt x="72" y="108"/>
                  </a:lnTo>
                  <a:lnTo>
                    <a:pt x="74" y="106"/>
                  </a:lnTo>
                  <a:lnTo>
                    <a:pt x="80" y="104"/>
                  </a:lnTo>
                  <a:lnTo>
                    <a:pt x="83" y="102"/>
                  </a:lnTo>
                  <a:lnTo>
                    <a:pt x="89" y="100"/>
                  </a:lnTo>
                  <a:lnTo>
                    <a:pt x="93" y="99"/>
                  </a:lnTo>
                  <a:lnTo>
                    <a:pt x="97" y="95"/>
                  </a:lnTo>
                  <a:lnTo>
                    <a:pt x="100" y="93"/>
                  </a:lnTo>
                  <a:lnTo>
                    <a:pt x="104" y="85"/>
                  </a:lnTo>
                  <a:lnTo>
                    <a:pt x="102" y="80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0" y="70"/>
                  </a:lnTo>
                  <a:lnTo>
                    <a:pt x="100" y="64"/>
                  </a:lnTo>
                  <a:lnTo>
                    <a:pt x="100" y="61"/>
                  </a:lnTo>
                  <a:lnTo>
                    <a:pt x="100" y="57"/>
                  </a:lnTo>
                  <a:lnTo>
                    <a:pt x="100" y="51"/>
                  </a:lnTo>
                  <a:lnTo>
                    <a:pt x="100" y="47"/>
                  </a:lnTo>
                  <a:lnTo>
                    <a:pt x="95" y="43"/>
                  </a:lnTo>
                  <a:lnTo>
                    <a:pt x="93" y="40"/>
                  </a:lnTo>
                  <a:lnTo>
                    <a:pt x="87" y="36"/>
                  </a:lnTo>
                  <a:lnTo>
                    <a:pt x="83" y="32"/>
                  </a:lnTo>
                  <a:lnTo>
                    <a:pt x="76" y="28"/>
                  </a:lnTo>
                  <a:lnTo>
                    <a:pt x="74" y="28"/>
                  </a:lnTo>
                  <a:lnTo>
                    <a:pt x="74" y="26"/>
                  </a:lnTo>
                  <a:lnTo>
                    <a:pt x="74" y="21"/>
                  </a:lnTo>
                  <a:lnTo>
                    <a:pt x="72" y="15"/>
                  </a:lnTo>
                  <a:lnTo>
                    <a:pt x="68" y="9"/>
                  </a:lnTo>
                  <a:lnTo>
                    <a:pt x="64" y="5"/>
                  </a:lnTo>
                  <a:lnTo>
                    <a:pt x="59" y="4"/>
                  </a:lnTo>
                  <a:lnTo>
                    <a:pt x="55" y="2"/>
                  </a:lnTo>
                  <a:lnTo>
                    <a:pt x="49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24" y="5"/>
                  </a:lnTo>
                  <a:lnTo>
                    <a:pt x="21" y="9"/>
                  </a:lnTo>
                  <a:lnTo>
                    <a:pt x="17" y="13"/>
                  </a:lnTo>
                  <a:lnTo>
                    <a:pt x="17" y="17"/>
                  </a:lnTo>
                  <a:lnTo>
                    <a:pt x="17" y="34"/>
                  </a:lnTo>
                  <a:lnTo>
                    <a:pt x="61" y="24"/>
                  </a:lnTo>
                  <a:lnTo>
                    <a:pt x="68" y="40"/>
                  </a:lnTo>
                  <a:lnTo>
                    <a:pt x="80" y="66"/>
                  </a:lnTo>
                  <a:lnTo>
                    <a:pt x="64" y="81"/>
                  </a:lnTo>
                  <a:lnTo>
                    <a:pt x="15" y="95"/>
                  </a:lnTo>
                  <a:lnTo>
                    <a:pt x="0" y="127"/>
                  </a:lnTo>
                  <a:lnTo>
                    <a:pt x="24" y="123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3" name="Freeform 16"/>
            <p:cNvSpPr>
              <a:spLocks/>
            </p:cNvSpPr>
            <p:nvPr/>
          </p:nvSpPr>
          <p:spPr bwMode="auto">
            <a:xfrm>
              <a:off x="4927" y="1363"/>
              <a:ext cx="76" cy="47"/>
            </a:xfrm>
            <a:custGeom>
              <a:avLst/>
              <a:gdLst>
                <a:gd name="T0" fmla="*/ 148 w 152"/>
                <a:gd name="T1" fmla="*/ 83 h 93"/>
                <a:gd name="T2" fmla="*/ 148 w 152"/>
                <a:gd name="T3" fmla="*/ 82 h 93"/>
                <a:gd name="T4" fmla="*/ 150 w 152"/>
                <a:gd name="T5" fmla="*/ 80 h 93"/>
                <a:gd name="T6" fmla="*/ 150 w 152"/>
                <a:gd name="T7" fmla="*/ 74 h 93"/>
                <a:gd name="T8" fmla="*/ 152 w 152"/>
                <a:gd name="T9" fmla="*/ 68 h 93"/>
                <a:gd name="T10" fmla="*/ 152 w 152"/>
                <a:gd name="T11" fmla="*/ 61 h 93"/>
                <a:gd name="T12" fmla="*/ 152 w 152"/>
                <a:gd name="T13" fmla="*/ 53 h 93"/>
                <a:gd name="T14" fmla="*/ 152 w 152"/>
                <a:gd name="T15" fmla="*/ 47 h 93"/>
                <a:gd name="T16" fmla="*/ 150 w 152"/>
                <a:gd name="T17" fmla="*/ 42 h 93"/>
                <a:gd name="T18" fmla="*/ 146 w 152"/>
                <a:gd name="T19" fmla="*/ 34 h 93"/>
                <a:gd name="T20" fmla="*/ 140 w 152"/>
                <a:gd name="T21" fmla="*/ 30 h 93"/>
                <a:gd name="T22" fmla="*/ 135 w 152"/>
                <a:gd name="T23" fmla="*/ 26 h 93"/>
                <a:gd name="T24" fmla="*/ 129 w 152"/>
                <a:gd name="T25" fmla="*/ 25 h 93"/>
                <a:gd name="T26" fmla="*/ 121 w 152"/>
                <a:gd name="T27" fmla="*/ 23 h 93"/>
                <a:gd name="T28" fmla="*/ 118 w 152"/>
                <a:gd name="T29" fmla="*/ 21 h 93"/>
                <a:gd name="T30" fmla="*/ 114 w 152"/>
                <a:gd name="T31" fmla="*/ 21 h 93"/>
                <a:gd name="T32" fmla="*/ 114 w 152"/>
                <a:gd name="T33" fmla="*/ 21 h 93"/>
                <a:gd name="T34" fmla="*/ 112 w 152"/>
                <a:gd name="T35" fmla="*/ 19 h 93"/>
                <a:gd name="T36" fmla="*/ 110 w 152"/>
                <a:gd name="T37" fmla="*/ 17 h 93"/>
                <a:gd name="T38" fmla="*/ 108 w 152"/>
                <a:gd name="T39" fmla="*/ 15 h 93"/>
                <a:gd name="T40" fmla="*/ 102 w 152"/>
                <a:gd name="T41" fmla="*/ 11 h 93"/>
                <a:gd name="T42" fmla="*/ 99 w 152"/>
                <a:gd name="T43" fmla="*/ 7 h 93"/>
                <a:gd name="T44" fmla="*/ 93 w 152"/>
                <a:gd name="T45" fmla="*/ 4 h 93"/>
                <a:gd name="T46" fmla="*/ 89 w 152"/>
                <a:gd name="T47" fmla="*/ 2 h 93"/>
                <a:gd name="T48" fmla="*/ 83 w 152"/>
                <a:gd name="T49" fmla="*/ 0 h 93"/>
                <a:gd name="T50" fmla="*/ 78 w 152"/>
                <a:gd name="T51" fmla="*/ 0 h 93"/>
                <a:gd name="T52" fmla="*/ 72 w 152"/>
                <a:gd name="T53" fmla="*/ 2 h 93"/>
                <a:gd name="T54" fmla="*/ 66 w 152"/>
                <a:gd name="T55" fmla="*/ 2 h 93"/>
                <a:gd name="T56" fmla="*/ 63 w 152"/>
                <a:gd name="T57" fmla="*/ 4 h 93"/>
                <a:gd name="T58" fmla="*/ 55 w 152"/>
                <a:gd name="T59" fmla="*/ 9 h 93"/>
                <a:gd name="T60" fmla="*/ 53 w 152"/>
                <a:gd name="T61" fmla="*/ 11 h 93"/>
                <a:gd name="T62" fmla="*/ 0 w 152"/>
                <a:gd name="T63" fmla="*/ 25 h 93"/>
                <a:gd name="T64" fmla="*/ 40 w 152"/>
                <a:gd name="T65" fmla="*/ 57 h 93"/>
                <a:gd name="T66" fmla="*/ 89 w 152"/>
                <a:gd name="T67" fmla="*/ 32 h 93"/>
                <a:gd name="T68" fmla="*/ 125 w 152"/>
                <a:gd name="T69" fmla="*/ 53 h 93"/>
                <a:gd name="T70" fmla="*/ 140 w 152"/>
                <a:gd name="T71" fmla="*/ 93 h 93"/>
                <a:gd name="T72" fmla="*/ 148 w 152"/>
                <a:gd name="T73" fmla="*/ 83 h 93"/>
                <a:gd name="T74" fmla="*/ 148 w 152"/>
                <a:gd name="T75" fmla="*/ 83 h 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52"/>
                <a:gd name="T115" fmla="*/ 0 h 93"/>
                <a:gd name="T116" fmla="*/ 152 w 152"/>
                <a:gd name="T117" fmla="*/ 93 h 9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52" h="93">
                  <a:moveTo>
                    <a:pt x="148" y="83"/>
                  </a:moveTo>
                  <a:lnTo>
                    <a:pt x="148" y="82"/>
                  </a:lnTo>
                  <a:lnTo>
                    <a:pt x="150" y="80"/>
                  </a:lnTo>
                  <a:lnTo>
                    <a:pt x="150" y="74"/>
                  </a:lnTo>
                  <a:lnTo>
                    <a:pt x="152" y="68"/>
                  </a:lnTo>
                  <a:lnTo>
                    <a:pt x="152" y="61"/>
                  </a:lnTo>
                  <a:lnTo>
                    <a:pt x="152" y="53"/>
                  </a:lnTo>
                  <a:lnTo>
                    <a:pt x="152" y="47"/>
                  </a:lnTo>
                  <a:lnTo>
                    <a:pt x="150" y="42"/>
                  </a:lnTo>
                  <a:lnTo>
                    <a:pt x="146" y="34"/>
                  </a:lnTo>
                  <a:lnTo>
                    <a:pt x="140" y="30"/>
                  </a:lnTo>
                  <a:lnTo>
                    <a:pt x="135" y="26"/>
                  </a:lnTo>
                  <a:lnTo>
                    <a:pt x="129" y="25"/>
                  </a:lnTo>
                  <a:lnTo>
                    <a:pt x="121" y="23"/>
                  </a:lnTo>
                  <a:lnTo>
                    <a:pt x="118" y="21"/>
                  </a:lnTo>
                  <a:lnTo>
                    <a:pt x="114" y="21"/>
                  </a:lnTo>
                  <a:lnTo>
                    <a:pt x="112" y="19"/>
                  </a:lnTo>
                  <a:lnTo>
                    <a:pt x="110" y="17"/>
                  </a:lnTo>
                  <a:lnTo>
                    <a:pt x="108" y="15"/>
                  </a:lnTo>
                  <a:lnTo>
                    <a:pt x="102" y="11"/>
                  </a:lnTo>
                  <a:lnTo>
                    <a:pt x="99" y="7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3" y="0"/>
                  </a:lnTo>
                  <a:lnTo>
                    <a:pt x="78" y="0"/>
                  </a:lnTo>
                  <a:lnTo>
                    <a:pt x="72" y="2"/>
                  </a:lnTo>
                  <a:lnTo>
                    <a:pt x="66" y="2"/>
                  </a:lnTo>
                  <a:lnTo>
                    <a:pt x="63" y="4"/>
                  </a:lnTo>
                  <a:lnTo>
                    <a:pt x="55" y="9"/>
                  </a:lnTo>
                  <a:lnTo>
                    <a:pt x="53" y="11"/>
                  </a:lnTo>
                  <a:lnTo>
                    <a:pt x="0" y="25"/>
                  </a:lnTo>
                  <a:lnTo>
                    <a:pt x="40" y="57"/>
                  </a:lnTo>
                  <a:lnTo>
                    <a:pt x="89" y="32"/>
                  </a:lnTo>
                  <a:lnTo>
                    <a:pt x="125" y="53"/>
                  </a:lnTo>
                  <a:lnTo>
                    <a:pt x="140" y="93"/>
                  </a:lnTo>
                  <a:lnTo>
                    <a:pt x="148" y="83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4" name="Freeform 17"/>
            <p:cNvSpPr>
              <a:spLocks/>
            </p:cNvSpPr>
            <p:nvPr/>
          </p:nvSpPr>
          <p:spPr bwMode="auto">
            <a:xfrm>
              <a:off x="4881" y="1416"/>
              <a:ext cx="159" cy="67"/>
            </a:xfrm>
            <a:custGeom>
              <a:avLst/>
              <a:gdLst>
                <a:gd name="T0" fmla="*/ 298 w 317"/>
                <a:gd name="T1" fmla="*/ 78 h 135"/>
                <a:gd name="T2" fmla="*/ 302 w 317"/>
                <a:gd name="T3" fmla="*/ 73 h 135"/>
                <a:gd name="T4" fmla="*/ 309 w 317"/>
                <a:gd name="T5" fmla="*/ 63 h 135"/>
                <a:gd name="T6" fmla="*/ 315 w 317"/>
                <a:gd name="T7" fmla="*/ 52 h 135"/>
                <a:gd name="T8" fmla="*/ 315 w 317"/>
                <a:gd name="T9" fmla="*/ 38 h 135"/>
                <a:gd name="T10" fmla="*/ 309 w 317"/>
                <a:gd name="T11" fmla="*/ 29 h 135"/>
                <a:gd name="T12" fmla="*/ 298 w 317"/>
                <a:gd name="T13" fmla="*/ 16 h 135"/>
                <a:gd name="T14" fmla="*/ 258 w 317"/>
                <a:gd name="T15" fmla="*/ 0 h 135"/>
                <a:gd name="T16" fmla="*/ 226 w 317"/>
                <a:gd name="T17" fmla="*/ 67 h 135"/>
                <a:gd name="T18" fmla="*/ 216 w 317"/>
                <a:gd name="T19" fmla="*/ 65 h 135"/>
                <a:gd name="T20" fmla="*/ 207 w 317"/>
                <a:gd name="T21" fmla="*/ 63 h 135"/>
                <a:gd name="T22" fmla="*/ 195 w 317"/>
                <a:gd name="T23" fmla="*/ 61 h 135"/>
                <a:gd name="T24" fmla="*/ 184 w 317"/>
                <a:gd name="T25" fmla="*/ 59 h 135"/>
                <a:gd name="T26" fmla="*/ 171 w 317"/>
                <a:gd name="T27" fmla="*/ 59 h 135"/>
                <a:gd name="T28" fmla="*/ 159 w 317"/>
                <a:gd name="T29" fmla="*/ 59 h 135"/>
                <a:gd name="T30" fmla="*/ 148 w 317"/>
                <a:gd name="T31" fmla="*/ 61 h 135"/>
                <a:gd name="T32" fmla="*/ 140 w 317"/>
                <a:gd name="T33" fmla="*/ 61 h 135"/>
                <a:gd name="T34" fmla="*/ 133 w 317"/>
                <a:gd name="T35" fmla="*/ 65 h 135"/>
                <a:gd name="T36" fmla="*/ 127 w 317"/>
                <a:gd name="T37" fmla="*/ 71 h 135"/>
                <a:gd name="T38" fmla="*/ 127 w 317"/>
                <a:gd name="T39" fmla="*/ 74 h 135"/>
                <a:gd name="T40" fmla="*/ 119 w 317"/>
                <a:gd name="T41" fmla="*/ 74 h 135"/>
                <a:gd name="T42" fmla="*/ 110 w 317"/>
                <a:gd name="T43" fmla="*/ 74 h 135"/>
                <a:gd name="T44" fmla="*/ 98 w 317"/>
                <a:gd name="T45" fmla="*/ 76 h 135"/>
                <a:gd name="T46" fmla="*/ 89 w 317"/>
                <a:gd name="T47" fmla="*/ 80 h 135"/>
                <a:gd name="T48" fmla="*/ 77 w 317"/>
                <a:gd name="T49" fmla="*/ 86 h 135"/>
                <a:gd name="T50" fmla="*/ 68 w 317"/>
                <a:gd name="T51" fmla="*/ 94 h 135"/>
                <a:gd name="T52" fmla="*/ 64 w 317"/>
                <a:gd name="T53" fmla="*/ 95 h 135"/>
                <a:gd name="T54" fmla="*/ 57 w 317"/>
                <a:gd name="T55" fmla="*/ 95 h 135"/>
                <a:gd name="T56" fmla="*/ 45 w 317"/>
                <a:gd name="T57" fmla="*/ 95 h 135"/>
                <a:gd name="T58" fmla="*/ 34 w 317"/>
                <a:gd name="T59" fmla="*/ 99 h 135"/>
                <a:gd name="T60" fmla="*/ 24 w 317"/>
                <a:gd name="T61" fmla="*/ 105 h 135"/>
                <a:gd name="T62" fmla="*/ 13 w 317"/>
                <a:gd name="T63" fmla="*/ 114 h 135"/>
                <a:gd name="T64" fmla="*/ 3 w 317"/>
                <a:gd name="T65" fmla="*/ 124 h 135"/>
                <a:gd name="T66" fmla="*/ 0 w 317"/>
                <a:gd name="T67" fmla="*/ 133 h 135"/>
                <a:gd name="T68" fmla="*/ 32 w 317"/>
                <a:gd name="T69" fmla="*/ 135 h 135"/>
                <a:gd name="T70" fmla="*/ 98 w 317"/>
                <a:gd name="T71" fmla="*/ 114 h 135"/>
                <a:gd name="T72" fmla="*/ 237 w 317"/>
                <a:gd name="T73" fmla="*/ 90 h 135"/>
                <a:gd name="T74" fmla="*/ 298 w 317"/>
                <a:gd name="T75" fmla="*/ 80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17"/>
                <a:gd name="T115" fmla="*/ 0 h 135"/>
                <a:gd name="T116" fmla="*/ 317 w 317"/>
                <a:gd name="T117" fmla="*/ 135 h 135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17" h="135">
                  <a:moveTo>
                    <a:pt x="298" y="80"/>
                  </a:moveTo>
                  <a:lnTo>
                    <a:pt x="298" y="78"/>
                  </a:lnTo>
                  <a:lnTo>
                    <a:pt x="300" y="76"/>
                  </a:lnTo>
                  <a:lnTo>
                    <a:pt x="302" y="73"/>
                  </a:lnTo>
                  <a:lnTo>
                    <a:pt x="306" y="69"/>
                  </a:lnTo>
                  <a:lnTo>
                    <a:pt x="309" y="63"/>
                  </a:lnTo>
                  <a:lnTo>
                    <a:pt x="313" y="57"/>
                  </a:lnTo>
                  <a:lnTo>
                    <a:pt x="315" y="52"/>
                  </a:lnTo>
                  <a:lnTo>
                    <a:pt x="317" y="46"/>
                  </a:lnTo>
                  <a:lnTo>
                    <a:pt x="315" y="38"/>
                  </a:lnTo>
                  <a:lnTo>
                    <a:pt x="311" y="35"/>
                  </a:lnTo>
                  <a:lnTo>
                    <a:pt x="309" y="29"/>
                  </a:lnTo>
                  <a:lnTo>
                    <a:pt x="306" y="23"/>
                  </a:lnTo>
                  <a:lnTo>
                    <a:pt x="298" y="16"/>
                  </a:lnTo>
                  <a:lnTo>
                    <a:pt x="296" y="14"/>
                  </a:lnTo>
                  <a:lnTo>
                    <a:pt x="258" y="0"/>
                  </a:lnTo>
                  <a:lnTo>
                    <a:pt x="230" y="69"/>
                  </a:lnTo>
                  <a:lnTo>
                    <a:pt x="226" y="67"/>
                  </a:lnTo>
                  <a:lnTo>
                    <a:pt x="220" y="65"/>
                  </a:lnTo>
                  <a:lnTo>
                    <a:pt x="216" y="65"/>
                  </a:lnTo>
                  <a:lnTo>
                    <a:pt x="212" y="65"/>
                  </a:lnTo>
                  <a:lnTo>
                    <a:pt x="207" y="63"/>
                  </a:lnTo>
                  <a:lnTo>
                    <a:pt x="203" y="63"/>
                  </a:lnTo>
                  <a:lnTo>
                    <a:pt x="195" y="61"/>
                  </a:lnTo>
                  <a:lnTo>
                    <a:pt x="190" y="61"/>
                  </a:lnTo>
                  <a:lnTo>
                    <a:pt x="184" y="59"/>
                  </a:lnTo>
                  <a:lnTo>
                    <a:pt x="178" y="59"/>
                  </a:lnTo>
                  <a:lnTo>
                    <a:pt x="171" y="59"/>
                  </a:lnTo>
                  <a:lnTo>
                    <a:pt x="165" y="59"/>
                  </a:lnTo>
                  <a:lnTo>
                    <a:pt x="159" y="59"/>
                  </a:lnTo>
                  <a:lnTo>
                    <a:pt x="155" y="61"/>
                  </a:lnTo>
                  <a:lnTo>
                    <a:pt x="148" y="61"/>
                  </a:lnTo>
                  <a:lnTo>
                    <a:pt x="144" y="61"/>
                  </a:lnTo>
                  <a:lnTo>
                    <a:pt x="140" y="61"/>
                  </a:lnTo>
                  <a:lnTo>
                    <a:pt x="136" y="63"/>
                  </a:lnTo>
                  <a:lnTo>
                    <a:pt x="133" y="65"/>
                  </a:lnTo>
                  <a:lnTo>
                    <a:pt x="131" y="67"/>
                  </a:lnTo>
                  <a:lnTo>
                    <a:pt x="127" y="71"/>
                  </a:lnTo>
                  <a:lnTo>
                    <a:pt x="129" y="74"/>
                  </a:lnTo>
                  <a:lnTo>
                    <a:pt x="127" y="74"/>
                  </a:lnTo>
                  <a:lnTo>
                    <a:pt x="125" y="74"/>
                  </a:lnTo>
                  <a:lnTo>
                    <a:pt x="119" y="74"/>
                  </a:lnTo>
                  <a:lnTo>
                    <a:pt x="116" y="74"/>
                  </a:lnTo>
                  <a:lnTo>
                    <a:pt x="110" y="74"/>
                  </a:lnTo>
                  <a:lnTo>
                    <a:pt x="104" y="74"/>
                  </a:lnTo>
                  <a:lnTo>
                    <a:pt x="98" y="76"/>
                  </a:lnTo>
                  <a:lnTo>
                    <a:pt x="95" y="78"/>
                  </a:lnTo>
                  <a:lnTo>
                    <a:pt x="89" y="80"/>
                  </a:lnTo>
                  <a:lnTo>
                    <a:pt x="83" y="82"/>
                  </a:lnTo>
                  <a:lnTo>
                    <a:pt x="77" y="86"/>
                  </a:lnTo>
                  <a:lnTo>
                    <a:pt x="74" y="90"/>
                  </a:lnTo>
                  <a:lnTo>
                    <a:pt x="68" y="94"/>
                  </a:lnTo>
                  <a:lnTo>
                    <a:pt x="66" y="97"/>
                  </a:lnTo>
                  <a:lnTo>
                    <a:pt x="64" y="95"/>
                  </a:lnTo>
                  <a:lnTo>
                    <a:pt x="62" y="95"/>
                  </a:lnTo>
                  <a:lnTo>
                    <a:pt x="57" y="95"/>
                  </a:lnTo>
                  <a:lnTo>
                    <a:pt x="53" y="95"/>
                  </a:lnTo>
                  <a:lnTo>
                    <a:pt x="45" y="95"/>
                  </a:lnTo>
                  <a:lnTo>
                    <a:pt x="39" y="97"/>
                  </a:lnTo>
                  <a:lnTo>
                    <a:pt x="34" y="99"/>
                  </a:lnTo>
                  <a:lnTo>
                    <a:pt x="30" y="103"/>
                  </a:lnTo>
                  <a:lnTo>
                    <a:pt x="24" y="105"/>
                  </a:lnTo>
                  <a:lnTo>
                    <a:pt x="19" y="111"/>
                  </a:lnTo>
                  <a:lnTo>
                    <a:pt x="13" y="114"/>
                  </a:lnTo>
                  <a:lnTo>
                    <a:pt x="9" y="120"/>
                  </a:lnTo>
                  <a:lnTo>
                    <a:pt x="3" y="124"/>
                  </a:lnTo>
                  <a:lnTo>
                    <a:pt x="1" y="130"/>
                  </a:lnTo>
                  <a:lnTo>
                    <a:pt x="0" y="133"/>
                  </a:lnTo>
                  <a:lnTo>
                    <a:pt x="0" y="135"/>
                  </a:lnTo>
                  <a:lnTo>
                    <a:pt x="32" y="135"/>
                  </a:lnTo>
                  <a:lnTo>
                    <a:pt x="62" y="116"/>
                  </a:lnTo>
                  <a:lnTo>
                    <a:pt x="98" y="114"/>
                  </a:lnTo>
                  <a:lnTo>
                    <a:pt x="119" y="97"/>
                  </a:lnTo>
                  <a:lnTo>
                    <a:pt x="237" y="90"/>
                  </a:lnTo>
                  <a:lnTo>
                    <a:pt x="298" y="80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5" name="Freeform 18"/>
            <p:cNvSpPr>
              <a:spLocks/>
            </p:cNvSpPr>
            <p:nvPr/>
          </p:nvSpPr>
          <p:spPr bwMode="auto">
            <a:xfrm>
              <a:off x="4592" y="1484"/>
              <a:ext cx="600" cy="486"/>
            </a:xfrm>
            <a:custGeom>
              <a:avLst/>
              <a:gdLst>
                <a:gd name="T0" fmla="*/ 116 w 1199"/>
                <a:gd name="T1" fmla="*/ 382 h 971"/>
                <a:gd name="T2" fmla="*/ 97 w 1199"/>
                <a:gd name="T3" fmla="*/ 338 h 971"/>
                <a:gd name="T4" fmla="*/ 49 w 1199"/>
                <a:gd name="T5" fmla="*/ 295 h 971"/>
                <a:gd name="T6" fmla="*/ 5 w 1199"/>
                <a:gd name="T7" fmla="*/ 266 h 971"/>
                <a:gd name="T8" fmla="*/ 9 w 1199"/>
                <a:gd name="T9" fmla="*/ 238 h 971"/>
                <a:gd name="T10" fmla="*/ 43 w 1199"/>
                <a:gd name="T11" fmla="*/ 226 h 971"/>
                <a:gd name="T12" fmla="*/ 79 w 1199"/>
                <a:gd name="T13" fmla="*/ 232 h 971"/>
                <a:gd name="T14" fmla="*/ 123 w 1199"/>
                <a:gd name="T15" fmla="*/ 243 h 971"/>
                <a:gd name="T16" fmla="*/ 150 w 1199"/>
                <a:gd name="T17" fmla="*/ 247 h 971"/>
                <a:gd name="T18" fmla="*/ 167 w 1199"/>
                <a:gd name="T19" fmla="*/ 215 h 971"/>
                <a:gd name="T20" fmla="*/ 201 w 1199"/>
                <a:gd name="T21" fmla="*/ 164 h 971"/>
                <a:gd name="T22" fmla="*/ 245 w 1199"/>
                <a:gd name="T23" fmla="*/ 114 h 971"/>
                <a:gd name="T24" fmla="*/ 277 w 1199"/>
                <a:gd name="T25" fmla="*/ 86 h 971"/>
                <a:gd name="T26" fmla="*/ 313 w 1199"/>
                <a:gd name="T27" fmla="*/ 63 h 971"/>
                <a:gd name="T28" fmla="*/ 355 w 1199"/>
                <a:gd name="T29" fmla="*/ 44 h 971"/>
                <a:gd name="T30" fmla="*/ 403 w 1199"/>
                <a:gd name="T31" fmla="*/ 27 h 971"/>
                <a:gd name="T32" fmla="*/ 454 w 1199"/>
                <a:gd name="T33" fmla="*/ 14 h 971"/>
                <a:gd name="T34" fmla="*/ 511 w 1199"/>
                <a:gd name="T35" fmla="*/ 8 h 971"/>
                <a:gd name="T36" fmla="*/ 570 w 1199"/>
                <a:gd name="T37" fmla="*/ 2 h 971"/>
                <a:gd name="T38" fmla="*/ 629 w 1199"/>
                <a:gd name="T39" fmla="*/ 0 h 971"/>
                <a:gd name="T40" fmla="*/ 690 w 1199"/>
                <a:gd name="T41" fmla="*/ 2 h 971"/>
                <a:gd name="T42" fmla="*/ 749 w 1199"/>
                <a:gd name="T43" fmla="*/ 10 h 971"/>
                <a:gd name="T44" fmla="*/ 806 w 1199"/>
                <a:gd name="T45" fmla="*/ 19 h 971"/>
                <a:gd name="T46" fmla="*/ 859 w 1199"/>
                <a:gd name="T47" fmla="*/ 33 h 971"/>
                <a:gd name="T48" fmla="*/ 908 w 1199"/>
                <a:gd name="T49" fmla="*/ 52 h 971"/>
                <a:gd name="T50" fmla="*/ 952 w 1199"/>
                <a:gd name="T51" fmla="*/ 72 h 971"/>
                <a:gd name="T52" fmla="*/ 992 w 1199"/>
                <a:gd name="T53" fmla="*/ 95 h 971"/>
                <a:gd name="T54" fmla="*/ 1028 w 1199"/>
                <a:gd name="T55" fmla="*/ 122 h 971"/>
                <a:gd name="T56" fmla="*/ 1060 w 1199"/>
                <a:gd name="T57" fmla="*/ 150 h 971"/>
                <a:gd name="T58" fmla="*/ 1089 w 1199"/>
                <a:gd name="T59" fmla="*/ 183 h 971"/>
                <a:gd name="T60" fmla="*/ 1114 w 1199"/>
                <a:gd name="T61" fmla="*/ 217 h 971"/>
                <a:gd name="T62" fmla="*/ 1136 w 1199"/>
                <a:gd name="T63" fmla="*/ 249 h 971"/>
                <a:gd name="T64" fmla="*/ 1154 w 1199"/>
                <a:gd name="T65" fmla="*/ 287 h 971"/>
                <a:gd name="T66" fmla="*/ 1169 w 1199"/>
                <a:gd name="T67" fmla="*/ 323 h 971"/>
                <a:gd name="T68" fmla="*/ 1180 w 1199"/>
                <a:gd name="T69" fmla="*/ 359 h 971"/>
                <a:gd name="T70" fmla="*/ 1190 w 1199"/>
                <a:gd name="T71" fmla="*/ 397 h 971"/>
                <a:gd name="T72" fmla="*/ 1195 w 1199"/>
                <a:gd name="T73" fmla="*/ 435 h 971"/>
                <a:gd name="T74" fmla="*/ 1199 w 1199"/>
                <a:gd name="T75" fmla="*/ 473 h 971"/>
                <a:gd name="T76" fmla="*/ 1199 w 1199"/>
                <a:gd name="T77" fmla="*/ 510 h 971"/>
                <a:gd name="T78" fmla="*/ 1197 w 1199"/>
                <a:gd name="T79" fmla="*/ 546 h 971"/>
                <a:gd name="T80" fmla="*/ 1193 w 1199"/>
                <a:gd name="T81" fmla="*/ 582 h 971"/>
                <a:gd name="T82" fmla="*/ 1188 w 1199"/>
                <a:gd name="T83" fmla="*/ 618 h 971"/>
                <a:gd name="T84" fmla="*/ 1178 w 1199"/>
                <a:gd name="T85" fmla="*/ 648 h 971"/>
                <a:gd name="T86" fmla="*/ 1169 w 1199"/>
                <a:gd name="T87" fmla="*/ 681 h 971"/>
                <a:gd name="T88" fmla="*/ 1152 w 1199"/>
                <a:gd name="T89" fmla="*/ 726 h 971"/>
                <a:gd name="T90" fmla="*/ 1133 w 1199"/>
                <a:gd name="T91" fmla="*/ 770 h 971"/>
                <a:gd name="T92" fmla="*/ 1116 w 1199"/>
                <a:gd name="T93" fmla="*/ 800 h 971"/>
                <a:gd name="T94" fmla="*/ 119 w 1199"/>
                <a:gd name="T95" fmla="*/ 891 h 971"/>
                <a:gd name="T96" fmla="*/ 78 w 1199"/>
                <a:gd name="T97" fmla="*/ 865 h 971"/>
                <a:gd name="T98" fmla="*/ 28 w 1199"/>
                <a:gd name="T99" fmla="*/ 819 h 971"/>
                <a:gd name="T100" fmla="*/ 13 w 1199"/>
                <a:gd name="T101" fmla="*/ 785 h 971"/>
                <a:gd name="T102" fmla="*/ 7 w 1199"/>
                <a:gd name="T103" fmla="*/ 753 h 971"/>
                <a:gd name="T104" fmla="*/ 9 w 1199"/>
                <a:gd name="T105" fmla="*/ 717 h 971"/>
                <a:gd name="T106" fmla="*/ 24 w 1199"/>
                <a:gd name="T107" fmla="*/ 677 h 971"/>
                <a:gd name="T108" fmla="*/ 74 w 1199"/>
                <a:gd name="T109" fmla="*/ 637 h 971"/>
                <a:gd name="T110" fmla="*/ 66 w 1199"/>
                <a:gd name="T111" fmla="*/ 599 h 971"/>
                <a:gd name="T112" fmla="*/ 60 w 1199"/>
                <a:gd name="T113" fmla="*/ 549 h 971"/>
                <a:gd name="T114" fmla="*/ 59 w 1199"/>
                <a:gd name="T115" fmla="*/ 517 h 971"/>
                <a:gd name="T116" fmla="*/ 78 w 1199"/>
                <a:gd name="T117" fmla="*/ 473 h 971"/>
                <a:gd name="T118" fmla="*/ 104 w 1199"/>
                <a:gd name="T119" fmla="*/ 439 h 971"/>
                <a:gd name="T120" fmla="*/ 116 w 1199"/>
                <a:gd name="T121" fmla="*/ 405 h 97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99"/>
                <a:gd name="T184" fmla="*/ 0 h 971"/>
                <a:gd name="T185" fmla="*/ 1199 w 1199"/>
                <a:gd name="T186" fmla="*/ 971 h 97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99" h="971">
                  <a:moveTo>
                    <a:pt x="116" y="405"/>
                  </a:moveTo>
                  <a:lnTo>
                    <a:pt x="116" y="403"/>
                  </a:lnTo>
                  <a:lnTo>
                    <a:pt x="116" y="397"/>
                  </a:lnTo>
                  <a:lnTo>
                    <a:pt x="116" y="394"/>
                  </a:lnTo>
                  <a:lnTo>
                    <a:pt x="116" y="390"/>
                  </a:lnTo>
                  <a:lnTo>
                    <a:pt x="116" y="386"/>
                  </a:lnTo>
                  <a:lnTo>
                    <a:pt x="116" y="382"/>
                  </a:lnTo>
                  <a:lnTo>
                    <a:pt x="114" y="376"/>
                  </a:lnTo>
                  <a:lnTo>
                    <a:pt x="112" y="371"/>
                  </a:lnTo>
                  <a:lnTo>
                    <a:pt x="110" y="363"/>
                  </a:lnTo>
                  <a:lnTo>
                    <a:pt x="108" y="357"/>
                  </a:lnTo>
                  <a:lnTo>
                    <a:pt x="104" y="352"/>
                  </a:lnTo>
                  <a:lnTo>
                    <a:pt x="100" y="346"/>
                  </a:lnTo>
                  <a:lnTo>
                    <a:pt x="97" y="338"/>
                  </a:lnTo>
                  <a:lnTo>
                    <a:pt x="93" y="333"/>
                  </a:lnTo>
                  <a:lnTo>
                    <a:pt x="85" y="325"/>
                  </a:lnTo>
                  <a:lnTo>
                    <a:pt x="79" y="319"/>
                  </a:lnTo>
                  <a:lnTo>
                    <a:pt x="72" y="312"/>
                  </a:lnTo>
                  <a:lnTo>
                    <a:pt x="64" y="306"/>
                  </a:lnTo>
                  <a:lnTo>
                    <a:pt x="57" y="300"/>
                  </a:lnTo>
                  <a:lnTo>
                    <a:pt x="49" y="295"/>
                  </a:lnTo>
                  <a:lnTo>
                    <a:pt x="41" y="289"/>
                  </a:lnTo>
                  <a:lnTo>
                    <a:pt x="34" y="285"/>
                  </a:lnTo>
                  <a:lnTo>
                    <a:pt x="28" y="280"/>
                  </a:lnTo>
                  <a:lnTo>
                    <a:pt x="21" y="276"/>
                  </a:lnTo>
                  <a:lnTo>
                    <a:pt x="15" y="272"/>
                  </a:lnTo>
                  <a:lnTo>
                    <a:pt x="9" y="270"/>
                  </a:lnTo>
                  <a:lnTo>
                    <a:pt x="5" y="266"/>
                  </a:lnTo>
                  <a:lnTo>
                    <a:pt x="2" y="264"/>
                  </a:lnTo>
                  <a:lnTo>
                    <a:pt x="0" y="264"/>
                  </a:lnTo>
                  <a:lnTo>
                    <a:pt x="0" y="261"/>
                  </a:lnTo>
                  <a:lnTo>
                    <a:pt x="3" y="253"/>
                  </a:lnTo>
                  <a:lnTo>
                    <a:pt x="3" y="247"/>
                  </a:lnTo>
                  <a:lnTo>
                    <a:pt x="7" y="242"/>
                  </a:lnTo>
                  <a:lnTo>
                    <a:pt x="9" y="238"/>
                  </a:lnTo>
                  <a:lnTo>
                    <a:pt x="13" y="234"/>
                  </a:lnTo>
                  <a:lnTo>
                    <a:pt x="17" y="230"/>
                  </a:lnTo>
                  <a:lnTo>
                    <a:pt x="22" y="228"/>
                  </a:lnTo>
                  <a:lnTo>
                    <a:pt x="28" y="228"/>
                  </a:lnTo>
                  <a:lnTo>
                    <a:pt x="36" y="228"/>
                  </a:lnTo>
                  <a:lnTo>
                    <a:pt x="40" y="226"/>
                  </a:lnTo>
                  <a:lnTo>
                    <a:pt x="43" y="226"/>
                  </a:lnTo>
                  <a:lnTo>
                    <a:pt x="47" y="226"/>
                  </a:lnTo>
                  <a:lnTo>
                    <a:pt x="51" y="228"/>
                  </a:lnTo>
                  <a:lnTo>
                    <a:pt x="57" y="228"/>
                  </a:lnTo>
                  <a:lnTo>
                    <a:pt x="60" y="228"/>
                  </a:lnTo>
                  <a:lnTo>
                    <a:pt x="66" y="230"/>
                  </a:lnTo>
                  <a:lnTo>
                    <a:pt x="74" y="232"/>
                  </a:lnTo>
                  <a:lnTo>
                    <a:pt x="79" y="232"/>
                  </a:lnTo>
                  <a:lnTo>
                    <a:pt x="85" y="234"/>
                  </a:lnTo>
                  <a:lnTo>
                    <a:pt x="91" y="234"/>
                  </a:lnTo>
                  <a:lnTo>
                    <a:pt x="98" y="236"/>
                  </a:lnTo>
                  <a:lnTo>
                    <a:pt x="104" y="238"/>
                  </a:lnTo>
                  <a:lnTo>
                    <a:pt x="110" y="240"/>
                  </a:lnTo>
                  <a:lnTo>
                    <a:pt x="118" y="240"/>
                  </a:lnTo>
                  <a:lnTo>
                    <a:pt x="123" y="243"/>
                  </a:lnTo>
                  <a:lnTo>
                    <a:pt x="129" y="243"/>
                  </a:lnTo>
                  <a:lnTo>
                    <a:pt x="133" y="245"/>
                  </a:lnTo>
                  <a:lnTo>
                    <a:pt x="137" y="245"/>
                  </a:lnTo>
                  <a:lnTo>
                    <a:pt x="142" y="247"/>
                  </a:lnTo>
                  <a:lnTo>
                    <a:pt x="148" y="249"/>
                  </a:lnTo>
                  <a:lnTo>
                    <a:pt x="150" y="249"/>
                  </a:lnTo>
                  <a:lnTo>
                    <a:pt x="150" y="247"/>
                  </a:lnTo>
                  <a:lnTo>
                    <a:pt x="152" y="243"/>
                  </a:lnTo>
                  <a:lnTo>
                    <a:pt x="154" y="240"/>
                  </a:lnTo>
                  <a:lnTo>
                    <a:pt x="156" y="236"/>
                  </a:lnTo>
                  <a:lnTo>
                    <a:pt x="157" y="232"/>
                  </a:lnTo>
                  <a:lnTo>
                    <a:pt x="161" y="226"/>
                  </a:lnTo>
                  <a:lnTo>
                    <a:pt x="163" y="221"/>
                  </a:lnTo>
                  <a:lnTo>
                    <a:pt x="167" y="215"/>
                  </a:lnTo>
                  <a:lnTo>
                    <a:pt x="171" y="207"/>
                  </a:lnTo>
                  <a:lnTo>
                    <a:pt x="175" y="202"/>
                  </a:lnTo>
                  <a:lnTo>
                    <a:pt x="178" y="194"/>
                  </a:lnTo>
                  <a:lnTo>
                    <a:pt x="184" y="186"/>
                  </a:lnTo>
                  <a:lnTo>
                    <a:pt x="190" y="179"/>
                  </a:lnTo>
                  <a:lnTo>
                    <a:pt x="195" y="171"/>
                  </a:lnTo>
                  <a:lnTo>
                    <a:pt x="201" y="164"/>
                  </a:lnTo>
                  <a:lnTo>
                    <a:pt x="207" y="154"/>
                  </a:lnTo>
                  <a:lnTo>
                    <a:pt x="214" y="147"/>
                  </a:lnTo>
                  <a:lnTo>
                    <a:pt x="222" y="139"/>
                  </a:lnTo>
                  <a:lnTo>
                    <a:pt x="230" y="129"/>
                  </a:lnTo>
                  <a:lnTo>
                    <a:pt x="237" y="122"/>
                  </a:lnTo>
                  <a:lnTo>
                    <a:pt x="241" y="118"/>
                  </a:lnTo>
                  <a:lnTo>
                    <a:pt x="245" y="114"/>
                  </a:lnTo>
                  <a:lnTo>
                    <a:pt x="249" y="110"/>
                  </a:lnTo>
                  <a:lnTo>
                    <a:pt x="254" y="107"/>
                  </a:lnTo>
                  <a:lnTo>
                    <a:pt x="258" y="101"/>
                  </a:lnTo>
                  <a:lnTo>
                    <a:pt x="264" y="99"/>
                  </a:lnTo>
                  <a:lnTo>
                    <a:pt x="268" y="93"/>
                  </a:lnTo>
                  <a:lnTo>
                    <a:pt x="273" y="90"/>
                  </a:lnTo>
                  <a:lnTo>
                    <a:pt x="277" y="86"/>
                  </a:lnTo>
                  <a:lnTo>
                    <a:pt x="283" y="84"/>
                  </a:lnTo>
                  <a:lnTo>
                    <a:pt x="287" y="78"/>
                  </a:lnTo>
                  <a:lnTo>
                    <a:pt x="292" y="76"/>
                  </a:lnTo>
                  <a:lnTo>
                    <a:pt x="298" y="72"/>
                  </a:lnTo>
                  <a:lnTo>
                    <a:pt x="302" y="69"/>
                  </a:lnTo>
                  <a:lnTo>
                    <a:pt x="308" y="65"/>
                  </a:lnTo>
                  <a:lnTo>
                    <a:pt x="313" y="63"/>
                  </a:lnTo>
                  <a:lnTo>
                    <a:pt x="319" y="59"/>
                  </a:lnTo>
                  <a:lnTo>
                    <a:pt x="327" y="57"/>
                  </a:lnTo>
                  <a:lnTo>
                    <a:pt x="332" y="55"/>
                  </a:lnTo>
                  <a:lnTo>
                    <a:pt x="338" y="52"/>
                  </a:lnTo>
                  <a:lnTo>
                    <a:pt x="342" y="50"/>
                  </a:lnTo>
                  <a:lnTo>
                    <a:pt x="349" y="46"/>
                  </a:lnTo>
                  <a:lnTo>
                    <a:pt x="355" y="44"/>
                  </a:lnTo>
                  <a:lnTo>
                    <a:pt x="363" y="42"/>
                  </a:lnTo>
                  <a:lnTo>
                    <a:pt x="368" y="38"/>
                  </a:lnTo>
                  <a:lnTo>
                    <a:pt x="374" y="36"/>
                  </a:lnTo>
                  <a:lnTo>
                    <a:pt x="382" y="34"/>
                  </a:lnTo>
                  <a:lnTo>
                    <a:pt x="389" y="33"/>
                  </a:lnTo>
                  <a:lnTo>
                    <a:pt x="395" y="31"/>
                  </a:lnTo>
                  <a:lnTo>
                    <a:pt x="403" y="27"/>
                  </a:lnTo>
                  <a:lnTo>
                    <a:pt x="410" y="25"/>
                  </a:lnTo>
                  <a:lnTo>
                    <a:pt x="416" y="23"/>
                  </a:lnTo>
                  <a:lnTo>
                    <a:pt x="424" y="21"/>
                  </a:lnTo>
                  <a:lnTo>
                    <a:pt x="431" y="19"/>
                  </a:lnTo>
                  <a:lnTo>
                    <a:pt x="439" y="17"/>
                  </a:lnTo>
                  <a:lnTo>
                    <a:pt x="448" y="17"/>
                  </a:lnTo>
                  <a:lnTo>
                    <a:pt x="454" y="14"/>
                  </a:lnTo>
                  <a:lnTo>
                    <a:pt x="462" y="14"/>
                  </a:lnTo>
                  <a:lnTo>
                    <a:pt x="471" y="12"/>
                  </a:lnTo>
                  <a:lnTo>
                    <a:pt x="479" y="12"/>
                  </a:lnTo>
                  <a:lnTo>
                    <a:pt x="486" y="10"/>
                  </a:lnTo>
                  <a:lnTo>
                    <a:pt x="494" y="8"/>
                  </a:lnTo>
                  <a:lnTo>
                    <a:pt x="502" y="8"/>
                  </a:lnTo>
                  <a:lnTo>
                    <a:pt x="511" y="8"/>
                  </a:lnTo>
                  <a:lnTo>
                    <a:pt x="519" y="6"/>
                  </a:lnTo>
                  <a:lnTo>
                    <a:pt x="528" y="4"/>
                  </a:lnTo>
                  <a:lnTo>
                    <a:pt x="536" y="4"/>
                  </a:lnTo>
                  <a:lnTo>
                    <a:pt x="545" y="4"/>
                  </a:lnTo>
                  <a:lnTo>
                    <a:pt x="553" y="4"/>
                  </a:lnTo>
                  <a:lnTo>
                    <a:pt x="560" y="2"/>
                  </a:lnTo>
                  <a:lnTo>
                    <a:pt x="570" y="2"/>
                  </a:lnTo>
                  <a:lnTo>
                    <a:pt x="579" y="2"/>
                  </a:lnTo>
                  <a:lnTo>
                    <a:pt x="587" y="2"/>
                  </a:lnTo>
                  <a:lnTo>
                    <a:pt x="597" y="0"/>
                  </a:lnTo>
                  <a:lnTo>
                    <a:pt x="604" y="0"/>
                  </a:lnTo>
                  <a:lnTo>
                    <a:pt x="614" y="0"/>
                  </a:lnTo>
                  <a:lnTo>
                    <a:pt x="621" y="0"/>
                  </a:lnTo>
                  <a:lnTo>
                    <a:pt x="629" y="0"/>
                  </a:lnTo>
                  <a:lnTo>
                    <a:pt x="638" y="0"/>
                  </a:lnTo>
                  <a:lnTo>
                    <a:pt x="648" y="2"/>
                  </a:lnTo>
                  <a:lnTo>
                    <a:pt x="655" y="2"/>
                  </a:lnTo>
                  <a:lnTo>
                    <a:pt x="665" y="2"/>
                  </a:lnTo>
                  <a:lnTo>
                    <a:pt x="673" y="2"/>
                  </a:lnTo>
                  <a:lnTo>
                    <a:pt x="682" y="2"/>
                  </a:lnTo>
                  <a:lnTo>
                    <a:pt x="690" y="2"/>
                  </a:lnTo>
                  <a:lnTo>
                    <a:pt x="697" y="4"/>
                  </a:lnTo>
                  <a:lnTo>
                    <a:pt x="707" y="4"/>
                  </a:lnTo>
                  <a:lnTo>
                    <a:pt x="716" y="6"/>
                  </a:lnTo>
                  <a:lnTo>
                    <a:pt x="724" y="6"/>
                  </a:lnTo>
                  <a:lnTo>
                    <a:pt x="732" y="8"/>
                  </a:lnTo>
                  <a:lnTo>
                    <a:pt x="741" y="8"/>
                  </a:lnTo>
                  <a:lnTo>
                    <a:pt x="749" y="10"/>
                  </a:lnTo>
                  <a:lnTo>
                    <a:pt x="756" y="10"/>
                  </a:lnTo>
                  <a:lnTo>
                    <a:pt x="766" y="12"/>
                  </a:lnTo>
                  <a:lnTo>
                    <a:pt x="773" y="14"/>
                  </a:lnTo>
                  <a:lnTo>
                    <a:pt x="783" y="15"/>
                  </a:lnTo>
                  <a:lnTo>
                    <a:pt x="790" y="15"/>
                  </a:lnTo>
                  <a:lnTo>
                    <a:pt x="798" y="17"/>
                  </a:lnTo>
                  <a:lnTo>
                    <a:pt x="806" y="19"/>
                  </a:lnTo>
                  <a:lnTo>
                    <a:pt x="815" y="21"/>
                  </a:lnTo>
                  <a:lnTo>
                    <a:pt x="821" y="23"/>
                  </a:lnTo>
                  <a:lnTo>
                    <a:pt x="830" y="25"/>
                  </a:lnTo>
                  <a:lnTo>
                    <a:pt x="838" y="27"/>
                  </a:lnTo>
                  <a:lnTo>
                    <a:pt x="846" y="31"/>
                  </a:lnTo>
                  <a:lnTo>
                    <a:pt x="853" y="31"/>
                  </a:lnTo>
                  <a:lnTo>
                    <a:pt x="859" y="33"/>
                  </a:lnTo>
                  <a:lnTo>
                    <a:pt x="867" y="36"/>
                  </a:lnTo>
                  <a:lnTo>
                    <a:pt x="874" y="38"/>
                  </a:lnTo>
                  <a:lnTo>
                    <a:pt x="880" y="40"/>
                  </a:lnTo>
                  <a:lnTo>
                    <a:pt x="887" y="42"/>
                  </a:lnTo>
                  <a:lnTo>
                    <a:pt x="895" y="46"/>
                  </a:lnTo>
                  <a:lnTo>
                    <a:pt x="901" y="48"/>
                  </a:lnTo>
                  <a:lnTo>
                    <a:pt x="908" y="52"/>
                  </a:lnTo>
                  <a:lnTo>
                    <a:pt x="914" y="53"/>
                  </a:lnTo>
                  <a:lnTo>
                    <a:pt x="922" y="55"/>
                  </a:lnTo>
                  <a:lnTo>
                    <a:pt x="927" y="59"/>
                  </a:lnTo>
                  <a:lnTo>
                    <a:pt x="933" y="61"/>
                  </a:lnTo>
                  <a:lnTo>
                    <a:pt x="941" y="65"/>
                  </a:lnTo>
                  <a:lnTo>
                    <a:pt x="946" y="69"/>
                  </a:lnTo>
                  <a:lnTo>
                    <a:pt x="952" y="72"/>
                  </a:lnTo>
                  <a:lnTo>
                    <a:pt x="958" y="74"/>
                  </a:lnTo>
                  <a:lnTo>
                    <a:pt x="963" y="78"/>
                  </a:lnTo>
                  <a:lnTo>
                    <a:pt x="969" y="80"/>
                  </a:lnTo>
                  <a:lnTo>
                    <a:pt x="975" y="84"/>
                  </a:lnTo>
                  <a:lnTo>
                    <a:pt x="981" y="88"/>
                  </a:lnTo>
                  <a:lnTo>
                    <a:pt x="986" y="91"/>
                  </a:lnTo>
                  <a:lnTo>
                    <a:pt x="992" y="95"/>
                  </a:lnTo>
                  <a:lnTo>
                    <a:pt x="998" y="99"/>
                  </a:lnTo>
                  <a:lnTo>
                    <a:pt x="1003" y="103"/>
                  </a:lnTo>
                  <a:lnTo>
                    <a:pt x="1009" y="107"/>
                  </a:lnTo>
                  <a:lnTo>
                    <a:pt x="1013" y="110"/>
                  </a:lnTo>
                  <a:lnTo>
                    <a:pt x="1019" y="114"/>
                  </a:lnTo>
                  <a:lnTo>
                    <a:pt x="1024" y="118"/>
                  </a:lnTo>
                  <a:lnTo>
                    <a:pt x="1028" y="122"/>
                  </a:lnTo>
                  <a:lnTo>
                    <a:pt x="1034" y="126"/>
                  </a:lnTo>
                  <a:lnTo>
                    <a:pt x="1039" y="131"/>
                  </a:lnTo>
                  <a:lnTo>
                    <a:pt x="1043" y="133"/>
                  </a:lnTo>
                  <a:lnTo>
                    <a:pt x="1049" y="137"/>
                  </a:lnTo>
                  <a:lnTo>
                    <a:pt x="1053" y="143"/>
                  </a:lnTo>
                  <a:lnTo>
                    <a:pt x="1057" y="147"/>
                  </a:lnTo>
                  <a:lnTo>
                    <a:pt x="1060" y="150"/>
                  </a:lnTo>
                  <a:lnTo>
                    <a:pt x="1064" y="154"/>
                  </a:lnTo>
                  <a:lnTo>
                    <a:pt x="1070" y="160"/>
                  </a:lnTo>
                  <a:lnTo>
                    <a:pt x="1074" y="164"/>
                  </a:lnTo>
                  <a:lnTo>
                    <a:pt x="1078" y="169"/>
                  </a:lnTo>
                  <a:lnTo>
                    <a:pt x="1081" y="173"/>
                  </a:lnTo>
                  <a:lnTo>
                    <a:pt x="1085" y="177"/>
                  </a:lnTo>
                  <a:lnTo>
                    <a:pt x="1089" y="183"/>
                  </a:lnTo>
                  <a:lnTo>
                    <a:pt x="1093" y="186"/>
                  </a:lnTo>
                  <a:lnTo>
                    <a:pt x="1097" y="192"/>
                  </a:lnTo>
                  <a:lnTo>
                    <a:pt x="1100" y="196"/>
                  </a:lnTo>
                  <a:lnTo>
                    <a:pt x="1104" y="202"/>
                  </a:lnTo>
                  <a:lnTo>
                    <a:pt x="1106" y="207"/>
                  </a:lnTo>
                  <a:lnTo>
                    <a:pt x="1112" y="211"/>
                  </a:lnTo>
                  <a:lnTo>
                    <a:pt x="1114" y="217"/>
                  </a:lnTo>
                  <a:lnTo>
                    <a:pt x="1117" y="221"/>
                  </a:lnTo>
                  <a:lnTo>
                    <a:pt x="1119" y="226"/>
                  </a:lnTo>
                  <a:lnTo>
                    <a:pt x="1123" y="230"/>
                  </a:lnTo>
                  <a:lnTo>
                    <a:pt x="1127" y="236"/>
                  </a:lnTo>
                  <a:lnTo>
                    <a:pt x="1131" y="240"/>
                  </a:lnTo>
                  <a:lnTo>
                    <a:pt x="1133" y="245"/>
                  </a:lnTo>
                  <a:lnTo>
                    <a:pt x="1136" y="249"/>
                  </a:lnTo>
                  <a:lnTo>
                    <a:pt x="1138" y="255"/>
                  </a:lnTo>
                  <a:lnTo>
                    <a:pt x="1142" y="261"/>
                  </a:lnTo>
                  <a:lnTo>
                    <a:pt x="1144" y="266"/>
                  </a:lnTo>
                  <a:lnTo>
                    <a:pt x="1146" y="270"/>
                  </a:lnTo>
                  <a:lnTo>
                    <a:pt x="1148" y="276"/>
                  </a:lnTo>
                  <a:lnTo>
                    <a:pt x="1152" y="281"/>
                  </a:lnTo>
                  <a:lnTo>
                    <a:pt x="1154" y="287"/>
                  </a:lnTo>
                  <a:lnTo>
                    <a:pt x="1155" y="293"/>
                  </a:lnTo>
                  <a:lnTo>
                    <a:pt x="1159" y="297"/>
                  </a:lnTo>
                  <a:lnTo>
                    <a:pt x="1161" y="302"/>
                  </a:lnTo>
                  <a:lnTo>
                    <a:pt x="1163" y="306"/>
                  </a:lnTo>
                  <a:lnTo>
                    <a:pt x="1165" y="312"/>
                  </a:lnTo>
                  <a:lnTo>
                    <a:pt x="1167" y="318"/>
                  </a:lnTo>
                  <a:lnTo>
                    <a:pt x="1169" y="323"/>
                  </a:lnTo>
                  <a:lnTo>
                    <a:pt x="1171" y="327"/>
                  </a:lnTo>
                  <a:lnTo>
                    <a:pt x="1173" y="333"/>
                  </a:lnTo>
                  <a:lnTo>
                    <a:pt x="1173" y="338"/>
                  </a:lnTo>
                  <a:lnTo>
                    <a:pt x="1174" y="344"/>
                  </a:lnTo>
                  <a:lnTo>
                    <a:pt x="1176" y="348"/>
                  </a:lnTo>
                  <a:lnTo>
                    <a:pt x="1178" y="354"/>
                  </a:lnTo>
                  <a:lnTo>
                    <a:pt x="1180" y="359"/>
                  </a:lnTo>
                  <a:lnTo>
                    <a:pt x="1182" y="365"/>
                  </a:lnTo>
                  <a:lnTo>
                    <a:pt x="1182" y="371"/>
                  </a:lnTo>
                  <a:lnTo>
                    <a:pt x="1184" y="375"/>
                  </a:lnTo>
                  <a:lnTo>
                    <a:pt x="1186" y="380"/>
                  </a:lnTo>
                  <a:lnTo>
                    <a:pt x="1186" y="386"/>
                  </a:lnTo>
                  <a:lnTo>
                    <a:pt x="1188" y="392"/>
                  </a:lnTo>
                  <a:lnTo>
                    <a:pt x="1190" y="397"/>
                  </a:lnTo>
                  <a:lnTo>
                    <a:pt x="1190" y="403"/>
                  </a:lnTo>
                  <a:lnTo>
                    <a:pt x="1192" y="409"/>
                  </a:lnTo>
                  <a:lnTo>
                    <a:pt x="1192" y="413"/>
                  </a:lnTo>
                  <a:lnTo>
                    <a:pt x="1193" y="418"/>
                  </a:lnTo>
                  <a:lnTo>
                    <a:pt x="1193" y="424"/>
                  </a:lnTo>
                  <a:lnTo>
                    <a:pt x="1195" y="430"/>
                  </a:lnTo>
                  <a:lnTo>
                    <a:pt x="1195" y="435"/>
                  </a:lnTo>
                  <a:lnTo>
                    <a:pt x="1197" y="441"/>
                  </a:lnTo>
                  <a:lnTo>
                    <a:pt x="1197" y="447"/>
                  </a:lnTo>
                  <a:lnTo>
                    <a:pt x="1197" y="453"/>
                  </a:lnTo>
                  <a:lnTo>
                    <a:pt x="1197" y="456"/>
                  </a:lnTo>
                  <a:lnTo>
                    <a:pt x="1197" y="462"/>
                  </a:lnTo>
                  <a:lnTo>
                    <a:pt x="1197" y="468"/>
                  </a:lnTo>
                  <a:lnTo>
                    <a:pt x="1199" y="473"/>
                  </a:lnTo>
                  <a:lnTo>
                    <a:pt x="1199" y="477"/>
                  </a:lnTo>
                  <a:lnTo>
                    <a:pt x="1199" y="483"/>
                  </a:lnTo>
                  <a:lnTo>
                    <a:pt x="1199" y="489"/>
                  </a:lnTo>
                  <a:lnTo>
                    <a:pt x="1199" y="494"/>
                  </a:lnTo>
                  <a:lnTo>
                    <a:pt x="1199" y="498"/>
                  </a:lnTo>
                  <a:lnTo>
                    <a:pt x="1199" y="504"/>
                  </a:lnTo>
                  <a:lnTo>
                    <a:pt x="1199" y="510"/>
                  </a:lnTo>
                  <a:lnTo>
                    <a:pt x="1199" y="515"/>
                  </a:lnTo>
                  <a:lnTo>
                    <a:pt x="1199" y="519"/>
                  </a:lnTo>
                  <a:lnTo>
                    <a:pt x="1199" y="525"/>
                  </a:lnTo>
                  <a:lnTo>
                    <a:pt x="1199" y="530"/>
                  </a:lnTo>
                  <a:lnTo>
                    <a:pt x="1199" y="536"/>
                  </a:lnTo>
                  <a:lnTo>
                    <a:pt x="1197" y="542"/>
                  </a:lnTo>
                  <a:lnTo>
                    <a:pt x="1197" y="546"/>
                  </a:lnTo>
                  <a:lnTo>
                    <a:pt x="1197" y="551"/>
                  </a:lnTo>
                  <a:lnTo>
                    <a:pt x="1197" y="557"/>
                  </a:lnTo>
                  <a:lnTo>
                    <a:pt x="1195" y="561"/>
                  </a:lnTo>
                  <a:lnTo>
                    <a:pt x="1195" y="567"/>
                  </a:lnTo>
                  <a:lnTo>
                    <a:pt x="1195" y="570"/>
                  </a:lnTo>
                  <a:lnTo>
                    <a:pt x="1195" y="576"/>
                  </a:lnTo>
                  <a:lnTo>
                    <a:pt x="1193" y="582"/>
                  </a:lnTo>
                  <a:lnTo>
                    <a:pt x="1192" y="586"/>
                  </a:lnTo>
                  <a:lnTo>
                    <a:pt x="1192" y="591"/>
                  </a:lnTo>
                  <a:lnTo>
                    <a:pt x="1192" y="597"/>
                  </a:lnTo>
                  <a:lnTo>
                    <a:pt x="1190" y="603"/>
                  </a:lnTo>
                  <a:lnTo>
                    <a:pt x="1190" y="606"/>
                  </a:lnTo>
                  <a:lnTo>
                    <a:pt x="1188" y="612"/>
                  </a:lnTo>
                  <a:lnTo>
                    <a:pt x="1188" y="618"/>
                  </a:lnTo>
                  <a:lnTo>
                    <a:pt x="1186" y="622"/>
                  </a:lnTo>
                  <a:lnTo>
                    <a:pt x="1186" y="625"/>
                  </a:lnTo>
                  <a:lnTo>
                    <a:pt x="1184" y="629"/>
                  </a:lnTo>
                  <a:lnTo>
                    <a:pt x="1182" y="635"/>
                  </a:lnTo>
                  <a:lnTo>
                    <a:pt x="1180" y="639"/>
                  </a:lnTo>
                  <a:lnTo>
                    <a:pt x="1180" y="644"/>
                  </a:lnTo>
                  <a:lnTo>
                    <a:pt x="1178" y="648"/>
                  </a:lnTo>
                  <a:lnTo>
                    <a:pt x="1178" y="654"/>
                  </a:lnTo>
                  <a:lnTo>
                    <a:pt x="1176" y="658"/>
                  </a:lnTo>
                  <a:lnTo>
                    <a:pt x="1174" y="662"/>
                  </a:lnTo>
                  <a:lnTo>
                    <a:pt x="1173" y="667"/>
                  </a:lnTo>
                  <a:lnTo>
                    <a:pt x="1173" y="671"/>
                  </a:lnTo>
                  <a:lnTo>
                    <a:pt x="1171" y="675"/>
                  </a:lnTo>
                  <a:lnTo>
                    <a:pt x="1169" y="681"/>
                  </a:lnTo>
                  <a:lnTo>
                    <a:pt x="1167" y="684"/>
                  </a:lnTo>
                  <a:lnTo>
                    <a:pt x="1167" y="688"/>
                  </a:lnTo>
                  <a:lnTo>
                    <a:pt x="1163" y="696"/>
                  </a:lnTo>
                  <a:lnTo>
                    <a:pt x="1159" y="705"/>
                  </a:lnTo>
                  <a:lnTo>
                    <a:pt x="1157" y="711"/>
                  </a:lnTo>
                  <a:lnTo>
                    <a:pt x="1154" y="720"/>
                  </a:lnTo>
                  <a:lnTo>
                    <a:pt x="1152" y="726"/>
                  </a:lnTo>
                  <a:lnTo>
                    <a:pt x="1148" y="734"/>
                  </a:lnTo>
                  <a:lnTo>
                    <a:pt x="1146" y="741"/>
                  </a:lnTo>
                  <a:lnTo>
                    <a:pt x="1144" y="747"/>
                  </a:lnTo>
                  <a:lnTo>
                    <a:pt x="1140" y="753"/>
                  </a:lnTo>
                  <a:lnTo>
                    <a:pt x="1136" y="758"/>
                  </a:lnTo>
                  <a:lnTo>
                    <a:pt x="1135" y="764"/>
                  </a:lnTo>
                  <a:lnTo>
                    <a:pt x="1133" y="770"/>
                  </a:lnTo>
                  <a:lnTo>
                    <a:pt x="1129" y="774"/>
                  </a:lnTo>
                  <a:lnTo>
                    <a:pt x="1127" y="779"/>
                  </a:lnTo>
                  <a:lnTo>
                    <a:pt x="1125" y="783"/>
                  </a:lnTo>
                  <a:lnTo>
                    <a:pt x="1123" y="787"/>
                  </a:lnTo>
                  <a:lnTo>
                    <a:pt x="1119" y="793"/>
                  </a:lnTo>
                  <a:lnTo>
                    <a:pt x="1117" y="798"/>
                  </a:lnTo>
                  <a:lnTo>
                    <a:pt x="1116" y="800"/>
                  </a:lnTo>
                  <a:lnTo>
                    <a:pt x="1116" y="802"/>
                  </a:lnTo>
                  <a:lnTo>
                    <a:pt x="815" y="971"/>
                  </a:lnTo>
                  <a:lnTo>
                    <a:pt x="133" y="897"/>
                  </a:lnTo>
                  <a:lnTo>
                    <a:pt x="131" y="897"/>
                  </a:lnTo>
                  <a:lnTo>
                    <a:pt x="129" y="895"/>
                  </a:lnTo>
                  <a:lnTo>
                    <a:pt x="125" y="891"/>
                  </a:lnTo>
                  <a:lnTo>
                    <a:pt x="119" y="891"/>
                  </a:lnTo>
                  <a:lnTo>
                    <a:pt x="114" y="888"/>
                  </a:lnTo>
                  <a:lnTo>
                    <a:pt x="108" y="884"/>
                  </a:lnTo>
                  <a:lnTo>
                    <a:pt x="98" y="878"/>
                  </a:lnTo>
                  <a:lnTo>
                    <a:pt x="93" y="874"/>
                  </a:lnTo>
                  <a:lnTo>
                    <a:pt x="87" y="871"/>
                  </a:lnTo>
                  <a:lnTo>
                    <a:pt x="83" y="869"/>
                  </a:lnTo>
                  <a:lnTo>
                    <a:pt x="78" y="865"/>
                  </a:lnTo>
                  <a:lnTo>
                    <a:pt x="74" y="863"/>
                  </a:lnTo>
                  <a:lnTo>
                    <a:pt x="66" y="855"/>
                  </a:lnTo>
                  <a:lnTo>
                    <a:pt x="57" y="850"/>
                  </a:lnTo>
                  <a:lnTo>
                    <a:pt x="49" y="842"/>
                  </a:lnTo>
                  <a:lnTo>
                    <a:pt x="41" y="834"/>
                  </a:lnTo>
                  <a:lnTo>
                    <a:pt x="34" y="827"/>
                  </a:lnTo>
                  <a:lnTo>
                    <a:pt x="28" y="819"/>
                  </a:lnTo>
                  <a:lnTo>
                    <a:pt x="24" y="814"/>
                  </a:lnTo>
                  <a:lnTo>
                    <a:pt x="22" y="810"/>
                  </a:lnTo>
                  <a:lnTo>
                    <a:pt x="19" y="804"/>
                  </a:lnTo>
                  <a:lnTo>
                    <a:pt x="17" y="800"/>
                  </a:lnTo>
                  <a:lnTo>
                    <a:pt x="15" y="795"/>
                  </a:lnTo>
                  <a:lnTo>
                    <a:pt x="13" y="789"/>
                  </a:lnTo>
                  <a:lnTo>
                    <a:pt x="13" y="785"/>
                  </a:lnTo>
                  <a:lnTo>
                    <a:pt x="11" y="781"/>
                  </a:lnTo>
                  <a:lnTo>
                    <a:pt x="9" y="776"/>
                  </a:lnTo>
                  <a:lnTo>
                    <a:pt x="9" y="772"/>
                  </a:lnTo>
                  <a:lnTo>
                    <a:pt x="7" y="766"/>
                  </a:lnTo>
                  <a:lnTo>
                    <a:pt x="7" y="762"/>
                  </a:lnTo>
                  <a:lnTo>
                    <a:pt x="7" y="758"/>
                  </a:lnTo>
                  <a:lnTo>
                    <a:pt x="7" y="753"/>
                  </a:lnTo>
                  <a:lnTo>
                    <a:pt x="7" y="747"/>
                  </a:lnTo>
                  <a:lnTo>
                    <a:pt x="7" y="743"/>
                  </a:lnTo>
                  <a:lnTo>
                    <a:pt x="7" y="739"/>
                  </a:lnTo>
                  <a:lnTo>
                    <a:pt x="7" y="734"/>
                  </a:lnTo>
                  <a:lnTo>
                    <a:pt x="7" y="730"/>
                  </a:lnTo>
                  <a:lnTo>
                    <a:pt x="7" y="726"/>
                  </a:lnTo>
                  <a:lnTo>
                    <a:pt x="9" y="717"/>
                  </a:lnTo>
                  <a:lnTo>
                    <a:pt x="11" y="709"/>
                  </a:lnTo>
                  <a:lnTo>
                    <a:pt x="13" y="703"/>
                  </a:lnTo>
                  <a:lnTo>
                    <a:pt x="15" y="696"/>
                  </a:lnTo>
                  <a:lnTo>
                    <a:pt x="19" y="690"/>
                  </a:lnTo>
                  <a:lnTo>
                    <a:pt x="21" y="686"/>
                  </a:lnTo>
                  <a:lnTo>
                    <a:pt x="22" y="681"/>
                  </a:lnTo>
                  <a:lnTo>
                    <a:pt x="24" y="677"/>
                  </a:lnTo>
                  <a:lnTo>
                    <a:pt x="28" y="673"/>
                  </a:lnTo>
                  <a:lnTo>
                    <a:pt x="30" y="671"/>
                  </a:lnTo>
                  <a:lnTo>
                    <a:pt x="34" y="667"/>
                  </a:lnTo>
                  <a:lnTo>
                    <a:pt x="40" y="665"/>
                  </a:lnTo>
                  <a:lnTo>
                    <a:pt x="45" y="665"/>
                  </a:lnTo>
                  <a:lnTo>
                    <a:pt x="49" y="665"/>
                  </a:lnTo>
                  <a:lnTo>
                    <a:pt x="74" y="637"/>
                  </a:lnTo>
                  <a:lnTo>
                    <a:pt x="72" y="635"/>
                  </a:lnTo>
                  <a:lnTo>
                    <a:pt x="72" y="627"/>
                  </a:lnTo>
                  <a:lnTo>
                    <a:pt x="70" y="624"/>
                  </a:lnTo>
                  <a:lnTo>
                    <a:pt x="70" y="618"/>
                  </a:lnTo>
                  <a:lnTo>
                    <a:pt x="68" y="612"/>
                  </a:lnTo>
                  <a:lnTo>
                    <a:pt x="68" y="606"/>
                  </a:lnTo>
                  <a:lnTo>
                    <a:pt x="66" y="599"/>
                  </a:lnTo>
                  <a:lnTo>
                    <a:pt x="66" y="591"/>
                  </a:lnTo>
                  <a:lnTo>
                    <a:pt x="64" y="584"/>
                  </a:lnTo>
                  <a:lnTo>
                    <a:pt x="64" y="576"/>
                  </a:lnTo>
                  <a:lnTo>
                    <a:pt x="62" y="570"/>
                  </a:lnTo>
                  <a:lnTo>
                    <a:pt x="62" y="563"/>
                  </a:lnTo>
                  <a:lnTo>
                    <a:pt x="60" y="555"/>
                  </a:lnTo>
                  <a:lnTo>
                    <a:pt x="60" y="549"/>
                  </a:lnTo>
                  <a:lnTo>
                    <a:pt x="60" y="544"/>
                  </a:lnTo>
                  <a:lnTo>
                    <a:pt x="59" y="538"/>
                  </a:lnTo>
                  <a:lnTo>
                    <a:pt x="59" y="532"/>
                  </a:lnTo>
                  <a:lnTo>
                    <a:pt x="59" y="529"/>
                  </a:lnTo>
                  <a:lnTo>
                    <a:pt x="59" y="525"/>
                  </a:lnTo>
                  <a:lnTo>
                    <a:pt x="59" y="521"/>
                  </a:lnTo>
                  <a:lnTo>
                    <a:pt x="59" y="517"/>
                  </a:lnTo>
                  <a:lnTo>
                    <a:pt x="59" y="513"/>
                  </a:lnTo>
                  <a:lnTo>
                    <a:pt x="60" y="506"/>
                  </a:lnTo>
                  <a:lnTo>
                    <a:pt x="62" y="498"/>
                  </a:lnTo>
                  <a:lnTo>
                    <a:pt x="66" y="491"/>
                  </a:lnTo>
                  <a:lnTo>
                    <a:pt x="72" y="485"/>
                  </a:lnTo>
                  <a:lnTo>
                    <a:pt x="74" y="479"/>
                  </a:lnTo>
                  <a:lnTo>
                    <a:pt x="78" y="473"/>
                  </a:lnTo>
                  <a:lnTo>
                    <a:pt x="81" y="470"/>
                  </a:lnTo>
                  <a:lnTo>
                    <a:pt x="85" y="464"/>
                  </a:lnTo>
                  <a:lnTo>
                    <a:pt x="89" y="458"/>
                  </a:lnTo>
                  <a:lnTo>
                    <a:pt x="93" y="453"/>
                  </a:lnTo>
                  <a:lnTo>
                    <a:pt x="98" y="449"/>
                  </a:lnTo>
                  <a:lnTo>
                    <a:pt x="102" y="445"/>
                  </a:lnTo>
                  <a:lnTo>
                    <a:pt x="104" y="439"/>
                  </a:lnTo>
                  <a:lnTo>
                    <a:pt x="108" y="435"/>
                  </a:lnTo>
                  <a:lnTo>
                    <a:pt x="112" y="432"/>
                  </a:lnTo>
                  <a:lnTo>
                    <a:pt x="116" y="430"/>
                  </a:lnTo>
                  <a:lnTo>
                    <a:pt x="119" y="424"/>
                  </a:lnTo>
                  <a:lnTo>
                    <a:pt x="116" y="405"/>
                  </a:lnTo>
                  <a:close/>
                </a:path>
              </a:pathLst>
            </a:custGeom>
            <a:solidFill>
              <a:srgbClr val="FAAD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6" name="Freeform 19"/>
            <p:cNvSpPr>
              <a:spLocks/>
            </p:cNvSpPr>
            <p:nvPr/>
          </p:nvSpPr>
          <p:spPr bwMode="auto">
            <a:xfrm>
              <a:off x="4812" y="1532"/>
              <a:ext cx="170" cy="77"/>
            </a:xfrm>
            <a:custGeom>
              <a:avLst/>
              <a:gdLst>
                <a:gd name="T0" fmla="*/ 0 w 340"/>
                <a:gd name="T1" fmla="*/ 105 h 154"/>
                <a:gd name="T2" fmla="*/ 110 w 340"/>
                <a:gd name="T3" fmla="*/ 154 h 154"/>
                <a:gd name="T4" fmla="*/ 110 w 340"/>
                <a:gd name="T5" fmla="*/ 154 h 154"/>
                <a:gd name="T6" fmla="*/ 112 w 340"/>
                <a:gd name="T7" fmla="*/ 152 h 154"/>
                <a:gd name="T8" fmla="*/ 116 w 340"/>
                <a:gd name="T9" fmla="*/ 148 h 154"/>
                <a:gd name="T10" fmla="*/ 121 w 340"/>
                <a:gd name="T11" fmla="*/ 145 h 154"/>
                <a:gd name="T12" fmla="*/ 127 w 340"/>
                <a:gd name="T13" fmla="*/ 139 h 154"/>
                <a:gd name="T14" fmla="*/ 133 w 340"/>
                <a:gd name="T15" fmla="*/ 133 h 154"/>
                <a:gd name="T16" fmla="*/ 137 w 340"/>
                <a:gd name="T17" fmla="*/ 129 h 154"/>
                <a:gd name="T18" fmla="*/ 142 w 340"/>
                <a:gd name="T19" fmla="*/ 128 h 154"/>
                <a:gd name="T20" fmla="*/ 146 w 340"/>
                <a:gd name="T21" fmla="*/ 124 h 154"/>
                <a:gd name="T22" fmla="*/ 152 w 340"/>
                <a:gd name="T23" fmla="*/ 122 h 154"/>
                <a:gd name="T24" fmla="*/ 156 w 340"/>
                <a:gd name="T25" fmla="*/ 118 h 154"/>
                <a:gd name="T26" fmla="*/ 159 w 340"/>
                <a:gd name="T27" fmla="*/ 114 h 154"/>
                <a:gd name="T28" fmla="*/ 165 w 340"/>
                <a:gd name="T29" fmla="*/ 110 h 154"/>
                <a:gd name="T30" fmla="*/ 171 w 340"/>
                <a:gd name="T31" fmla="*/ 107 h 154"/>
                <a:gd name="T32" fmla="*/ 175 w 340"/>
                <a:gd name="T33" fmla="*/ 103 h 154"/>
                <a:gd name="T34" fmla="*/ 180 w 340"/>
                <a:gd name="T35" fmla="*/ 99 h 154"/>
                <a:gd name="T36" fmla="*/ 186 w 340"/>
                <a:gd name="T37" fmla="*/ 95 h 154"/>
                <a:gd name="T38" fmla="*/ 192 w 340"/>
                <a:gd name="T39" fmla="*/ 91 h 154"/>
                <a:gd name="T40" fmla="*/ 197 w 340"/>
                <a:gd name="T41" fmla="*/ 88 h 154"/>
                <a:gd name="T42" fmla="*/ 203 w 340"/>
                <a:gd name="T43" fmla="*/ 86 h 154"/>
                <a:gd name="T44" fmla="*/ 209 w 340"/>
                <a:gd name="T45" fmla="*/ 80 h 154"/>
                <a:gd name="T46" fmla="*/ 215 w 340"/>
                <a:gd name="T47" fmla="*/ 78 h 154"/>
                <a:gd name="T48" fmla="*/ 220 w 340"/>
                <a:gd name="T49" fmla="*/ 74 h 154"/>
                <a:gd name="T50" fmla="*/ 228 w 340"/>
                <a:gd name="T51" fmla="*/ 71 h 154"/>
                <a:gd name="T52" fmla="*/ 232 w 340"/>
                <a:gd name="T53" fmla="*/ 69 h 154"/>
                <a:gd name="T54" fmla="*/ 239 w 340"/>
                <a:gd name="T55" fmla="*/ 67 h 154"/>
                <a:gd name="T56" fmla="*/ 243 w 340"/>
                <a:gd name="T57" fmla="*/ 63 h 154"/>
                <a:gd name="T58" fmla="*/ 249 w 340"/>
                <a:gd name="T59" fmla="*/ 59 h 154"/>
                <a:gd name="T60" fmla="*/ 255 w 340"/>
                <a:gd name="T61" fmla="*/ 57 h 154"/>
                <a:gd name="T62" fmla="*/ 260 w 340"/>
                <a:gd name="T63" fmla="*/ 55 h 154"/>
                <a:gd name="T64" fmla="*/ 266 w 340"/>
                <a:gd name="T65" fmla="*/ 53 h 154"/>
                <a:gd name="T66" fmla="*/ 270 w 340"/>
                <a:gd name="T67" fmla="*/ 50 h 154"/>
                <a:gd name="T68" fmla="*/ 275 w 340"/>
                <a:gd name="T69" fmla="*/ 48 h 154"/>
                <a:gd name="T70" fmla="*/ 281 w 340"/>
                <a:gd name="T71" fmla="*/ 48 h 154"/>
                <a:gd name="T72" fmla="*/ 289 w 340"/>
                <a:gd name="T73" fmla="*/ 44 h 154"/>
                <a:gd name="T74" fmla="*/ 298 w 340"/>
                <a:gd name="T75" fmla="*/ 42 h 154"/>
                <a:gd name="T76" fmla="*/ 306 w 340"/>
                <a:gd name="T77" fmla="*/ 38 h 154"/>
                <a:gd name="T78" fmla="*/ 312 w 340"/>
                <a:gd name="T79" fmla="*/ 38 h 154"/>
                <a:gd name="T80" fmla="*/ 317 w 340"/>
                <a:gd name="T81" fmla="*/ 36 h 154"/>
                <a:gd name="T82" fmla="*/ 323 w 340"/>
                <a:gd name="T83" fmla="*/ 34 h 154"/>
                <a:gd name="T84" fmla="*/ 329 w 340"/>
                <a:gd name="T85" fmla="*/ 34 h 154"/>
                <a:gd name="T86" fmla="*/ 332 w 340"/>
                <a:gd name="T87" fmla="*/ 34 h 154"/>
                <a:gd name="T88" fmla="*/ 338 w 340"/>
                <a:gd name="T89" fmla="*/ 34 h 154"/>
                <a:gd name="T90" fmla="*/ 340 w 340"/>
                <a:gd name="T91" fmla="*/ 34 h 154"/>
                <a:gd name="T92" fmla="*/ 306 w 340"/>
                <a:gd name="T93" fmla="*/ 0 h 154"/>
                <a:gd name="T94" fmla="*/ 137 w 340"/>
                <a:gd name="T95" fmla="*/ 15 h 154"/>
                <a:gd name="T96" fmla="*/ 0 w 340"/>
                <a:gd name="T97" fmla="*/ 105 h 154"/>
                <a:gd name="T98" fmla="*/ 0 w 340"/>
                <a:gd name="T99" fmla="*/ 105 h 15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40"/>
                <a:gd name="T151" fmla="*/ 0 h 154"/>
                <a:gd name="T152" fmla="*/ 340 w 340"/>
                <a:gd name="T153" fmla="*/ 154 h 15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40" h="154">
                  <a:moveTo>
                    <a:pt x="0" y="105"/>
                  </a:moveTo>
                  <a:lnTo>
                    <a:pt x="110" y="154"/>
                  </a:lnTo>
                  <a:lnTo>
                    <a:pt x="112" y="152"/>
                  </a:lnTo>
                  <a:lnTo>
                    <a:pt x="116" y="148"/>
                  </a:lnTo>
                  <a:lnTo>
                    <a:pt x="121" y="145"/>
                  </a:lnTo>
                  <a:lnTo>
                    <a:pt x="127" y="139"/>
                  </a:lnTo>
                  <a:lnTo>
                    <a:pt x="133" y="133"/>
                  </a:lnTo>
                  <a:lnTo>
                    <a:pt x="137" y="129"/>
                  </a:lnTo>
                  <a:lnTo>
                    <a:pt x="142" y="128"/>
                  </a:lnTo>
                  <a:lnTo>
                    <a:pt x="146" y="124"/>
                  </a:lnTo>
                  <a:lnTo>
                    <a:pt x="152" y="122"/>
                  </a:lnTo>
                  <a:lnTo>
                    <a:pt x="156" y="118"/>
                  </a:lnTo>
                  <a:lnTo>
                    <a:pt x="159" y="114"/>
                  </a:lnTo>
                  <a:lnTo>
                    <a:pt x="165" y="110"/>
                  </a:lnTo>
                  <a:lnTo>
                    <a:pt x="171" y="107"/>
                  </a:lnTo>
                  <a:lnTo>
                    <a:pt x="175" y="103"/>
                  </a:lnTo>
                  <a:lnTo>
                    <a:pt x="180" y="99"/>
                  </a:lnTo>
                  <a:lnTo>
                    <a:pt x="186" y="95"/>
                  </a:lnTo>
                  <a:lnTo>
                    <a:pt x="192" y="91"/>
                  </a:lnTo>
                  <a:lnTo>
                    <a:pt x="197" y="88"/>
                  </a:lnTo>
                  <a:lnTo>
                    <a:pt x="203" y="86"/>
                  </a:lnTo>
                  <a:lnTo>
                    <a:pt x="209" y="80"/>
                  </a:lnTo>
                  <a:lnTo>
                    <a:pt x="215" y="78"/>
                  </a:lnTo>
                  <a:lnTo>
                    <a:pt x="220" y="74"/>
                  </a:lnTo>
                  <a:lnTo>
                    <a:pt x="228" y="71"/>
                  </a:lnTo>
                  <a:lnTo>
                    <a:pt x="232" y="69"/>
                  </a:lnTo>
                  <a:lnTo>
                    <a:pt x="239" y="67"/>
                  </a:lnTo>
                  <a:lnTo>
                    <a:pt x="243" y="63"/>
                  </a:lnTo>
                  <a:lnTo>
                    <a:pt x="249" y="59"/>
                  </a:lnTo>
                  <a:lnTo>
                    <a:pt x="255" y="57"/>
                  </a:lnTo>
                  <a:lnTo>
                    <a:pt x="260" y="55"/>
                  </a:lnTo>
                  <a:lnTo>
                    <a:pt x="266" y="53"/>
                  </a:lnTo>
                  <a:lnTo>
                    <a:pt x="270" y="50"/>
                  </a:lnTo>
                  <a:lnTo>
                    <a:pt x="275" y="48"/>
                  </a:lnTo>
                  <a:lnTo>
                    <a:pt x="281" y="48"/>
                  </a:lnTo>
                  <a:lnTo>
                    <a:pt x="289" y="44"/>
                  </a:lnTo>
                  <a:lnTo>
                    <a:pt x="298" y="42"/>
                  </a:lnTo>
                  <a:lnTo>
                    <a:pt x="306" y="38"/>
                  </a:lnTo>
                  <a:lnTo>
                    <a:pt x="312" y="38"/>
                  </a:lnTo>
                  <a:lnTo>
                    <a:pt x="317" y="36"/>
                  </a:lnTo>
                  <a:lnTo>
                    <a:pt x="323" y="34"/>
                  </a:lnTo>
                  <a:lnTo>
                    <a:pt x="329" y="34"/>
                  </a:lnTo>
                  <a:lnTo>
                    <a:pt x="332" y="34"/>
                  </a:lnTo>
                  <a:lnTo>
                    <a:pt x="338" y="34"/>
                  </a:lnTo>
                  <a:lnTo>
                    <a:pt x="340" y="34"/>
                  </a:lnTo>
                  <a:lnTo>
                    <a:pt x="306" y="0"/>
                  </a:lnTo>
                  <a:lnTo>
                    <a:pt x="137" y="1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2E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7" name="Freeform 20"/>
            <p:cNvSpPr>
              <a:spLocks/>
            </p:cNvSpPr>
            <p:nvPr/>
          </p:nvSpPr>
          <p:spPr bwMode="auto">
            <a:xfrm>
              <a:off x="4623" y="1729"/>
              <a:ext cx="89" cy="85"/>
            </a:xfrm>
            <a:custGeom>
              <a:avLst/>
              <a:gdLst>
                <a:gd name="T0" fmla="*/ 29 w 179"/>
                <a:gd name="T1" fmla="*/ 127 h 169"/>
                <a:gd name="T2" fmla="*/ 179 w 179"/>
                <a:gd name="T3" fmla="*/ 49 h 169"/>
                <a:gd name="T4" fmla="*/ 177 w 179"/>
                <a:gd name="T5" fmla="*/ 47 h 169"/>
                <a:gd name="T6" fmla="*/ 173 w 179"/>
                <a:gd name="T7" fmla="*/ 47 h 169"/>
                <a:gd name="T8" fmla="*/ 170 w 179"/>
                <a:gd name="T9" fmla="*/ 41 h 169"/>
                <a:gd name="T10" fmla="*/ 164 w 179"/>
                <a:gd name="T11" fmla="*/ 38 h 169"/>
                <a:gd name="T12" fmla="*/ 154 w 179"/>
                <a:gd name="T13" fmla="*/ 34 h 169"/>
                <a:gd name="T14" fmla="*/ 149 w 179"/>
                <a:gd name="T15" fmla="*/ 28 h 169"/>
                <a:gd name="T16" fmla="*/ 143 w 179"/>
                <a:gd name="T17" fmla="*/ 26 h 169"/>
                <a:gd name="T18" fmla="*/ 139 w 179"/>
                <a:gd name="T19" fmla="*/ 22 h 169"/>
                <a:gd name="T20" fmla="*/ 134 w 179"/>
                <a:gd name="T21" fmla="*/ 20 h 169"/>
                <a:gd name="T22" fmla="*/ 130 w 179"/>
                <a:gd name="T23" fmla="*/ 19 h 169"/>
                <a:gd name="T24" fmla="*/ 126 w 179"/>
                <a:gd name="T25" fmla="*/ 17 h 169"/>
                <a:gd name="T26" fmla="*/ 120 w 179"/>
                <a:gd name="T27" fmla="*/ 15 h 169"/>
                <a:gd name="T28" fmla="*/ 116 w 179"/>
                <a:gd name="T29" fmla="*/ 11 h 169"/>
                <a:gd name="T30" fmla="*/ 113 w 179"/>
                <a:gd name="T31" fmla="*/ 11 h 169"/>
                <a:gd name="T32" fmla="*/ 103 w 179"/>
                <a:gd name="T33" fmla="*/ 5 h 169"/>
                <a:gd name="T34" fmla="*/ 97 w 179"/>
                <a:gd name="T35" fmla="*/ 3 h 169"/>
                <a:gd name="T36" fmla="*/ 90 w 179"/>
                <a:gd name="T37" fmla="*/ 1 h 169"/>
                <a:gd name="T38" fmla="*/ 86 w 179"/>
                <a:gd name="T39" fmla="*/ 0 h 169"/>
                <a:gd name="T40" fmla="*/ 82 w 179"/>
                <a:gd name="T41" fmla="*/ 0 h 169"/>
                <a:gd name="T42" fmla="*/ 78 w 179"/>
                <a:gd name="T43" fmla="*/ 0 h 169"/>
                <a:gd name="T44" fmla="*/ 73 w 179"/>
                <a:gd name="T45" fmla="*/ 0 h 169"/>
                <a:gd name="T46" fmla="*/ 69 w 179"/>
                <a:gd name="T47" fmla="*/ 0 h 169"/>
                <a:gd name="T48" fmla="*/ 63 w 179"/>
                <a:gd name="T49" fmla="*/ 3 h 169"/>
                <a:gd name="T50" fmla="*/ 58 w 179"/>
                <a:gd name="T51" fmla="*/ 5 h 169"/>
                <a:gd name="T52" fmla="*/ 54 w 179"/>
                <a:gd name="T53" fmla="*/ 7 h 169"/>
                <a:gd name="T54" fmla="*/ 46 w 179"/>
                <a:gd name="T55" fmla="*/ 11 h 169"/>
                <a:gd name="T56" fmla="*/ 40 w 179"/>
                <a:gd name="T57" fmla="*/ 13 h 169"/>
                <a:gd name="T58" fmla="*/ 35 w 179"/>
                <a:gd name="T59" fmla="*/ 17 h 169"/>
                <a:gd name="T60" fmla="*/ 29 w 179"/>
                <a:gd name="T61" fmla="*/ 22 h 169"/>
                <a:gd name="T62" fmla="*/ 23 w 179"/>
                <a:gd name="T63" fmla="*/ 28 h 169"/>
                <a:gd name="T64" fmla="*/ 19 w 179"/>
                <a:gd name="T65" fmla="*/ 34 h 169"/>
                <a:gd name="T66" fmla="*/ 14 w 179"/>
                <a:gd name="T67" fmla="*/ 41 h 169"/>
                <a:gd name="T68" fmla="*/ 12 w 179"/>
                <a:gd name="T69" fmla="*/ 49 h 169"/>
                <a:gd name="T70" fmla="*/ 6 w 179"/>
                <a:gd name="T71" fmla="*/ 57 h 169"/>
                <a:gd name="T72" fmla="*/ 4 w 179"/>
                <a:gd name="T73" fmla="*/ 66 h 169"/>
                <a:gd name="T74" fmla="*/ 2 w 179"/>
                <a:gd name="T75" fmla="*/ 70 h 169"/>
                <a:gd name="T76" fmla="*/ 2 w 179"/>
                <a:gd name="T77" fmla="*/ 76 h 169"/>
                <a:gd name="T78" fmla="*/ 0 w 179"/>
                <a:gd name="T79" fmla="*/ 79 h 169"/>
                <a:gd name="T80" fmla="*/ 0 w 179"/>
                <a:gd name="T81" fmla="*/ 85 h 169"/>
                <a:gd name="T82" fmla="*/ 0 w 179"/>
                <a:gd name="T83" fmla="*/ 91 h 169"/>
                <a:gd name="T84" fmla="*/ 0 w 179"/>
                <a:gd name="T85" fmla="*/ 95 h 169"/>
                <a:gd name="T86" fmla="*/ 0 w 179"/>
                <a:gd name="T87" fmla="*/ 100 h 169"/>
                <a:gd name="T88" fmla="*/ 0 w 179"/>
                <a:gd name="T89" fmla="*/ 104 h 169"/>
                <a:gd name="T90" fmla="*/ 0 w 179"/>
                <a:gd name="T91" fmla="*/ 110 h 169"/>
                <a:gd name="T92" fmla="*/ 0 w 179"/>
                <a:gd name="T93" fmla="*/ 114 h 169"/>
                <a:gd name="T94" fmla="*/ 0 w 179"/>
                <a:gd name="T95" fmla="*/ 119 h 169"/>
                <a:gd name="T96" fmla="*/ 0 w 179"/>
                <a:gd name="T97" fmla="*/ 125 h 169"/>
                <a:gd name="T98" fmla="*/ 0 w 179"/>
                <a:gd name="T99" fmla="*/ 133 h 169"/>
                <a:gd name="T100" fmla="*/ 0 w 179"/>
                <a:gd name="T101" fmla="*/ 140 h 169"/>
                <a:gd name="T102" fmla="*/ 0 w 179"/>
                <a:gd name="T103" fmla="*/ 148 h 169"/>
                <a:gd name="T104" fmla="*/ 2 w 179"/>
                <a:gd name="T105" fmla="*/ 155 h 169"/>
                <a:gd name="T106" fmla="*/ 2 w 179"/>
                <a:gd name="T107" fmla="*/ 161 h 169"/>
                <a:gd name="T108" fmla="*/ 4 w 179"/>
                <a:gd name="T109" fmla="*/ 165 h 169"/>
                <a:gd name="T110" fmla="*/ 4 w 179"/>
                <a:gd name="T111" fmla="*/ 167 h 169"/>
                <a:gd name="T112" fmla="*/ 6 w 179"/>
                <a:gd name="T113" fmla="*/ 169 h 169"/>
                <a:gd name="T114" fmla="*/ 29 w 179"/>
                <a:gd name="T115" fmla="*/ 127 h 169"/>
                <a:gd name="T116" fmla="*/ 29 w 179"/>
                <a:gd name="T117" fmla="*/ 127 h 16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79"/>
                <a:gd name="T178" fmla="*/ 0 h 169"/>
                <a:gd name="T179" fmla="*/ 179 w 179"/>
                <a:gd name="T180" fmla="*/ 169 h 16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79" h="169">
                  <a:moveTo>
                    <a:pt x="29" y="127"/>
                  </a:moveTo>
                  <a:lnTo>
                    <a:pt x="179" y="49"/>
                  </a:lnTo>
                  <a:lnTo>
                    <a:pt x="177" y="47"/>
                  </a:lnTo>
                  <a:lnTo>
                    <a:pt x="173" y="47"/>
                  </a:lnTo>
                  <a:lnTo>
                    <a:pt x="170" y="41"/>
                  </a:lnTo>
                  <a:lnTo>
                    <a:pt x="164" y="38"/>
                  </a:lnTo>
                  <a:lnTo>
                    <a:pt x="154" y="34"/>
                  </a:lnTo>
                  <a:lnTo>
                    <a:pt x="149" y="28"/>
                  </a:lnTo>
                  <a:lnTo>
                    <a:pt x="143" y="26"/>
                  </a:lnTo>
                  <a:lnTo>
                    <a:pt x="139" y="22"/>
                  </a:lnTo>
                  <a:lnTo>
                    <a:pt x="134" y="20"/>
                  </a:lnTo>
                  <a:lnTo>
                    <a:pt x="130" y="19"/>
                  </a:lnTo>
                  <a:lnTo>
                    <a:pt x="126" y="17"/>
                  </a:lnTo>
                  <a:lnTo>
                    <a:pt x="120" y="15"/>
                  </a:lnTo>
                  <a:lnTo>
                    <a:pt x="116" y="11"/>
                  </a:lnTo>
                  <a:lnTo>
                    <a:pt x="113" y="11"/>
                  </a:lnTo>
                  <a:lnTo>
                    <a:pt x="103" y="5"/>
                  </a:lnTo>
                  <a:lnTo>
                    <a:pt x="97" y="3"/>
                  </a:lnTo>
                  <a:lnTo>
                    <a:pt x="90" y="1"/>
                  </a:lnTo>
                  <a:lnTo>
                    <a:pt x="86" y="0"/>
                  </a:lnTo>
                  <a:lnTo>
                    <a:pt x="82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9" y="0"/>
                  </a:lnTo>
                  <a:lnTo>
                    <a:pt x="63" y="3"/>
                  </a:lnTo>
                  <a:lnTo>
                    <a:pt x="58" y="5"/>
                  </a:lnTo>
                  <a:lnTo>
                    <a:pt x="54" y="7"/>
                  </a:lnTo>
                  <a:lnTo>
                    <a:pt x="46" y="11"/>
                  </a:lnTo>
                  <a:lnTo>
                    <a:pt x="40" y="13"/>
                  </a:lnTo>
                  <a:lnTo>
                    <a:pt x="35" y="17"/>
                  </a:lnTo>
                  <a:lnTo>
                    <a:pt x="29" y="22"/>
                  </a:lnTo>
                  <a:lnTo>
                    <a:pt x="23" y="28"/>
                  </a:lnTo>
                  <a:lnTo>
                    <a:pt x="19" y="34"/>
                  </a:lnTo>
                  <a:lnTo>
                    <a:pt x="14" y="41"/>
                  </a:lnTo>
                  <a:lnTo>
                    <a:pt x="12" y="49"/>
                  </a:lnTo>
                  <a:lnTo>
                    <a:pt x="6" y="57"/>
                  </a:lnTo>
                  <a:lnTo>
                    <a:pt x="4" y="66"/>
                  </a:lnTo>
                  <a:lnTo>
                    <a:pt x="2" y="70"/>
                  </a:lnTo>
                  <a:lnTo>
                    <a:pt x="2" y="76"/>
                  </a:lnTo>
                  <a:lnTo>
                    <a:pt x="0" y="79"/>
                  </a:lnTo>
                  <a:lnTo>
                    <a:pt x="0" y="85"/>
                  </a:lnTo>
                  <a:lnTo>
                    <a:pt x="0" y="91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4"/>
                  </a:lnTo>
                  <a:lnTo>
                    <a:pt x="0" y="110"/>
                  </a:lnTo>
                  <a:lnTo>
                    <a:pt x="0" y="114"/>
                  </a:lnTo>
                  <a:lnTo>
                    <a:pt x="0" y="119"/>
                  </a:lnTo>
                  <a:lnTo>
                    <a:pt x="0" y="125"/>
                  </a:lnTo>
                  <a:lnTo>
                    <a:pt x="0" y="133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2" y="155"/>
                  </a:lnTo>
                  <a:lnTo>
                    <a:pt x="2" y="161"/>
                  </a:lnTo>
                  <a:lnTo>
                    <a:pt x="4" y="165"/>
                  </a:lnTo>
                  <a:lnTo>
                    <a:pt x="4" y="167"/>
                  </a:lnTo>
                  <a:lnTo>
                    <a:pt x="6" y="169"/>
                  </a:lnTo>
                  <a:lnTo>
                    <a:pt x="29" y="127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8" name="Freeform 21"/>
            <p:cNvSpPr>
              <a:spLocks/>
            </p:cNvSpPr>
            <p:nvPr/>
          </p:nvSpPr>
          <p:spPr bwMode="auto">
            <a:xfrm>
              <a:off x="4606" y="1744"/>
              <a:ext cx="557" cy="322"/>
            </a:xfrm>
            <a:custGeom>
              <a:avLst/>
              <a:gdLst>
                <a:gd name="T0" fmla="*/ 31 w 1114"/>
                <a:gd name="T1" fmla="*/ 228 h 644"/>
                <a:gd name="T2" fmla="*/ 71 w 1114"/>
                <a:gd name="T3" fmla="*/ 205 h 644"/>
                <a:gd name="T4" fmla="*/ 116 w 1114"/>
                <a:gd name="T5" fmla="*/ 201 h 644"/>
                <a:gd name="T6" fmla="*/ 160 w 1114"/>
                <a:gd name="T7" fmla="*/ 228 h 644"/>
                <a:gd name="T8" fmla="*/ 196 w 1114"/>
                <a:gd name="T9" fmla="*/ 270 h 644"/>
                <a:gd name="T10" fmla="*/ 223 w 1114"/>
                <a:gd name="T11" fmla="*/ 321 h 644"/>
                <a:gd name="T12" fmla="*/ 238 w 1114"/>
                <a:gd name="T13" fmla="*/ 352 h 644"/>
                <a:gd name="T14" fmla="*/ 367 w 1114"/>
                <a:gd name="T15" fmla="*/ 264 h 644"/>
                <a:gd name="T16" fmla="*/ 375 w 1114"/>
                <a:gd name="T17" fmla="*/ 298 h 644"/>
                <a:gd name="T18" fmla="*/ 388 w 1114"/>
                <a:gd name="T19" fmla="*/ 331 h 644"/>
                <a:gd name="T20" fmla="*/ 428 w 1114"/>
                <a:gd name="T21" fmla="*/ 367 h 644"/>
                <a:gd name="T22" fmla="*/ 462 w 1114"/>
                <a:gd name="T23" fmla="*/ 374 h 644"/>
                <a:gd name="T24" fmla="*/ 500 w 1114"/>
                <a:gd name="T25" fmla="*/ 371 h 644"/>
                <a:gd name="T26" fmla="*/ 536 w 1114"/>
                <a:gd name="T27" fmla="*/ 355 h 644"/>
                <a:gd name="T28" fmla="*/ 576 w 1114"/>
                <a:gd name="T29" fmla="*/ 315 h 644"/>
                <a:gd name="T30" fmla="*/ 591 w 1114"/>
                <a:gd name="T31" fmla="*/ 281 h 644"/>
                <a:gd name="T32" fmla="*/ 597 w 1114"/>
                <a:gd name="T33" fmla="*/ 241 h 644"/>
                <a:gd name="T34" fmla="*/ 595 w 1114"/>
                <a:gd name="T35" fmla="*/ 198 h 644"/>
                <a:gd name="T36" fmla="*/ 582 w 1114"/>
                <a:gd name="T37" fmla="*/ 156 h 644"/>
                <a:gd name="T38" fmla="*/ 561 w 1114"/>
                <a:gd name="T39" fmla="*/ 114 h 644"/>
                <a:gd name="T40" fmla="*/ 540 w 1114"/>
                <a:gd name="T41" fmla="*/ 80 h 644"/>
                <a:gd name="T42" fmla="*/ 515 w 1114"/>
                <a:gd name="T43" fmla="*/ 46 h 644"/>
                <a:gd name="T44" fmla="*/ 534 w 1114"/>
                <a:gd name="T45" fmla="*/ 23 h 644"/>
                <a:gd name="T46" fmla="*/ 574 w 1114"/>
                <a:gd name="T47" fmla="*/ 4 h 644"/>
                <a:gd name="T48" fmla="*/ 610 w 1114"/>
                <a:gd name="T49" fmla="*/ 0 h 644"/>
                <a:gd name="T50" fmla="*/ 648 w 1114"/>
                <a:gd name="T51" fmla="*/ 10 h 644"/>
                <a:gd name="T52" fmla="*/ 688 w 1114"/>
                <a:gd name="T53" fmla="*/ 25 h 644"/>
                <a:gd name="T54" fmla="*/ 723 w 1114"/>
                <a:gd name="T55" fmla="*/ 42 h 644"/>
                <a:gd name="T56" fmla="*/ 757 w 1114"/>
                <a:gd name="T57" fmla="*/ 86 h 644"/>
                <a:gd name="T58" fmla="*/ 658 w 1114"/>
                <a:gd name="T59" fmla="*/ 243 h 644"/>
                <a:gd name="T60" fmla="*/ 700 w 1114"/>
                <a:gd name="T61" fmla="*/ 270 h 644"/>
                <a:gd name="T62" fmla="*/ 747 w 1114"/>
                <a:gd name="T63" fmla="*/ 296 h 644"/>
                <a:gd name="T64" fmla="*/ 782 w 1114"/>
                <a:gd name="T65" fmla="*/ 310 h 644"/>
                <a:gd name="T66" fmla="*/ 818 w 1114"/>
                <a:gd name="T67" fmla="*/ 319 h 644"/>
                <a:gd name="T68" fmla="*/ 858 w 1114"/>
                <a:gd name="T69" fmla="*/ 327 h 644"/>
                <a:gd name="T70" fmla="*/ 896 w 1114"/>
                <a:gd name="T71" fmla="*/ 325 h 644"/>
                <a:gd name="T72" fmla="*/ 934 w 1114"/>
                <a:gd name="T73" fmla="*/ 319 h 644"/>
                <a:gd name="T74" fmla="*/ 970 w 1114"/>
                <a:gd name="T75" fmla="*/ 308 h 644"/>
                <a:gd name="T76" fmla="*/ 1006 w 1114"/>
                <a:gd name="T77" fmla="*/ 293 h 644"/>
                <a:gd name="T78" fmla="*/ 1036 w 1114"/>
                <a:gd name="T79" fmla="*/ 276 h 644"/>
                <a:gd name="T80" fmla="*/ 1082 w 1114"/>
                <a:gd name="T81" fmla="*/ 245 h 644"/>
                <a:gd name="T82" fmla="*/ 1112 w 1114"/>
                <a:gd name="T83" fmla="*/ 224 h 644"/>
                <a:gd name="T84" fmla="*/ 1107 w 1114"/>
                <a:gd name="T85" fmla="*/ 241 h 644"/>
                <a:gd name="T86" fmla="*/ 1091 w 1114"/>
                <a:gd name="T87" fmla="*/ 279 h 644"/>
                <a:gd name="T88" fmla="*/ 1072 w 1114"/>
                <a:gd name="T89" fmla="*/ 327 h 644"/>
                <a:gd name="T90" fmla="*/ 1053 w 1114"/>
                <a:gd name="T91" fmla="*/ 372 h 644"/>
                <a:gd name="T92" fmla="*/ 1038 w 1114"/>
                <a:gd name="T93" fmla="*/ 407 h 644"/>
                <a:gd name="T94" fmla="*/ 1019 w 1114"/>
                <a:gd name="T95" fmla="*/ 435 h 644"/>
                <a:gd name="T96" fmla="*/ 736 w 1114"/>
                <a:gd name="T97" fmla="*/ 519 h 644"/>
                <a:gd name="T98" fmla="*/ 550 w 1114"/>
                <a:gd name="T99" fmla="*/ 644 h 644"/>
                <a:gd name="T100" fmla="*/ 495 w 1114"/>
                <a:gd name="T101" fmla="*/ 640 h 644"/>
                <a:gd name="T102" fmla="*/ 437 w 1114"/>
                <a:gd name="T103" fmla="*/ 621 h 644"/>
                <a:gd name="T104" fmla="*/ 401 w 1114"/>
                <a:gd name="T105" fmla="*/ 604 h 644"/>
                <a:gd name="T106" fmla="*/ 367 w 1114"/>
                <a:gd name="T107" fmla="*/ 496 h 644"/>
                <a:gd name="T108" fmla="*/ 316 w 1114"/>
                <a:gd name="T109" fmla="*/ 485 h 644"/>
                <a:gd name="T110" fmla="*/ 274 w 1114"/>
                <a:gd name="T111" fmla="*/ 458 h 644"/>
                <a:gd name="T112" fmla="*/ 84 w 1114"/>
                <a:gd name="T113" fmla="*/ 441 h 644"/>
                <a:gd name="T114" fmla="*/ 55 w 1114"/>
                <a:gd name="T115" fmla="*/ 378 h 644"/>
                <a:gd name="T116" fmla="*/ 14 w 1114"/>
                <a:gd name="T117" fmla="*/ 329 h 644"/>
                <a:gd name="T118" fmla="*/ 2 w 1114"/>
                <a:gd name="T119" fmla="*/ 281 h 644"/>
                <a:gd name="T120" fmla="*/ 10 w 1114"/>
                <a:gd name="T121" fmla="*/ 249 h 64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14"/>
                <a:gd name="T184" fmla="*/ 0 h 644"/>
                <a:gd name="T185" fmla="*/ 1114 w 1114"/>
                <a:gd name="T186" fmla="*/ 644 h 64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14" h="644">
                  <a:moveTo>
                    <a:pt x="12" y="247"/>
                  </a:moveTo>
                  <a:lnTo>
                    <a:pt x="12" y="245"/>
                  </a:lnTo>
                  <a:lnTo>
                    <a:pt x="15" y="241"/>
                  </a:lnTo>
                  <a:lnTo>
                    <a:pt x="19" y="239"/>
                  </a:lnTo>
                  <a:lnTo>
                    <a:pt x="23" y="236"/>
                  </a:lnTo>
                  <a:lnTo>
                    <a:pt x="27" y="232"/>
                  </a:lnTo>
                  <a:lnTo>
                    <a:pt x="31" y="228"/>
                  </a:lnTo>
                  <a:lnTo>
                    <a:pt x="34" y="224"/>
                  </a:lnTo>
                  <a:lnTo>
                    <a:pt x="40" y="220"/>
                  </a:lnTo>
                  <a:lnTo>
                    <a:pt x="46" y="217"/>
                  </a:lnTo>
                  <a:lnTo>
                    <a:pt x="52" y="213"/>
                  </a:lnTo>
                  <a:lnTo>
                    <a:pt x="57" y="209"/>
                  </a:lnTo>
                  <a:lnTo>
                    <a:pt x="65" y="207"/>
                  </a:lnTo>
                  <a:lnTo>
                    <a:pt x="71" y="205"/>
                  </a:lnTo>
                  <a:lnTo>
                    <a:pt x="78" y="203"/>
                  </a:lnTo>
                  <a:lnTo>
                    <a:pt x="84" y="201"/>
                  </a:lnTo>
                  <a:lnTo>
                    <a:pt x="90" y="201"/>
                  </a:lnTo>
                  <a:lnTo>
                    <a:pt x="97" y="200"/>
                  </a:lnTo>
                  <a:lnTo>
                    <a:pt x="103" y="201"/>
                  </a:lnTo>
                  <a:lnTo>
                    <a:pt x="111" y="201"/>
                  </a:lnTo>
                  <a:lnTo>
                    <a:pt x="116" y="201"/>
                  </a:lnTo>
                  <a:lnTo>
                    <a:pt x="122" y="203"/>
                  </a:lnTo>
                  <a:lnTo>
                    <a:pt x="130" y="207"/>
                  </a:lnTo>
                  <a:lnTo>
                    <a:pt x="135" y="209"/>
                  </a:lnTo>
                  <a:lnTo>
                    <a:pt x="141" y="213"/>
                  </a:lnTo>
                  <a:lnTo>
                    <a:pt x="149" y="217"/>
                  </a:lnTo>
                  <a:lnTo>
                    <a:pt x="154" y="222"/>
                  </a:lnTo>
                  <a:lnTo>
                    <a:pt x="160" y="228"/>
                  </a:lnTo>
                  <a:lnTo>
                    <a:pt x="168" y="234"/>
                  </a:lnTo>
                  <a:lnTo>
                    <a:pt x="173" y="239"/>
                  </a:lnTo>
                  <a:lnTo>
                    <a:pt x="179" y="247"/>
                  </a:lnTo>
                  <a:lnTo>
                    <a:pt x="185" y="255"/>
                  </a:lnTo>
                  <a:lnTo>
                    <a:pt x="190" y="262"/>
                  </a:lnTo>
                  <a:lnTo>
                    <a:pt x="192" y="266"/>
                  </a:lnTo>
                  <a:lnTo>
                    <a:pt x="196" y="270"/>
                  </a:lnTo>
                  <a:lnTo>
                    <a:pt x="198" y="276"/>
                  </a:lnTo>
                  <a:lnTo>
                    <a:pt x="202" y="281"/>
                  </a:lnTo>
                  <a:lnTo>
                    <a:pt x="206" y="289"/>
                  </a:lnTo>
                  <a:lnTo>
                    <a:pt x="211" y="298"/>
                  </a:lnTo>
                  <a:lnTo>
                    <a:pt x="215" y="306"/>
                  </a:lnTo>
                  <a:lnTo>
                    <a:pt x="221" y="314"/>
                  </a:lnTo>
                  <a:lnTo>
                    <a:pt x="223" y="321"/>
                  </a:lnTo>
                  <a:lnTo>
                    <a:pt x="226" y="329"/>
                  </a:lnTo>
                  <a:lnTo>
                    <a:pt x="228" y="334"/>
                  </a:lnTo>
                  <a:lnTo>
                    <a:pt x="232" y="340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2"/>
                  </a:lnTo>
                  <a:lnTo>
                    <a:pt x="238" y="352"/>
                  </a:lnTo>
                  <a:lnTo>
                    <a:pt x="365" y="234"/>
                  </a:lnTo>
                  <a:lnTo>
                    <a:pt x="365" y="236"/>
                  </a:lnTo>
                  <a:lnTo>
                    <a:pt x="365" y="239"/>
                  </a:lnTo>
                  <a:lnTo>
                    <a:pt x="365" y="245"/>
                  </a:lnTo>
                  <a:lnTo>
                    <a:pt x="365" y="253"/>
                  </a:lnTo>
                  <a:lnTo>
                    <a:pt x="367" y="260"/>
                  </a:lnTo>
                  <a:lnTo>
                    <a:pt x="367" y="264"/>
                  </a:lnTo>
                  <a:lnTo>
                    <a:pt x="369" y="270"/>
                  </a:lnTo>
                  <a:lnTo>
                    <a:pt x="369" y="274"/>
                  </a:lnTo>
                  <a:lnTo>
                    <a:pt x="371" y="279"/>
                  </a:lnTo>
                  <a:lnTo>
                    <a:pt x="371" y="283"/>
                  </a:lnTo>
                  <a:lnTo>
                    <a:pt x="373" y="287"/>
                  </a:lnTo>
                  <a:lnTo>
                    <a:pt x="375" y="293"/>
                  </a:lnTo>
                  <a:lnTo>
                    <a:pt x="375" y="298"/>
                  </a:lnTo>
                  <a:lnTo>
                    <a:pt x="377" y="302"/>
                  </a:lnTo>
                  <a:lnTo>
                    <a:pt x="379" y="308"/>
                  </a:lnTo>
                  <a:lnTo>
                    <a:pt x="380" y="312"/>
                  </a:lnTo>
                  <a:lnTo>
                    <a:pt x="382" y="317"/>
                  </a:lnTo>
                  <a:lnTo>
                    <a:pt x="384" y="321"/>
                  </a:lnTo>
                  <a:lnTo>
                    <a:pt x="386" y="327"/>
                  </a:lnTo>
                  <a:lnTo>
                    <a:pt x="388" y="331"/>
                  </a:lnTo>
                  <a:lnTo>
                    <a:pt x="392" y="336"/>
                  </a:lnTo>
                  <a:lnTo>
                    <a:pt x="398" y="344"/>
                  </a:lnTo>
                  <a:lnTo>
                    <a:pt x="405" y="352"/>
                  </a:lnTo>
                  <a:lnTo>
                    <a:pt x="411" y="357"/>
                  </a:lnTo>
                  <a:lnTo>
                    <a:pt x="420" y="363"/>
                  </a:lnTo>
                  <a:lnTo>
                    <a:pt x="424" y="365"/>
                  </a:lnTo>
                  <a:lnTo>
                    <a:pt x="428" y="367"/>
                  </a:lnTo>
                  <a:lnTo>
                    <a:pt x="434" y="369"/>
                  </a:lnTo>
                  <a:lnTo>
                    <a:pt x="437" y="371"/>
                  </a:lnTo>
                  <a:lnTo>
                    <a:pt x="443" y="372"/>
                  </a:lnTo>
                  <a:lnTo>
                    <a:pt x="449" y="372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2" y="374"/>
                  </a:lnTo>
                  <a:lnTo>
                    <a:pt x="468" y="374"/>
                  </a:lnTo>
                  <a:lnTo>
                    <a:pt x="474" y="374"/>
                  </a:lnTo>
                  <a:lnTo>
                    <a:pt x="479" y="374"/>
                  </a:lnTo>
                  <a:lnTo>
                    <a:pt x="485" y="372"/>
                  </a:lnTo>
                  <a:lnTo>
                    <a:pt x="491" y="372"/>
                  </a:lnTo>
                  <a:lnTo>
                    <a:pt x="495" y="372"/>
                  </a:lnTo>
                  <a:lnTo>
                    <a:pt x="500" y="371"/>
                  </a:lnTo>
                  <a:lnTo>
                    <a:pt x="506" y="369"/>
                  </a:lnTo>
                  <a:lnTo>
                    <a:pt x="512" y="367"/>
                  </a:lnTo>
                  <a:lnTo>
                    <a:pt x="515" y="367"/>
                  </a:lnTo>
                  <a:lnTo>
                    <a:pt x="521" y="365"/>
                  </a:lnTo>
                  <a:lnTo>
                    <a:pt x="527" y="361"/>
                  </a:lnTo>
                  <a:lnTo>
                    <a:pt x="531" y="359"/>
                  </a:lnTo>
                  <a:lnTo>
                    <a:pt x="536" y="355"/>
                  </a:lnTo>
                  <a:lnTo>
                    <a:pt x="540" y="353"/>
                  </a:lnTo>
                  <a:lnTo>
                    <a:pt x="550" y="348"/>
                  </a:lnTo>
                  <a:lnTo>
                    <a:pt x="557" y="342"/>
                  </a:lnTo>
                  <a:lnTo>
                    <a:pt x="565" y="334"/>
                  </a:lnTo>
                  <a:lnTo>
                    <a:pt x="571" y="325"/>
                  </a:lnTo>
                  <a:lnTo>
                    <a:pt x="574" y="321"/>
                  </a:lnTo>
                  <a:lnTo>
                    <a:pt x="576" y="315"/>
                  </a:lnTo>
                  <a:lnTo>
                    <a:pt x="580" y="312"/>
                  </a:lnTo>
                  <a:lnTo>
                    <a:pt x="582" y="308"/>
                  </a:lnTo>
                  <a:lnTo>
                    <a:pt x="584" y="302"/>
                  </a:lnTo>
                  <a:lnTo>
                    <a:pt x="588" y="296"/>
                  </a:lnTo>
                  <a:lnTo>
                    <a:pt x="588" y="293"/>
                  </a:lnTo>
                  <a:lnTo>
                    <a:pt x="591" y="287"/>
                  </a:lnTo>
                  <a:lnTo>
                    <a:pt x="591" y="281"/>
                  </a:lnTo>
                  <a:lnTo>
                    <a:pt x="593" y="276"/>
                  </a:lnTo>
                  <a:lnTo>
                    <a:pt x="595" y="270"/>
                  </a:lnTo>
                  <a:lnTo>
                    <a:pt x="597" y="266"/>
                  </a:lnTo>
                  <a:lnTo>
                    <a:pt x="597" y="260"/>
                  </a:lnTo>
                  <a:lnTo>
                    <a:pt x="597" y="255"/>
                  </a:lnTo>
                  <a:lnTo>
                    <a:pt x="597" y="247"/>
                  </a:lnTo>
                  <a:lnTo>
                    <a:pt x="597" y="241"/>
                  </a:lnTo>
                  <a:lnTo>
                    <a:pt x="597" y="236"/>
                  </a:lnTo>
                  <a:lnTo>
                    <a:pt x="597" y="230"/>
                  </a:lnTo>
                  <a:lnTo>
                    <a:pt x="597" y="222"/>
                  </a:lnTo>
                  <a:lnTo>
                    <a:pt x="597" y="217"/>
                  </a:lnTo>
                  <a:lnTo>
                    <a:pt x="597" y="211"/>
                  </a:lnTo>
                  <a:lnTo>
                    <a:pt x="595" y="205"/>
                  </a:lnTo>
                  <a:lnTo>
                    <a:pt x="595" y="198"/>
                  </a:lnTo>
                  <a:lnTo>
                    <a:pt x="593" y="192"/>
                  </a:lnTo>
                  <a:lnTo>
                    <a:pt x="593" y="186"/>
                  </a:lnTo>
                  <a:lnTo>
                    <a:pt x="591" y="181"/>
                  </a:lnTo>
                  <a:lnTo>
                    <a:pt x="590" y="175"/>
                  </a:lnTo>
                  <a:lnTo>
                    <a:pt x="588" y="169"/>
                  </a:lnTo>
                  <a:lnTo>
                    <a:pt x="584" y="162"/>
                  </a:lnTo>
                  <a:lnTo>
                    <a:pt x="582" y="156"/>
                  </a:lnTo>
                  <a:lnTo>
                    <a:pt x="580" y="150"/>
                  </a:lnTo>
                  <a:lnTo>
                    <a:pt x="576" y="144"/>
                  </a:lnTo>
                  <a:lnTo>
                    <a:pt x="574" y="137"/>
                  </a:lnTo>
                  <a:lnTo>
                    <a:pt x="571" y="133"/>
                  </a:lnTo>
                  <a:lnTo>
                    <a:pt x="569" y="125"/>
                  </a:lnTo>
                  <a:lnTo>
                    <a:pt x="567" y="122"/>
                  </a:lnTo>
                  <a:lnTo>
                    <a:pt x="561" y="114"/>
                  </a:lnTo>
                  <a:lnTo>
                    <a:pt x="559" y="108"/>
                  </a:lnTo>
                  <a:lnTo>
                    <a:pt x="555" y="105"/>
                  </a:lnTo>
                  <a:lnTo>
                    <a:pt x="553" y="99"/>
                  </a:lnTo>
                  <a:lnTo>
                    <a:pt x="550" y="93"/>
                  </a:lnTo>
                  <a:lnTo>
                    <a:pt x="546" y="89"/>
                  </a:lnTo>
                  <a:lnTo>
                    <a:pt x="544" y="84"/>
                  </a:lnTo>
                  <a:lnTo>
                    <a:pt x="540" y="80"/>
                  </a:lnTo>
                  <a:lnTo>
                    <a:pt x="538" y="76"/>
                  </a:lnTo>
                  <a:lnTo>
                    <a:pt x="534" y="70"/>
                  </a:lnTo>
                  <a:lnTo>
                    <a:pt x="531" y="67"/>
                  </a:lnTo>
                  <a:lnTo>
                    <a:pt x="529" y="63"/>
                  </a:lnTo>
                  <a:lnTo>
                    <a:pt x="523" y="57"/>
                  </a:lnTo>
                  <a:lnTo>
                    <a:pt x="519" y="51"/>
                  </a:lnTo>
                  <a:lnTo>
                    <a:pt x="515" y="46"/>
                  </a:lnTo>
                  <a:lnTo>
                    <a:pt x="514" y="44"/>
                  </a:lnTo>
                  <a:lnTo>
                    <a:pt x="512" y="42"/>
                  </a:lnTo>
                  <a:lnTo>
                    <a:pt x="514" y="40"/>
                  </a:lnTo>
                  <a:lnTo>
                    <a:pt x="519" y="34"/>
                  </a:lnTo>
                  <a:lnTo>
                    <a:pt x="523" y="30"/>
                  </a:lnTo>
                  <a:lnTo>
                    <a:pt x="529" y="27"/>
                  </a:lnTo>
                  <a:lnTo>
                    <a:pt x="534" y="23"/>
                  </a:lnTo>
                  <a:lnTo>
                    <a:pt x="542" y="19"/>
                  </a:lnTo>
                  <a:lnTo>
                    <a:pt x="548" y="13"/>
                  </a:lnTo>
                  <a:lnTo>
                    <a:pt x="555" y="10"/>
                  </a:lnTo>
                  <a:lnTo>
                    <a:pt x="561" y="8"/>
                  </a:lnTo>
                  <a:lnTo>
                    <a:pt x="565" y="6"/>
                  </a:lnTo>
                  <a:lnTo>
                    <a:pt x="571" y="4"/>
                  </a:lnTo>
                  <a:lnTo>
                    <a:pt x="574" y="4"/>
                  </a:lnTo>
                  <a:lnTo>
                    <a:pt x="578" y="2"/>
                  </a:lnTo>
                  <a:lnTo>
                    <a:pt x="584" y="2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9" y="0"/>
                  </a:lnTo>
                  <a:lnTo>
                    <a:pt x="605" y="0"/>
                  </a:lnTo>
                  <a:lnTo>
                    <a:pt x="610" y="0"/>
                  </a:lnTo>
                  <a:lnTo>
                    <a:pt x="616" y="2"/>
                  </a:lnTo>
                  <a:lnTo>
                    <a:pt x="620" y="2"/>
                  </a:lnTo>
                  <a:lnTo>
                    <a:pt x="626" y="4"/>
                  </a:lnTo>
                  <a:lnTo>
                    <a:pt x="631" y="4"/>
                  </a:lnTo>
                  <a:lnTo>
                    <a:pt x="637" y="6"/>
                  </a:lnTo>
                  <a:lnTo>
                    <a:pt x="643" y="8"/>
                  </a:lnTo>
                  <a:lnTo>
                    <a:pt x="648" y="10"/>
                  </a:lnTo>
                  <a:lnTo>
                    <a:pt x="654" y="11"/>
                  </a:lnTo>
                  <a:lnTo>
                    <a:pt x="660" y="13"/>
                  </a:lnTo>
                  <a:lnTo>
                    <a:pt x="666" y="15"/>
                  </a:lnTo>
                  <a:lnTo>
                    <a:pt x="671" y="17"/>
                  </a:lnTo>
                  <a:lnTo>
                    <a:pt x="677" y="19"/>
                  </a:lnTo>
                  <a:lnTo>
                    <a:pt x="683" y="23"/>
                  </a:lnTo>
                  <a:lnTo>
                    <a:pt x="688" y="25"/>
                  </a:lnTo>
                  <a:lnTo>
                    <a:pt x="692" y="27"/>
                  </a:lnTo>
                  <a:lnTo>
                    <a:pt x="698" y="30"/>
                  </a:lnTo>
                  <a:lnTo>
                    <a:pt x="704" y="32"/>
                  </a:lnTo>
                  <a:lnTo>
                    <a:pt x="709" y="34"/>
                  </a:lnTo>
                  <a:lnTo>
                    <a:pt x="713" y="36"/>
                  </a:lnTo>
                  <a:lnTo>
                    <a:pt x="717" y="40"/>
                  </a:lnTo>
                  <a:lnTo>
                    <a:pt x="723" y="42"/>
                  </a:lnTo>
                  <a:lnTo>
                    <a:pt x="730" y="46"/>
                  </a:lnTo>
                  <a:lnTo>
                    <a:pt x="738" y="51"/>
                  </a:lnTo>
                  <a:lnTo>
                    <a:pt x="742" y="53"/>
                  </a:lnTo>
                  <a:lnTo>
                    <a:pt x="747" y="57"/>
                  </a:lnTo>
                  <a:lnTo>
                    <a:pt x="749" y="59"/>
                  </a:lnTo>
                  <a:lnTo>
                    <a:pt x="751" y="59"/>
                  </a:lnTo>
                  <a:lnTo>
                    <a:pt x="757" y="86"/>
                  </a:lnTo>
                  <a:lnTo>
                    <a:pt x="707" y="122"/>
                  </a:lnTo>
                  <a:lnTo>
                    <a:pt x="645" y="234"/>
                  </a:lnTo>
                  <a:lnTo>
                    <a:pt x="648" y="236"/>
                  </a:lnTo>
                  <a:lnTo>
                    <a:pt x="650" y="239"/>
                  </a:lnTo>
                  <a:lnTo>
                    <a:pt x="654" y="241"/>
                  </a:lnTo>
                  <a:lnTo>
                    <a:pt x="658" y="243"/>
                  </a:lnTo>
                  <a:lnTo>
                    <a:pt x="664" y="247"/>
                  </a:lnTo>
                  <a:lnTo>
                    <a:pt x="668" y="249"/>
                  </a:lnTo>
                  <a:lnTo>
                    <a:pt x="673" y="255"/>
                  </a:lnTo>
                  <a:lnTo>
                    <a:pt x="679" y="258"/>
                  </a:lnTo>
                  <a:lnTo>
                    <a:pt x="687" y="262"/>
                  </a:lnTo>
                  <a:lnTo>
                    <a:pt x="692" y="266"/>
                  </a:lnTo>
                  <a:lnTo>
                    <a:pt x="700" y="270"/>
                  </a:lnTo>
                  <a:lnTo>
                    <a:pt x="709" y="276"/>
                  </a:lnTo>
                  <a:lnTo>
                    <a:pt x="717" y="281"/>
                  </a:lnTo>
                  <a:lnTo>
                    <a:pt x="725" y="285"/>
                  </a:lnTo>
                  <a:lnTo>
                    <a:pt x="734" y="289"/>
                  </a:lnTo>
                  <a:lnTo>
                    <a:pt x="738" y="291"/>
                  </a:lnTo>
                  <a:lnTo>
                    <a:pt x="742" y="293"/>
                  </a:lnTo>
                  <a:lnTo>
                    <a:pt x="747" y="296"/>
                  </a:lnTo>
                  <a:lnTo>
                    <a:pt x="751" y="298"/>
                  </a:lnTo>
                  <a:lnTo>
                    <a:pt x="757" y="300"/>
                  </a:lnTo>
                  <a:lnTo>
                    <a:pt x="763" y="302"/>
                  </a:lnTo>
                  <a:lnTo>
                    <a:pt x="766" y="302"/>
                  </a:lnTo>
                  <a:lnTo>
                    <a:pt x="772" y="306"/>
                  </a:lnTo>
                  <a:lnTo>
                    <a:pt x="776" y="308"/>
                  </a:lnTo>
                  <a:lnTo>
                    <a:pt x="782" y="310"/>
                  </a:lnTo>
                  <a:lnTo>
                    <a:pt x="787" y="312"/>
                  </a:lnTo>
                  <a:lnTo>
                    <a:pt x="793" y="314"/>
                  </a:lnTo>
                  <a:lnTo>
                    <a:pt x="797" y="314"/>
                  </a:lnTo>
                  <a:lnTo>
                    <a:pt x="802" y="315"/>
                  </a:lnTo>
                  <a:lnTo>
                    <a:pt x="808" y="317"/>
                  </a:lnTo>
                  <a:lnTo>
                    <a:pt x="814" y="319"/>
                  </a:lnTo>
                  <a:lnTo>
                    <a:pt x="818" y="319"/>
                  </a:lnTo>
                  <a:lnTo>
                    <a:pt x="823" y="321"/>
                  </a:lnTo>
                  <a:lnTo>
                    <a:pt x="829" y="323"/>
                  </a:lnTo>
                  <a:lnTo>
                    <a:pt x="835" y="325"/>
                  </a:lnTo>
                  <a:lnTo>
                    <a:pt x="841" y="325"/>
                  </a:lnTo>
                  <a:lnTo>
                    <a:pt x="846" y="325"/>
                  </a:lnTo>
                  <a:lnTo>
                    <a:pt x="852" y="325"/>
                  </a:lnTo>
                  <a:lnTo>
                    <a:pt x="858" y="327"/>
                  </a:lnTo>
                  <a:lnTo>
                    <a:pt x="863" y="327"/>
                  </a:lnTo>
                  <a:lnTo>
                    <a:pt x="869" y="327"/>
                  </a:lnTo>
                  <a:lnTo>
                    <a:pt x="875" y="327"/>
                  </a:lnTo>
                  <a:lnTo>
                    <a:pt x="880" y="329"/>
                  </a:lnTo>
                  <a:lnTo>
                    <a:pt x="884" y="327"/>
                  </a:lnTo>
                  <a:lnTo>
                    <a:pt x="890" y="327"/>
                  </a:lnTo>
                  <a:lnTo>
                    <a:pt x="896" y="325"/>
                  </a:lnTo>
                  <a:lnTo>
                    <a:pt x="901" y="325"/>
                  </a:lnTo>
                  <a:lnTo>
                    <a:pt x="905" y="325"/>
                  </a:lnTo>
                  <a:lnTo>
                    <a:pt x="911" y="323"/>
                  </a:lnTo>
                  <a:lnTo>
                    <a:pt x="917" y="323"/>
                  </a:lnTo>
                  <a:lnTo>
                    <a:pt x="922" y="321"/>
                  </a:lnTo>
                  <a:lnTo>
                    <a:pt x="928" y="319"/>
                  </a:lnTo>
                  <a:lnTo>
                    <a:pt x="934" y="319"/>
                  </a:lnTo>
                  <a:lnTo>
                    <a:pt x="937" y="317"/>
                  </a:lnTo>
                  <a:lnTo>
                    <a:pt x="943" y="315"/>
                  </a:lnTo>
                  <a:lnTo>
                    <a:pt x="949" y="314"/>
                  </a:lnTo>
                  <a:lnTo>
                    <a:pt x="955" y="314"/>
                  </a:lnTo>
                  <a:lnTo>
                    <a:pt x="960" y="310"/>
                  </a:lnTo>
                  <a:lnTo>
                    <a:pt x="966" y="310"/>
                  </a:lnTo>
                  <a:lnTo>
                    <a:pt x="970" y="308"/>
                  </a:lnTo>
                  <a:lnTo>
                    <a:pt x="975" y="306"/>
                  </a:lnTo>
                  <a:lnTo>
                    <a:pt x="979" y="302"/>
                  </a:lnTo>
                  <a:lnTo>
                    <a:pt x="985" y="302"/>
                  </a:lnTo>
                  <a:lnTo>
                    <a:pt x="991" y="298"/>
                  </a:lnTo>
                  <a:lnTo>
                    <a:pt x="994" y="296"/>
                  </a:lnTo>
                  <a:lnTo>
                    <a:pt x="1000" y="295"/>
                  </a:lnTo>
                  <a:lnTo>
                    <a:pt x="1006" y="293"/>
                  </a:lnTo>
                  <a:lnTo>
                    <a:pt x="1010" y="291"/>
                  </a:lnTo>
                  <a:lnTo>
                    <a:pt x="1013" y="287"/>
                  </a:lnTo>
                  <a:lnTo>
                    <a:pt x="1017" y="285"/>
                  </a:lnTo>
                  <a:lnTo>
                    <a:pt x="1023" y="283"/>
                  </a:lnTo>
                  <a:lnTo>
                    <a:pt x="1027" y="281"/>
                  </a:lnTo>
                  <a:lnTo>
                    <a:pt x="1033" y="277"/>
                  </a:lnTo>
                  <a:lnTo>
                    <a:pt x="1036" y="276"/>
                  </a:lnTo>
                  <a:lnTo>
                    <a:pt x="1040" y="274"/>
                  </a:lnTo>
                  <a:lnTo>
                    <a:pt x="1048" y="270"/>
                  </a:lnTo>
                  <a:lnTo>
                    <a:pt x="1055" y="264"/>
                  </a:lnTo>
                  <a:lnTo>
                    <a:pt x="1063" y="260"/>
                  </a:lnTo>
                  <a:lnTo>
                    <a:pt x="1071" y="255"/>
                  </a:lnTo>
                  <a:lnTo>
                    <a:pt x="1074" y="249"/>
                  </a:lnTo>
                  <a:lnTo>
                    <a:pt x="1082" y="245"/>
                  </a:lnTo>
                  <a:lnTo>
                    <a:pt x="1088" y="241"/>
                  </a:lnTo>
                  <a:lnTo>
                    <a:pt x="1093" y="239"/>
                  </a:lnTo>
                  <a:lnTo>
                    <a:pt x="1097" y="234"/>
                  </a:lnTo>
                  <a:lnTo>
                    <a:pt x="1101" y="232"/>
                  </a:lnTo>
                  <a:lnTo>
                    <a:pt x="1105" y="228"/>
                  </a:lnTo>
                  <a:lnTo>
                    <a:pt x="1109" y="228"/>
                  </a:lnTo>
                  <a:lnTo>
                    <a:pt x="1112" y="224"/>
                  </a:lnTo>
                  <a:lnTo>
                    <a:pt x="1114" y="222"/>
                  </a:lnTo>
                  <a:lnTo>
                    <a:pt x="1112" y="224"/>
                  </a:lnTo>
                  <a:lnTo>
                    <a:pt x="1112" y="228"/>
                  </a:lnTo>
                  <a:lnTo>
                    <a:pt x="1110" y="230"/>
                  </a:lnTo>
                  <a:lnTo>
                    <a:pt x="1109" y="234"/>
                  </a:lnTo>
                  <a:lnTo>
                    <a:pt x="1107" y="238"/>
                  </a:lnTo>
                  <a:lnTo>
                    <a:pt x="1107" y="241"/>
                  </a:lnTo>
                  <a:lnTo>
                    <a:pt x="1103" y="245"/>
                  </a:lnTo>
                  <a:lnTo>
                    <a:pt x="1101" y="251"/>
                  </a:lnTo>
                  <a:lnTo>
                    <a:pt x="1099" y="255"/>
                  </a:lnTo>
                  <a:lnTo>
                    <a:pt x="1097" y="262"/>
                  </a:lnTo>
                  <a:lnTo>
                    <a:pt x="1095" y="266"/>
                  </a:lnTo>
                  <a:lnTo>
                    <a:pt x="1093" y="274"/>
                  </a:lnTo>
                  <a:lnTo>
                    <a:pt x="1091" y="279"/>
                  </a:lnTo>
                  <a:lnTo>
                    <a:pt x="1090" y="287"/>
                  </a:lnTo>
                  <a:lnTo>
                    <a:pt x="1086" y="293"/>
                  </a:lnTo>
                  <a:lnTo>
                    <a:pt x="1084" y="298"/>
                  </a:lnTo>
                  <a:lnTo>
                    <a:pt x="1080" y="306"/>
                  </a:lnTo>
                  <a:lnTo>
                    <a:pt x="1078" y="314"/>
                  </a:lnTo>
                  <a:lnTo>
                    <a:pt x="1074" y="319"/>
                  </a:lnTo>
                  <a:lnTo>
                    <a:pt x="1072" y="327"/>
                  </a:lnTo>
                  <a:lnTo>
                    <a:pt x="1071" y="334"/>
                  </a:lnTo>
                  <a:lnTo>
                    <a:pt x="1067" y="340"/>
                  </a:lnTo>
                  <a:lnTo>
                    <a:pt x="1065" y="348"/>
                  </a:lnTo>
                  <a:lnTo>
                    <a:pt x="1061" y="353"/>
                  </a:lnTo>
                  <a:lnTo>
                    <a:pt x="1059" y="361"/>
                  </a:lnTo>
                  <a:lnTo>
                    <a:pt x="1055" y="367"/>
                  </a:lnTo>
                  <a:lnTo>
                    <a:pt x="1053" y="372"/>
                  </a:lnTo>
                  <a:lnTo>
                    <a:pt x="1052" y="378"/>
                  </a:lnTo>
                  <a:lnTo>
                    <a:pt x="1050" y="384"/>
                  </a:lnTo>
                  <a:lnTo>
                    <a:pt x="1048" y="390"/>
                  </a:lnTo>
                  <a:lnTo>
                    <a:pt x="1044" y="395"/>
                  </a:lnTo>
                  <a:lnTo>
                    <a:pt x="1042" y="399"/>
                  </a:lnTo>
                  <a:lnTo>
                    <a:pt x="1040" y="403"/>
                  </a:lnTo>
                  <a:lnTo>
                    <a:pt x="1038" y="407"/>
                  </a:lnTo>
                  <a:lnTo>
                    <a:pt x="1034" y="414"/>
                  </a:lnTo>
                  <a:lnTo>
                    <a:pt x="1033" y="420"/>
                  </a:lnTo>
                  <a:lnTo>
                    <a:pt x="1029" y="424"/>
                  </a:lnTo>
                  <a:lnTo>
                    <a:pt x="1027" y="428"/>
                  </a:lnTo>
                  <a:lnTo>
                    <a:pt x="1025" y="429"/>
                  </a:lnTo>
                  <a:lnTo>
                    <a:pt x="1023" y="433"/>
                  </a:lnTo>
                  <a:lnTo>
                    <a:pt x="1019" y="435"/>
                  </a:lnTo>
                  <a:lnTo>
                    <a:pt x="1006" y="519"/>
                  </a:lnTo>
                  <a:lnTo>
                    <a:pt x="922" y="559"/>
                  </a:lnTo>
                  <a:lnTo>
                    <a:pt x="850" y="534"/>
                  </a:lnTo>
                  <a:lnTo>
                    <a:pt x="841" y="500"/>
                  </a:lnTo>
                  <a:lnTo>
                    <a:pt x="808" y="509"/>
                  </a:lnTo>
                  <a:lnTo>
                    <a:pt x="736" y="519"/>
                  </a:lnTo>
                  <a:lnTo>
                    <a:pt x="578" y="642"/>
                  </a:lnTo>
                  <a:lnTo>
                    <a:pt x="576" y="642"/>
                  </a:lnTo>
                  <a:lnTo>
                    <a:pt x="569" y="642"/>
                  </a:lnTo>
                  <a:lnTo>
                    <a:pt x="565" y="642"/>
                  </a:lnTo>
                  <a:lnTo>
                    <a:pt x="561" y="644"/>
                  </a:lnTo>
                  <a:lnTo>
                    <a:pt x="555" y="644"/>
                  </a:lnTo>
                  <a:lnTo>
                    <a:pt x="550" y="644"/>
                  </a:lnTo>
                  <a:lnTo>
                    <a:pt x="542" y="644"/>
                  </a:lnTo>
                  <a:lnTo>
                    <a:pt x="534" y="644"/>
                  </a:lnTo>
                  <a:lnTo>
                    <a:pt x="527" y="642"/>
                  </a:lnTo>
                  <a:lnTo>
                    <a:pt x="519" y="642"/>
                  </a:lnTo>
                  <a:lnTo>
                    <a:pt x="510" y="642"/>
                  </a:lnTo>
                  <a:lnTo>
                    <a:pt x="502" y="640"/>
                  </a:lnTo>
                  <a:lnTo>
                    <a:pt x="495" y="640"/>
                  </a:lnTo>
                  <a:lnTo>
                    <a:pt x="487" y="639"/>
                  </a:lnTo>
                  <a:lnTo>
                    <a:pt x="477" y="635"/>
                  </a:lnTo>
                  <a:lnTo>
                    <a:pt x="470" y="633"/>
                  </a:lnTo>
                  <a:lnTo>
                    <a:pt x="460" y="631"/>
                  </a:lnTo>
                  <a:lnTo>
                    <a:pt x="455" y="629"/>
                  </a:lnTo>
                  <a:lnTo>
                    <a:pt x="445" y="625"/>
                  </a:lnTo>
                  <a:lnTo>
                    <a:pt x="437" y="621"/>
                  </a:lnTo>
                  <a:lnTo>
                    <a:pt x="432" y="620"/>
                  </a:lnTo>
                  <a:lnTo>
                    <a:pt x="426" y="618"/>
                  </a:lnTo>
                  <a:lnTo>
                    <a:pt x="420" y="614"/>
                  </a:lnTo>
                  <a:lnTo>
                    <a:pt x="415" y="612"/>
                  </a:lnTo>
                  <a:lnTo>
                    <a:pt x="411" y="608"/>
                  </a:lnTo>
                  <a:lnTo>
                    <a:pt x="407" y="608"/>
                  </a:lnTo>
                  <a:lnTo>
                    <a:pt x="401" y="604"/>
                  </a:lnTo>
                  <a:lnTo>
                    <a:pt x="394" y="500"/>
                  </a:lnTo>
                  <a:lnTo>
                    <a:pt x="390" y="498"/>
                  </a:lnTo>
                  <a:lnTo>
                    <a:pt x="384" y="498"/>
                  </a:lnTo>
                  <a:lnTo>
                    <a:pt x="379" y="496"/>
                  </a:lnTo>
                  <a:lnTo>
                    <a:pt x="373" y="496"/>
                  </a:lnTo>
                  <a:lnTo>
                    <a:pt x="367" y="496"/>
                  </a:lnTo>
                  <a:lnTo>
                    <a:pt x="361" y="496"/>
                  </a:lnTo>
                  <a:lnTo>
                    <a:pt x="354" y="494"/>
                  </a:lnTo>
                  <a:lnTo>
                    <a:pt x="346" y="492"/>
                  </a:lnTo>
                  <a:lnTo>
                    <a:pt x="339" y="490"/>
                  </a:lnTo>
                  <a:lnTo>
                    <a:pt x="333" y="488"/>
                  </a:lnTo>
                  <a:lnTo>
                    <a:pt x="323" y="487"/>
                  </a:lnTo>
                  <a:lnTo>
                    <a:pt x="316" y="485"/>
                  </a:lnTo>
                  <a:lnTo>
                    <a:pt x="310" y="481"/>
                  </a:lnTo>
                  <a:lnTo>
                    <a:pt x="304" y="479"/>
                  </a:lnTo>
                  <a:lnTo>
                    <a:pt x="297" y="475"/>
                  </a:lnTo>
                  <a:lnTo>
                    <a:pt x="291" y="471"/>
                  </a:lnTo>
                  <a:lnTo>
                    <a:pt x="287" y="468"/>
                  </a:lnTo>
                  <a:lnTo>
                    <a:pt x="284" y="464"/>
                  </a:lnTo>
                  <a:lnTo>
                    <a:pt x="274" y="458"/>
                  </a:lnTo>
                  <a:lnTo>
                    <a:pt x="270" y="450"/>
                  </a:lnTo>
                  <a:lnTo>
                    <a:pt x="264" y="443"/>
                  </a:lnTo>
                  <a:lnTo>
                    <a:pt x="263" y="439"/>
                  </a:lnTo>
                  <a:lnTo>
                    <a:pt x="261" y="435"/>
                  </a:lnTo>
                  <a:lnTo>
                    <a:pt x="204" y="490"/>
                  </a:lnTo>
                  <a:lnTo>
                    <a:pt x="84" y="441"/>
                  </a:lnTo>
                  <a:lnTo>
                    <a:pt x="84" y="407"/>
                  </a:lnTo>
                  <a:lnTo>
                    <a:pt x="80" y="405"/>
                  </a:lnTo>
                  <a:lnTo>
                    <a:pt x="74" y="399"/>
                  </a:lnTo>
                  <a:lnTo>
                    <a:pt x="71" y="393"/>
                  </a:lnTo>
                  <a:lnTo>
                    <a:pt x="65" y="388"/>
                  </a:lnTo>
                  <a:lnTo>
                    <a:pt x="59" y="382"/>
                  </a:lnTo>
                  <a:lnTo>
                    <a:pt x="55" y="378"/>
                  </a:lnTo>
                  <a:lnTo>
                    <a:pt x="48" y="371"/>
                  </a:lnTo>
                  <a:lnTo>
                    <a:pt x="42" y="365"/>
                  </a:lnTo>
                  <a:lnTo>
                    <a:pt x="36" y="357"/>
                  </a:lnTo>
                  <a:lnTo>
                    <a:pt x="31" y="352"/>
                  </a:lnTo>
                  <a:lnTo>
                    <a:pt x="25" y="344"/>
                  </a:lnTo>
                  <a:lnTo>
                    <a:pt x="19" y="336"/>
                  </a:lnTo>
                  <a:lnTo>
                    <a:pt x="14" y="329"/>
                  </a:lnTo>
                  <a:lnTo>
                    <a:pt x="12" y="321"/>
                  </a:lnTo>
                  <a:lnTo>
                    <a:pt x="8" y="314"/>
                  </a:lnTo>
                  <a:lnTo>
                    <a:pt x="4" y="308"/>
                  </a:lnTo>
                  <a:lnTo>
                    <a:pt x="2" y="300"/>
                  </a:lnTo>
                  <a:lnTo>
                    <a:pt x="2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2" y="276"/>
                  </a:lnTo>
                  <a:lnTo>
                    <a:pt x="4" y="270"/>
                  </a:lnTo>
                  <a:lnTo>
                    <a:pt x="4" y="264"/>
                  </a:lnTo>
                  <a:lnTo>
                    <a:pt x="4" y="260"/>
                  </a:lnTo>
                  <a:lnTo>
                    <a:pt x="6" y="255"/>
                  </a:lnTo>
                  <a:lnTo>
                    <a:pt x="8" y="253"/>
                  </a:lnTo>
                  <a:lnTo>
                    <a:pt x="10" y="249"/>
                  </a:lnTo>
                  <a:lnTo>
                    <a:pt x="12" y="247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79" name="Freeform 22"/>
            <p:cNvSpPr>
              <a:spLocks/>
            </p:cNvSpPr>
            <p:nvPr/>
          </p:nvSpPr>
          <p:spPr bwMode="auto">
            <a:xfrm>
              <a:off x="4594" y="1614"/>
              <a:ext cx="97" cy="89"/>
            </a:xfrm>
            <a:custGeom>
              <a:avLst/>
              <a:gdLst>
                <a:gd name="T0" fmla="*/ 194 w 194"/>
                <a:gd name="T1" fmla="*/ 96 h 176"/>
                <a:gd name="T2" fmla="*/ 191 w 194"/>
                <a:gd name="T3" fmla="*/ 93 h 176"/>
                <a:gd name="T4" fmla="*/ 183 w 194"/>
                <a:gd name="T5" fmla="*/ 85 h 176"/>
                <a:gd name="T6" fmla="*/ 170 w 194"/>
                <a:gd name="T7" fmla="*/ 76 h 176"/>
                <a:gd name="T8" fmla="*/ 156 w 194"/>
                <a:gd name="T9" fmla="*/ 62 h 176"/>
                <a:gd name="T10" fmla="*/ 147 w 194"/>
                <a:gd name="T11" fmla="*/ 55 h 176"/>
                <a:gd name="T12" fmla="*/ 139 w 194"/>
                <a:gd name="T13" fmla="*/ 49 h 176"/>
                <a:gd name="T14" fmla="*/ 128 w 194"/>
                <a:gd name="T15" fmla="*/ 41 h 176"/>
                <a:gd name="T16" fmla="*/ 120 w 194"/>
                <a:gd name="T17" fmla="*/ 36 h 176"/>
                <a:gd name="T18" fmla="*/ 111 w 194"/>
                <a:gd name="T19" fmla="*/ 28 h 176"/>
                <a:gd name="T20" fmla="*/ 101 w 194"/>
                <a:gd name="T21" fmla="*/ 22 h 176"/>
                <a:gd name="T22" fmla="*/ 92 w 194"/>
                <a:gd name="T23" fmla="*/ 17 h 176"/>
                <a:gd name="T24" fmla="*/ 82 w 194"/>
                <a:gd name="T25" fmla="*/ 13 h 176"/>
                <a:gd name="T26" fmla="*/ 73 w 194"/>
                <a:gd name="T27" fmla="*/ 9 h 176"/>
                <a:gd name="T28" fmla="*/ 65 w 194"/>
                <a:gd name="T29" fmla="*/ 5 h 176"/>
                <a:gd name="T30" fmla="*/ 48 w 194"/>
                <a:gd name="T31" fmla="*/ 1 h 176"/>
                <a:gd name="T32" fmla="*/ 35 w 194"/>
                <a:gd name="T33" fmla="*/ 0 h 176"/>
                <a:gd name="T34" fmla="*/ 23 w 194"/>
                <a:gd name="T35" fmla="*/ 1 h 176"/>
                <a:gd name="T36" fmla="*/ 14 w 194"/>
                <a:gd name="T37" fmla="*/ 1 h 176"/>
                <a:gd name="T38" fmla="*/ 6 w 194"/>
                <a:gd name="T39" fmla="*/ 5 h 176"/>
                <a:gd name="T40" fmla="*/ 0 w 194"/>
                <a:gd name="T41" fmla="*/ 7 h 176"/>
                <a:gd name="T42" fmla="*/ 10 w 194"/>
                <a:gd name="T43" fmla="*/ 13 h 176"/>
                <a:gd name="T44" fmla="*/ 19 w 194"/>
                <a:gd name="T45" fmla="*/ 19 h 176"/>
                <a:gd name="T46" fmla="*/ 33 w 194"/>
                <a:gd name="T47" fmla="*/ 28 h 176"/>
                <a:gd name="T48" fmla="*/ 46 w 194"/>
                <a:gd name="T49" fmla="*/ 39 h 176"/>
                <a:gd name="T50" fmla="*/ 61 w 194"/>
                <a:gd name="T51" fmla="*/ 53 h 176"/>
                <a:gd name="T52" fmla="*/ 75 w 194"/>
                <a:gd name="T53" fmla="*/ 66 h 176"/>
                <a:gd name="T54" fmla="*/ 86 w 194"/>
                <a:gd name="T55" fmla="*/ 81 h 176"/>
                <a:gd name="T56" fmla="*/ 95 w 194"/>
                <a:gd name="T57" fmla="*/ 96 h 176"/>
                <a:gd name="T58" fmla="*/ 101 w 194"/>
                <a:gd name="T59" fmla="*/ 114 h 176"/>
                <a:gd name="T60" fmla="*/ 105 w 194"/>
                <a:gd name="T61" fmla="*/ 129 h 176"/>
                <a:gd name="T62" fmla="*/ 107 w 194"/>
                <a:gd name="T63" fmla="*/ 144 h 176"/>
                <a:gd name="T64" fmla="*/ 107 w 194"/>
                <a:gd name="T65" fmla="*/ 155 h 176"/>
                <a:gd name="T66" fmla="*/ 107 w 194"/>
                <a:gd name="T67" fmla="*/ 167 h 176"/>
                <a:gd name="T68" fmla="*/ 107 w 194"/>
                <a:gd name="T69" fmla="*/ 176 h 17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94"/>
                <a:gd name="T106" fmla="*/ 0 h 176"/>
                <a:gd name="T107" fmla="*/ 194 w 194"/>
                <a:gd name="T108" fmla="*/ 176 h 17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94" h="176">
                  <a:moveTo>
                    <a:pt x="107" y="176"/>
                  </a:moveTo>
                  <a:lnTo>
                    <a:pt x="194" y="96"/>
                  </a:lnTo>
                  <a:lnTo>
                    <a:pt x="192" y="95"/>
                  </a:lnTo>
                  <a:lnTo>
                    <a:pt x="191" y="93"/>
                  </a:lnTo>
                  <a:lnTo>
                    <a:pt x="187" y="89"/>
                  </a:lnTo>
                  <a:lnTo>
                    <a:pt x="183" y="85"/>
                  </a:lnTo>
                  <a:lnTo>
                    <a:pt x="177" y="79"/>
                  </a:lnTo>
                  <a:lnTo>
                    <a:pt x="170" y="76"/>
                  </a:lnTo>
                  <a:lnTo>
                    <a:pt x="164" y="68"/>
                  </a:lnTo>
                  <a:lnTo>
                    <a:pt x="156" y="62"/>
                  </a:lnTo>
                  <a:lnTo>
                    <a:pt x="151" y="58"/>
                  </a:lnTo>
                  <a:lnTo>
                    <a:pt x="147" y="55"/>
                  </a:lnTo>
                  <a:lnTo>
                    <a:pt x="143" y="51"/>
                  </a:lnTo>
                  <a:lnTo>
                    <a:pt x="139" y="49"/>
                  </a:lnTo>
                  <a:lnTo>
                    <a:pt x="134" y="45"/>
                  </a:lnTo>
                  <a:lnTo>
                    <a:pt x="128" y="41"/>
                  </a:lnTo>
                  <a:lnTo>
                    <a:pt x="124" y="38"/>
                  </a:lnTo>
                  <a:lnTo>
                    <a:pt x="120" y="36"/>
                  </a:lnTo>
                  <a:lnTo>
                    <a:pt x="115" y="32"/>
                  </a:lnTo>
                  <a:lnTo>
                    <a:pt x="111" y="28"/>
                  </a:lnTo>
                  <a:lnTo>
                    <a:pt x="105" y="24"/>
                  </a:lnTo>
                  <a:lnTo>
                    <a:pt x="101" y="22"/>
                  </a:lnTo>
                  <a:lnTo>
                    <a:pt x="95" y="20"/>
                  </a:lnTo>
                  <a:lnTo>
                    <a:pt x="92" y="17"/>
                  </a:lnTo>
                  <a:lnTo>
                    <a:pt x="86" y="15"/>
                  </a:lnTo>
                  <a:lnTo>
                    <a:pt x="82" y="13"/>
                  </a:lnTo>
                  <a:lnTo>
                    <a:pt x="78" y="11"/>
                  </a:lnTo>
                  <a:lnTo>
                    <a:pt x="73" y="9"/>
                  </a:lnTo>
                  <a:lnTo>
                    <a:pt x="69" y="7"/>
                  </a:lnTo>
                  <a:lnTo>
                    <a:pt x="65" y="5"/>
                  </a:lnTo>
                  <a:lnTo>
                    <a:pt x="56" y="3"/>
                  </a:lnTo>
                  <a:lnTo>
                    <a:pt x="48" y="1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3" y="1"/>
                  </a:lnTo>
                  <a:lnTo>
                    <a:pt x="18" y="1"/>
                  </a:lnTo>
                  <a:lnTo>
                    <a:pt x="14" y="1"/>
                  </a:lnTo>
                  <a:lnTo>
                    <a:pt x="8" y="3"/>
                  </a:lnTo>
                  <a:lnTo>
                    <a:pt x="6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2" y="7"/>
                  </a:lnTo>
                  <a:lnTo>
                    <a:pt x="10" y="13"/>
                  </a:lnTo>
                  <a:lnTo>
                    <a:pt x="14" y="15"/>
                  </a:lnTo>
                  <a:lnTo>
                    <a:pt x="19" y="19"/>
                  </a:lnTo>
                  <a:lnTo>
                    <a:pt x="25" y="22"/>
                  </a:lnTo>
                  <a:lnTo>
                    <a:pt x="33" y="28"/>
                  </a:lnTo>
                  <a:lnTo>
                    <a:pt x="38" y="34"/>
                  </a:lnTo>
                  <a:lnTo>
                    <a:pt x="46" y="39"/>
                  </a:lnTo>
                  <a:lnTo>
                    <a:pt x="54" y="45"/>
                  </a:lnTo>
                  <a:lnTo>
                    <a:pt x="61" y="53"/>
                  </a:lnTo>
                  <a:lnTo>
                    <a:pt x="67" y="58"/>
                  </a:lnTo>
                  <a:lnTo>
                    <a:pt x="75" y="66"/>
                  </a:lnTo>
                  <a:lnTo>
                    <a:pt x="80" y="74"/>
                  </a:lnTo>
                  <a:lnTo>
                    <a:pt x="86" y="81"/>
                  </a:lnTo>
                  <a:lnTo>
                    <a:pt x="90" y="89"/>
                  </a:lnTo>
                  <a:lnTo>
                    <a:pt x="95" y="96"/>
                  </a:lnTo>
                  <a:lnTo>
                    <a:pt x="99" y="104"/>
                  </a:lnTo>
                  <a:lnTo>
                    <a:pt x="101" y="114"/>
                  </a:lnTo>
                  <a:lnTo>
                    <a:pt x="103" y="121"/>
                  </a:lnTo>
                  <a:lnTo>
                    <a:pt x="105" y="129"/>
                  </a:lnTo>
                  <a:lnTo>
                    <a:pt x="107" y="136"/>
                  </a:lnTo>
                  <a:lnTo>
                    <a:pt x="107" y="144"/>
                  </a:lnTo>
                  <a:lnTo>
                    <a:pt x="107" y="150"/>
                  </a:lnTo>
                  <a:lnTo>
                    <a:pt x="107" y="155"/>
                  </a:lnTo>
                  <a:lnTo>
                    <a:pt x="107" y="161"/>
                  </a:lnTo>
                  <a:lnTo>
                    <a:pt x="107" y="167"/>
                  </a:lnTo>
                  <a:lnTo>
                    <a:pt x="107" y="172"/>
                  </a:lnTo>
                  <a:lnTo>
                    <a:pt x="107" y="176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0" name="Freeform 23"/>
            <p:cNvSpPr>
              <a:spLocks/>
            </p:cNvSpPr>
            <p:nvPr/>
          </p:nvSpPr>
          <p:spPr bwMode="auto">
            <a:xfrm>
              <a:off x="4804" y="1525"/>
              <a:ext cx="192" cy="70"/>
            </a:xfrm>
            <a:custGeom>
              <a:avLst/>
              <a:gdLst>
                <a:gd name="T0" fmla="*/ 382 w 384"/>
                <a:gd name="T1" fmla="*/ 46 h 141"/>
                <a:gd name="T2" fmla="*/ 376 w 384"/>
                <a:gd name="T3" fmla="*/ 38 h 141"/>
                <a:gd name="T4" fmla="*/ 368 w 384"/>
                <a:gd name="T5" fmla="*/ 27 h 141"/>
                <a:gd name="T6" fmla="*/ 359 w 384"/>
                <a:gd name="T7" fmla="*/ 15 h 141"/>
                <a:gd name="T8" fmla="*/ 346 w 384"/>
                <a:gd name="T9" fmla="*/ 9 h 141"/>
                <a:gd name="T10" fmla="*/ 330 w 384"/>
                <a:gd name="T11" fmla="*/ 6 h 141"/>
                <a:gd name="T12" fmla="*/ 317 w 384"/>
                <a:gd name="T13" fmla="*/ 4 h 141"/>
                <a:gd name="T14" fmla="*/ 309 w 384"/>
                <a:gd name="T15" fmla="*/ 4 h 141"/>
                <a:gd name="T16" fmla="*/ 308 w 384"/>
                <a:gd name="T17" fmla="*/ 4 h 141"/>
                <a:gd name="T18" fmla="*/ 300 w 384"/>
                <a:gd name="T19" fmla="*/ 2 h 141"/>
                <a:gd name="T20" fmla="*/ 287 w 384"/>
                <a:gd name="T21" fmla="*/ 2 h 141"/>
                <a:gd name="T22" fmla="*/ 273 w 384"/>
                <a:gd name="T23" fmla="*/ 0 h 141"/>
                <a:gd name="T24" fmla="*/ 264 w 384"/>
                <a:gd name="T25" fmla="*/ 0 h 141"/>
                <a:gd name="T26" fmla="*/ 252 w 384"/>
                <a:gd name="T27" fmla="*/ 0 h 141"/>
                <a:gd name="T28" fmla="*/ 241 w 384"/>
                <a:gd name="T29" fmla="*/ 0 h 141"/>
                <a:gd name="T30" fmla="*/ 228 w 384"/>
                <a:gd name="T31" fmla="*/ 0 h 141"/>
                <a:gd name="T32" fmla="*/ 214 w 384"/>
                <a:gd name="T33" fmla="*/ 2 h 141"/>
                <a:gd name="T34" fmla="*/ 201 w 384"/>
                <a:gd name="T35" fmla="*/ 4 h 141"/>
                <a:gd name="T36" fmla="*/ 186 w 384"/>
                <a:gd name="T37" fmla="*/ 6 h 141"/>
                <a:gd name="T38" fmla="*/ 173 w 384"/>
                <a:gd name="T39" fmla="*/ 9 h 141"/>
                <a:gd name="T40" fmla="*/ 157 w 384"/>
                <a:gd name="T41" fmla="*/ 13 h 141"/>
                <a:gd name="T42" fmla="*/ 144 w 384"/>
                <a:gd name="T43" fmla="*/ 19 h 141"/>
                <a:gd name="T44" fmla="*/ 129 w 384"/>
                <a:gd name="T45" fmla="*/ 23 h 141"/>
                <a:gd name="T46" fmla="*/ 116 w 384"/>
                <a:gd name="T47" fmla="*/ 30 h 141"/>
                <a:gd name="T48" fmla="*/ 100 w 384"/>
                <a:gd name="T49" fmla="*/ 38 h 141"/>
                <a:gd name="T50" fmla="*/ 87 w 384"/>
                <a:gd name="T51" fmla="*/ 46 h 141"/>
                <a:gd name="T52" fmla="*/ 74 w 384"/>
                <a:gd name="T53" fmla="*/ 51 h 141"/>
                <a:gd name="T54" fmla="*/ 62 w 384"/>
                <a:gd name="T55" fmla="*/ 61 h 141"/>
                <a:gd name="T56" fmla="*/ 51 w 384"/>
                <a:gd name="T57" fmla="*/ 68 h 141"/>
                <a:gd name="T58" fmla="*/ 39 w 384"/>
                <a:gd name="T59" fmla="*/ 76 h 141"/>
                <a:gd name="T60" fmla="*/ 30 w 384"/>
                <a:gd name="T61" fmla="*/ 82 h 141"/>
                <a:gd name="T62" fmla="*/ 19 w 384"/>
                <a:gd name="T63" fmla="*/ 93 h 141"/>
                <a:gd name="T64" fmla="*/ 7 w 384"/>
                <a:gd name="T65" fmla="*/ 103 h 141"/>
                <a:gd name="T66" fmla="*/ 0 w 384"/>
                <a:gd name="T67" fmla="*/ 108 h 141"/>
                <a:gd name="T68" fmla="*/ 58 w 384"/>
                <a:gd name="T69" fmla="*/ 141 h 141"/>
                <a:gd name="T70" fmla="*/ 60 w 384"/>
                <a:gd name="T71" fmla="*/ 135 h 141"/>
                <a:gd name="T72" fmla="*/ 70 w 384"/>
                <a:gd name="T73" fmla="*/ 127 h 141"/>
                <a:gd name="T74" fmla="*/ 81 w 384"/>
                <a:gd name="T75" fmla="*/ 116 h 141"/>
                <a:gd name="T76" fmla="*/ 89 w 384"/>
                <a:gd name="T77" fmla="*/ 108 h 141"/>
                <a:gd name="T78" fmla="*/ 98 w 384"/>
                <a:gd name="T79" fmla="*/ 103 h 141"/>
                <a:gd name="T80" fmla="*/ 108 w 384"/>
                <a:gd name="T81" fmla="*/ 93 h 141"/>
                <a:gd name="T82" fmla="*/ 117 w 384"/>
                <a:gd name="T83" fmla="*/ 85 h 141"/>
                <a:gd name="T84" fmla="*/ 127 w 384"/>
                <a:gd name="T85" fmla="*/ 78 h 141"/>
                <a:gd name="T86" fmla="*/ 140 w 384"/>
                <a:gd name="T87" fmla="*/ 70 h 141"/>
                <a:gd name="T88" fmla="*/ 152 w 384"/>
                <a:gd name="T89" fmla="*/ 61 h 141"/>
                <a:gd name="T90" fmla="*/ 163 w 384"/>
                <a:gd name="T91" fmla="*/ 55 h 141"/>
                <a:gd name="T92" fmla="*/ 176 w 384"/>
                <a:gd name="T93" fmla="*/ 47 h 141"/>
                <a:gd name="T94" fmla="*/ 190 w 384"/>
                <a:gd name="T95" fmla="*/ 44 h 141"/>
                <a:gd name="T96" fmla="*/ 201 w 384"/>
                <a:gd name="T97" fmla="*/ 38 h 141"/>
                <a:gd name="T98" fmla="*/ 214 w 384"/>
                <a:gd name="T99" fmla="*/ 34 h 141"/>
                <a:gd name="T100" fmla="*/ 228 w 384"/>
                <a:gd name="T101" fmla="*/ 30 h 141"/>
                <a:gd name="T102" fmla="*/ 241 w 384"/>
                <a:gd name="T103" fmla="*/ 28 h 141"/>
                <a:gd name="T104" fmla="*/ 252 w 384"/>
                <a:gd name="T105" fmla="*/ 27 h 141"/>
                <a:gd name="T106" fmla="*/ 264 w 384"/>
                <a:gd name="T107" fmla="*/ 27 h 141"/>
                <a:gd name="T108" fmla="*/ 275 w 384"/>
                <a:gd name="T109" fmla="*/ 25 h 141"/>
                <a:gd name="T110" fmla="*/ 287 w 384"/>
                <a:gd name="T111" fmla="*/ 25 h 141"/>
                <a:gd name="T112" fmla="*/ 294 w 384"/>
                <a:gd name="T113" fmla="*/ 25 h 141"/>
                <a:gd name="T114" fmla="*/ 306 w 384"/>
                <a:gd name="T115" fmla="*/ 25 h 141"/>
                <a:gd name="T116" fmla="*/ 319 w 384"/>
                <a:gd name="T117" fmla="*/ 27 h 141"/>
                <a:gd name="T118" fmla="*/ 328 w 384"/>
                <a:gd name="T119" fmla="*/ 28 h 141"/>
                <a:gd name="T120" fmla="*/ 332 w 384"/>
                <a:gd name="T121" fmla="*/ 28 h 141"/>
                <a:gd name="T122" fmla="*/ 384 w 384"/>
                <a:gd name="T123" fmla="*/ 47 h 14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84"/>
                <a:gd name="T187" fmla="*/ 0 h 141"/>
                <a:gd name="T188" fmla="*/ 384 w 384"/>
                <a:gd name="T189" fmla="*/ 141 h 14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84" h="141">
                  <a:moveTo>
                    <a:pt x="384" y="47"/>
                  </a:moveTo>
                  <a:lnTo>
                    <a:pt x="382" y="46"/>
                  </a:lnTo>
                  <a:lnTo>
                    <a:pt x="380" y="42"/>
                  </a:lnTo>
                  <a:lnTo>
                    <a:pt x="376" y="38"/>
                  </a:lnTo>
                  <a:lnTo>
                    <a:pt x="374" y="32"/>
                  </a:lnTo>
                  <a:lnTo>
                    <a:pt x="368" y="27"/>
                  </a:lnTo>
                  <a:lnTo>
                    <a:pt x="365" y="21"/>
                  </a:lnTo>
                  <a:lnTo>
                    <a:pt x="359" y="15"/>
                  </a:lnTo>
                  <a:lnTo>
                    <a:pt x="353" y="13"/>
                  </a:lnTo>
                  <a:lnTo>
                    <a:pt x="346" y="9"/>
                  </a:lnTo>
                  <a:lnTo>
                    <a:pt x="338" y="8"/>
                  </a:lnTo>
                  <a:lnTo>
                    <a:pt x="330" y="6"/>
                  </a:lnTo>
                  <a:lnTo>
                    <a:pt x="323" y="6"/>
                  </a:lnTo>
                  <a:lnTo>
                    <a:pt x="317" y="4"/>
                  </a:lnTo>
                  <a:lnTo>
                    <a:pt x="313" y="4"/>
                  </a:lnTo>
                  <a:lnTo>
                    <a:pt x="309" y="4"/>
                  </a:lnTo>
                  <a:lnTo>
                    <a:pt x="308" y="4"/>
                  </a:lnTo>
                  <a:lnTo>
                    <a:pt x="306" y="2"/>
                  </a:lnTo>
                  <a:lnTo>
                    <a:pt x="300" y="2"/>
                  </a:lnTo>
                  <a:lnTo>
                    <a:pt x="294" y="2"/>
                  </a:lnTo>
                  <a:lnTo>
                    <a:pt x="287" y="2"/>
                  </a:lnTo>
                  <a:lnTo>
                    <a:pt x="279" y="0"/>
                  </a:lnTo>
                  <a:lnTo>
                    <a:pt x="273" y="0"/>
                  </a:lnTo>
                  <a:lnTo>
                    <a:pt x="270" y="0"/>
                  </a:lnTo>
                  <a:lnTo>
                    <a:pt x="264" y="0"/>
                  </a:lnTo>
                  <a:lnTo>
                    <a:pt x="258" y="0"/>
                  </a:lnTo>
                  <a:lnTo>
                    <a:pt x="252" y="0"/>
                  </a:lnTo>
                  <a:lnTo>
                    <a:pt x="247" y="0"/>
                  </a:lnTo>
                  <a:lnTo>
                    <a:pt x="241" y="0"/>
                  </a:lnTo>
                  <a:lnTo>
                    <a:pt x="235" y="0"/>
                  </a:lnTo>
                  <a:lnTo>
                    <a:pt x="228" y="0"/>
                  </a:lnTo>
                  <a:lnTo>
                    <a:pt x="220" y="2"/>
                  </a:lnTo>
                  <a:lnTo>
                    <a:pt x="214" y="2"/>
                  </a:lnTo>
                  <a:lnTo>
                    <a:pt x="209" y="4"/>
                  </a:lnTo>
                  <a:lnTo>
                    <a:pt x="201" y="4"/>
                  </a:lnTo>
                  <a:lnTo>
                    <a:pt x="193" y="6"/>
                  </a:lnTo>
                  <a:lnTo>
                    <a:pt x="186" y="6"/>
                  </a:lnTo>
                  <a:lnTo>
                    <a:pt x="180" y="8"/>
                  </a:lnTo>
                  <a:lnTo>
                    <a:pt x="173" y="9"/>
                  </a:lnTo>
                  <a:lnTo>
                    <a:pt x="165" y="11"/>
                  </a:lnTo>
                  <a:lnTo>
                    <a:pt x="157" y="13"/>
                  </a:lnTo>
                  <a:lnTo>
                    <a:pt x="152" y="17"/>
                  </a:lnTo>
                  <a:lnTo>
                    <a:pt x="144" y="19"/>
                  </a:lnTo>
                  <a:lnTo>
                    <a:pt x="136" y="21"/>
                  </a:lnTo>
                  <a:lnTo>
                    <a:pt x="129" y="23"/>
                  </a:lnTo>
                  <a:lnTo>
                    <a:pt x="121" y="28"/>
                  </a:lnTo>
                  <a:lnTo>
                    <a:pt x="116" y="30"/>
                  </a:lnTo>
                  <a:lnTo>
                    <a:pt x="108" y="34"/>
                  </a:lnTo>
                  <a:lnTo>
                    <a:pt x="100" y="38"/>
                  </a:lnTo>
                  <a:lnTo>
                    <a:pt x="95" y="42"/>
                  </a:lnTo>
                  <a:lnTo>
                    <a:pt x="87" y="46"/>
                  </a:lnTo>
                  <a:lnTo>
                    <a:pt x="81" y="49"/>
                  </a:lnTo>
                  <a:lnTo>
                    <a:pt x="74" y="51"/>
                  </a:lnTo>
                  <a:lnTo>
                    <a:pt x="68" y="57"/>
                  </a:lnTo>
                  <a:lnTo>
                    <a:pt x="62" y="61"/>
                  </a:lnTo>
                  <a:lnTo>
                    <a:pt x="57" y="65"/>
                  </a:lnTo>
                  <a:lnTo>
                    <a:pt x="51" y="68"/>
                  </a:lnTo>
                  <a:lnTo>
                    <a:pt x="47" y="72"/>
                  </a:lnTo>
                  <a:lnTo>
                    <a:pt x="39" y="76"/>
                  </a:lnTo>
                  <a:lnTo>
                    <a:pt x="36" y="78"/>
                  </a:lnTo>
                  <a:lnTo>
                    <a:pt x="30" y="82"/>
                  </a:lnTo>
                  <a:lnTo>
                    <a:pt x="26" y="85"/>
                  </a:lnTo>
                  <a:lnTo>
                    <a:pt x="19" y="93"/>
                  </a:lnTo>
                  <a:lnTo>
                    <a:pt x="13" y="99"/>
                  </a:lnTo>
                  <a:lnTo>
                    <a:pt x="7" y="103"/>
                  </a:lnTo>
                  <a:lnTo>
                    <a:pt x="3" y="106"/>
                  </a:lnTo>
                  <a:lnTo>
                    <a:pt x="0" y="108"/>
                  </a:lnTo>
                  <a:lnTo>
                    <a:pt x="58" y="141"/>
                  </a:lnTo>
                  <a:lnTo>
                    <a:pt x="58" y="139"/>
                  </a:lnTo>
                  <a:lnTo>
                    <a:pt x="60" y="135"/>
                  </a:lnTo>
                  <a:lnTo>
                    <a:pt x="64" y="131"/>
                  </a:lnTo>
                  <a:lnTo>
                    <a:pt x="70" y="127"/>
                  </a:lnTo>
                  <a:lnTo>
                    <a:pt x="74" y="122"/>
                  </a:lnTo>
                  <a:lnTo>
                    <a:pt x="81" y="116"/>
                  </a:lnTo>
                  <a:lnTo>
                    <a:pt x="85" y="112"/>
                  </a:lnTo>
                  <a:lnTo>
                    <a:pt x="89" y="108"/>
                  </a:lnTo>
                  <a:lnTo>
                    <a:pt x="95" y="104"/>
                  </a:lnTo>
                  <a:lnTo>
                    <a:pt x="98" y="103"/>
                  </a:lnTo>
                  <a:lnTo>
                    <a:pt x="102" y="97"/>
                  </a:lnTo>
                  <a:lnTo>
                    <a:pt x="108" y="93"/>
                  </a:lnTo>
                  <a:lnTo>
                    <a:pt x="112" y="89"/>
                  </a:lnTo>
                  <a:lnTo>
                    <a:pt x="117" y="85"/>
                  </a:lnTo>
                  <a:lnTo>
                    <a:pt x="123" y="82"/>
                  </a:lnTo>
                  <a:lnTo>
                    <a:pt x="127" y="78"/>
                  </a:lnTo>
                  <a:lnTo>
                    <a:pt x="133" y="72"/>
                  </a:lnTo>
                  <a:lnTo>
                    <a:pt x="140" y="70"/>
                  </a:lnTo>
                  <a:lnTo>
                    <a:pt x="144" y="65"/>
                  </a:lnTo>
                  <a:lnTo>
                    <a:pt x="152" y="61"/>
                  </a:lnTo>
                  <a:lnTo>
                    <a:pt x="157" y="57"/>
                  </a:lnTo>
                  <a:lnTo>
                    <a:pt x="163" y="55"/>
                  </a:lnTo>
                  <a:lnTo>
                    <a:pt x="169" y="51"/>
                  </a:lnTo>
                  <a:lnTo>
                    <a:pt x="176" y="47"/>
                  </a:lnTo>
                  <a:lnTo>
                    <a:pt x="182" y="46"/>
                  </a:lnTo>
                  <a:lnTo>
                    <a:pt x="190" y="44"/>
                  </a:lnTo>
                  <a:lnTo>
                    <a:pt x="195" y="40"/>
                  </a:lnTo>
                  <a:lnTo>
                    <a:pt x="201" y="38"/>
                  </a:lnTo>
                  <a:lnTo>
                    <a:pt x="209" y="36"/>
                  </a:lnTo>
                  <a:lnTo>
                    <a:pt x="214" y="34"/>
                  </a:lnTo>
                  <a:lnTo>
                    <a:pt x="220" y="32"/>
                  </a:lnTo>
                  <a:lnTo>
                    <a:pt x="228" y="30"/>
                  </a:lnTo>
                  <a:lnTo>
                    <a:pt x="233" y="28"/>
                  </a:lnTo>
                  <a:lnTo>
                    <a:pt x="241" y="28"/>
                  </a:lnTo>
                  <a:lnTo>
                    <a:pt x="247" y="28"/>
                  </a:lnTo>
                  <a:lnTo>
                    <a:pt x="252" y="27"/>
                  </a:lnTo>
                  <a:lnTo>
                    <a:pt x="258" y="27"/>
                  </a:lnTo>
                  <a:lnTo>
                    <a:pt x="264" y="27"/>
                  </a:lnTo>
                  <a:lnTo>
                    <a:pt x="270" y="25"/>
                  </a:lnTo>
                  <a:lnTo>
                    <a:pt x="275" y="25"/>
                  </a:lnTo>
                  <a:lnTo>
                    <a:pt x="281" y="25"/>
                  </a:lnTo>
                  <a:lnTo>
                    <a:pt x="287" y="25"/>
                  </a:lnTo>
                  <a:lnTo>
                    <a:pt x="290" y="25"/>
                  </a:lnTo>
                  <a:lnTo>
                    <a:pt x="294" y="25"/>
                  </a:lnTo>
                  <a:lnTo>
                    <a:pt x="300" y="25"/>
                  </a:lnTo>
                  <a:lnTo>
                    <a:pt x="306" y="25"/>
                  </a:lnTo>
                  <a:lnTo>
                    <a:pt x="311" y="27"/>
                  </a:lnTo>
                  <a:lnTo>
                    <a:pt x="319" y="27"/>
                  </a:lnTo>
                  <a:lnTo>
                    <a:pt x="325" y="27"/>
                  </a:lnTo>
                  <a:lnTo>
                    <a:pt x="328" y="28"/>
                  </a:lnTo>
                  <a:lnTo>
                    <a:pt x="332" y="28"/>
                  </a:lnTo>
                  <a:lnTo>
                    <a:pt x="353" y="51"/>
                  </a:lnTo>
                  <a:lnTo>
                    <a:pt x="384" y="47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1" name="Freeform 24"/>
            <p:cNvSpPr>
              <a:spLocks/>
            </p:cNvSpPr>
            <p:nvPr/>
          </p:nvSpPr>
          <p:spPr bwMode="auto">
            <a:xfrm>
              <a:off x="4801" y="1791"/>
              <a:ext cx="58" cy="62"/>
            </a:xfrm>
            <a:custGeom>
              <a:avLst/>
              <a:gdLst>
                <a:gd name="T0" fmla="*/ 0 w 116"/>
                <a:gd name="T1" fmla="*/ 27 h 124"/>
                <a:gd name="T2" fmla="*/ 6 w 116"/>
                <a:gd name="T3" fmla="*/ 21 h 124"/>
                <a:gd name="T4" fmla="*/ 17 w 116"/>
                <a:gd name="T5" fmla="*/ 11 h 124"/>
                <a:gd name="T6" fmla="*/ 26 w 116"/>
                <a:gd name="T7" fmla="*/ 6 h 124"/>
                <a:gd name="T8" fmla="*/ 36 w 116"/>
                <a:gd name="T9" fmla="*/ 2 h 124"/>
                <a:gd name="T10" fmla="*/ 44 w 116"/>
                <a:gd name="T11" fmla="*/ 0 h 124"/>
                <a:gd name="T12" fmla="*/ 45 w 116"/>
                <a:gd name="T13" fmla="*/ 2 h 124"/>
                <a:gd name="T14" fmla="*/ 47 w 116"/>
                <a:gd name="T15" fmla="*/ 11 h 124"/>
                <a:gd name="T16" fmla="*/ 53 w 116"/>
                <a:gd name="T17" fmla="*/ 21 h 124"/>
                <a:gd name="T18" fmla="*/ 57 w 116"/>
                <a:gd name="T19" fmla="*/ 32 h 124"/>
                <a:gd name="T20" fmla="*/ 61 w 116"/>
                <a:gd name="T21" fmla="*/ 42 h 124"/>
                <a:gd name="T22" fmla="*/ 66 w 116"/>
                <a:gd name="T23" fmla="*/ 53 h 124"/>
                <a:gd name="T24" fmla="*/ 74 w 116"/>
                <a:gd name="T25" fmla="*/ 65 h 124"/>
                <a:gd name="T26" fmla="*/ 80 w 116"/>
                <a:gd name="T27" fmla="*/ 76 h 124"/>
                <a:gd name="T28" fmla="*/ 89 w 116"/>
                <a:gd name="T29" fmla="*/ 86 h 124"/>
                <a:gd name="T30" fmla="*/ 95 w 116"/>
                <a:gd name="T31" fmla="*/ 97 h 124"/>
                <a:gd name="T32" fmla="*/ 103 w 116"/>
                <a:gd name="T33" fmla="*/ 106 h 124"/>
                <a:gd name="T34" fmla="*/ 108 w 116"/>
                <a:gd name="T35" fmla="*/ 114 h 124"/>
                <a:gd name="T36" fmla="*/ 114 w 116"/>
                <a:gd name="T37" fmla="*/ 122 h 124"/>
                <a:gd name="T38" fmla="*/ 112 w 116"/>
                <a:gd name="T39" fmla="*/ 124 h 124"/>
                <a:gd name="T40" fmla="*/ 103 w 116"/>
                <a:gd name="T41" fmla="*/ 122 h 124"/>
                <a:gd name="T42" fmla="*/ 89 w 116"/>
                <a:gd name="T43" fmla="*/ 120 h 124"/>
                <a:gd name="T44" fmla="*/ 82 w 116"/>
                <a:gd name="T45" fmla="*/ 116 h 124"/>
                <a:gd name="T46" fmla="*/ 68 w 116"/>
                <a:gd name="T47" fmla="*/ 110 h 124"/>
                <a:gd name="T48" fmla="*/ 57 w 116"/>
                <a:gd name="T49" fmla="*/ 99 h 124"/>
                <a:gd name="T50" fmla="*/ 49 w 116"/>
                <a:gd name="T51" fmla="*/ 89 h 124"/>
                <a:gd name="T52" fmla="*/ 45 w 116"/>
                <a:gd name="T53" fmla="*/ 80 h 124"/>
                <a:gd name="T54" fmla="*/ 40 w 116"/>
                <a:gd name="T55" fmla="*/ 70 h 124"/>
                <a:gd name="T56" fmla="*/ 36 w 116"/>
                <a:gd name="T57" fmla="*/ 63 h 124"/>
                <a:gd name="T58" fmla="*/ 34 w 116"/>
                <a:gd name="T59" fmla="*/ 53 h 124"/>
                <a:gd name="T60" fmla="*/ 32 w 116"/>
                <a:gd name="T61" fmla="*/ 48 h 124"/>
                <a:gd name="T62" fmla="*/ 0 w 116"/>
                <a:gd name="T63" fmla="*/ 46 h 124"/>
                <a:gd name="T64" fmla="*/ 0 w 116"/>
                <a:gd name="T65" fmla="*/ 29 h 12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6"/>
                <a:gd name="T100" fmla="*/ 0 h 124"/>
                <a:gd name="T101" fmla="*/ 116 w 116"/>
                <a:gd name="T102" fmla="*/ 124 h 12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6" h="124">
                  <a:moveTo>
                    <a:pt x="0" y="29"/>
                  </a:moveTo>
                  <a:lnTo>
                    <a:pt x="0" y="27"/>
                  </a:lnTo>
                  <a:lnTo>
                    <a:pt x="2" y="25"/>
                  </a:lnTo>
                  <a:lnTo>
                    <a:pt x="6" y="21"/>
                  </a:lnTo>
                  <a:lnTo>
                    <a:pt x="13" y="15"/>
                  </a:lnTo>
                  <a:lnTo>
                    <a:pt x="17" y="11"/>
                  </a:lnTo>
                  <a:lnTo>
                    <a:pt x="23" y="10"/>
                  </a:lnTo>
                  <a:lnTo>
                    <a:pt x="26" y="6"/>
                  </a:lnTo>
                  <a:lnTo>
                    <a:pt x="32" y="4"/>
                  </a:lnTo>
                  <a:lnTo>
                    <a:pt x="36" y="2"/>
                  </a:lnTo>
                  <a:lnTo>
                    <a:pt x="42" y="2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2"/>
                  </a:lnTo>
                  <a:lnTo>
                    <a:pt x="45" y="4"/>
                  </a:lnTo>
                  <a:lnTo>
                    <a:pt x="47" y="11"/>
                  </a:lnTo>
                  <a:lnTo>
                    <a:pt x="51" y="19"/>
                  </a:lnTo>
                  <a:lnTo>
                    <a:pt x="53" y="21"/>
                  </a:lnTo>
                  <a:lnTo>
                    <a:pt x="53" y="27"/>
                  </a:lnTo>
                  <a:lnTo>
                    <a:pt x="57" y="32"/>
                  </a:lnTo>
                  <a:lnTo>
                    <a:pt x="59" y="38"/>
                  </a:lnTo>
                  <a:lnTo>
                    <a:pt x="61" y="42"/>
                  </a:lnTo>
                  <a:lnTo>
                    <a:pt x="63" y="48"/>
                  </a:lnTo>
                  <a:lnTo>
                    <a:pt x="66" y="53"/>
                  </a:lnTo>
                  <a:lnTo>
                    <a:pt x="70" y="59"/>
                  </a:lnTo>
                  <a:lnTo>
                    <a:pt x="74" y="65"/>
                  </a:lnTo>
                  <a:lnTo>
                    <a:pt x="78" y="70"/>
                  </a:lnTo>
                  <a:lnTo>
                    <a:pt x="80" y="76"/>
                  </a:lnTo>
                  <a:lnTo>
                    <a:pt x="85" y="82"/>
                  </a:lnTo>
                  <a:lnTo>
                    <a:pt x="89" y="86"/>
                  </a:lnTo>
                  <a:lnTo>
                    <a:pt x="93" y="91"/>
                  </a:lnTo>
                  <a:lnTo>
                    <a:pt x="95" y="97"/>
                  </a:lnTo>
                  <a:lnTo>
                    <a:pt x="101" y="103"/>
                  </a:lnTo>
                  <a:lnTo>
                    <a:pt x="103" y="106"/>
                  </a:lnTo>
                  <a:lnTo>
                    <a:pt x="104" y="110"/>
                  </a:lnTo>
                  <a:lnTo>
                    <a:pt x="108" y="114"/>
                  </a:lnTo>
                  <a:lnTo>
                    <a:pt x="110" y="118"/>
                  </a:lnTo>
                  <a:lnTo>
                    <a:pt x="114" y="122"/>
                  </a:lnTo>
                  <a:lnTo>
                    <a:pt x="116" y="124"/>
                  </a:lnTo>
                  <a:lnTo>
                    <a:pt x="112" y="124"/>
                  </a:lnTo>
                  <a:lnTo>
                    <a:pt x="108" y="124"/>
                  </a:lnTo>
                  <a:lnTo>
                    <a:pt x="103" y="122"/>
                  </a:lnTo>
                  <a:lnTo>
                    <a:pt x="95" y="122"/>
                  </a:lnTo>
                  <a:lnTo>
                    <a:pt x="89" y="120"/>
                  </a:lnTo>
                  <a:lnTo>
                    <a:pt x="85" y="118"/>
                  </a:lnTo>
                  <a:lnTo>
                    <a:pt x="82" y="116"/>
                  </a:lnTo>
                  <a:lnTo>
                    <a:pt x="78" y="114"/>
                  </a:lnTo>
                  <a:lnTo>
                    <a:pt x="68" y="110"/>
                  </a:lnTo>
                  <a:lnTo>
                    <a:pt x="61" y="105"/>
                  </a:lnTo>
                  <a:lnTo>
                    <a:pt x="57" y="99"/>
                  </a:lnTo>
                  <a:lnTo>
                    <a:pt x="53" y="95"/>
                  </a:lnTo>
                  <a:lnTo>
                    <a:pt x="49" y="89"/>
                  </a:lnTo>
                  <a:lnTo>
                    <a:pt x="47" y="86"/>
                  </a:lnTo>
                  <a:lnTo>
                    <a:pt x="45" y="80"/>
                  </a:lnTo>
                  <a:lnTo>
                    <a:pt x="42" y="76"/>
                  </a:lnTo>
                  <a:lnTo>
                    <a:pt x="40" y="70"/>
                  </a:lnTo>
                  <a:lnTo>
                    <a:pt x="40" y="67"/>
                  </a:lnTo>
                  <a:lnTo>
                    <a:pt x="36" y="63"/>
                  </a:lnTo>
                  <a:lnTo>
                    <a:pt x="36" y="57"/>
                  </a:lnTo>
                  <a:lnTo>
                    <a:pt x="34" y="53"/>
                  </a:lnTo>
                  <a:lnTo>
                    <a:pt x="34" y="51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0" y="4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2" name="Freeform 25"/>
            <p:cNvSpPr>
              <a:spLocks/>
            </p:cNvSpPr>
            <p:nvPr/>
          </p:nvSpPr>
          <p:spPr bwMode="auto">
            <a:xfrm>
              <a:off x="4645" y="1735"/>
              <a:ext cx="50" cy="26"/>
            </a:xfrm>
            <a:custGeom>
              <a:avLst/>
              <a:gdLst>
                <a:gd name="T0" fmla="*/ 0 w 101"/>
                <a:gd name="T1" fmla="*/ 25 h 51"/>
                <a:gd name="T2" fmla="*/ 0 w 101"/>
                <a:gd name="T3" fmla="*/ 23 h 51"/>
                <a:gd name="T4" fmla="*/ 2 w 101"/>
                <a:gd name="T5" fmla="*/ 21 h 51"/>
                <a:gd name="T6" fmla="*/ 6 w 101"/>
                <a:gd name="T7" fmla="*/ 17 h 51"/>
                <a:gd name="T8" fmla="*/ 12 w 101"/>
                <a:gd name="T9" fmla="*/ 15 h 51"/>
                <a:gd name="T10" fmla="*/ 15 w 101"/>
                <a:gd name="T11" fmla="*/ 9 h 51"/>
                <a:gd name="T12" fmla="*/ 21 w 101"/>
                <a:gd name="T13" fmla="*/ 8 h 51"/>
                <a:gd name="T14" fmla="*/ 27 w 101"/>
                <a:gd name="T15" fmla="*/ 4 h 51"/>
                <a:gd name="T16" fmla="*/ 33 w 101"/>
                <a:gd name="T17" fmla="*/ 2 h 51"/>
                <a:gd name="T18" fmla="*/ 36 w 101"/>
                <a:gd name="T19" fmla="*/ 0 h 51"/>
                <a:gd name="T20" fmla="*/ 42 w 101"/>
                <a:gd name="T21" fmla="*/ 0 h 51"/>
                <a:gd name="T22" fmla="*/ 46 w 101"/>
                <a:gd name="T23" fmla="*/ 2 h 51"/>
                <a:gd name="T24" fmla="*/ 50 w 101"/>
                <a:gd name="T25" fmla="*/ 4 h 51"/>
                <a:gd name="T26" fmla="*/ 53 w 101"/>
                <a:gd name="T27" fmla="*/ 6 h 51"/>
                <a:gd name="T28" fmla="*/ 59 w 101"/>
                <a:gd name="T29" fmla="*/ 9 h 51"/>
                <a:gd name="T30" fmla="*/ 63 w 101"/>
                <a:gd name="T31" fmla="*/ 13 h 51"/>
                <a:gd name="T32" fmla="*/ 69 w 101"/>
                <a:gd name="T33" fmla="*/ 19 h 51"/>
                <a:gd name="T34" fmla="*/ 74 w 101"/>
                <a:gd name="T35" fmla="*/ 23 h 51"/>
                <a:gd name="T36" fmla="*/ 80 w 101"/>
                <a:gd name="T37" fmla="*/ 27 h 51"/>
                <a:gd name="T38" fmla="*/ 84 w 101"/>
                <a:gd name="T39" fmla="*/ 30 h 51"/>
                <a:gd name="T40" fmla="*/ 90 w 101"/>
                <a:gd name="T41" fmla="*/ 34 h 51"/>
                <a:gd name="T42" fmla="*/ 93 w 101"/>
                <a:gd name="T43" fmla="*/ 36 h 51"/>
                <a:gd name="T44" fmla="*/ 97 w 101"/>
                <a:gd name="T45" fmla="*/ 40 h 51"/>
                <a:gd name="T46" fmla="*/ 99 w 101"/>
                <a:gd name="T47" fmla="*/ 42 h 51"/>
                <a:gd name="T48" fmla="*/ 101 w 101"/>
                <a:gd name="T49" fmla="*/ 42 h 51"/>
                <a:gd name="T50" fmla="*/ 63 w 101"/>
                <a:gd name="T51" fmla="*/ 51 h 51"/>
                <a:gd name="T52" fmla="*/ 53 w 101"/>
                <a:gd name="T53" fmla="*/ 30 h 51"/>
                <a:gd name="T54" fmla="*/ 52 w 101"/>
                <a:gd name="T55" fmla="*/ 28 h 51"/>
                <a:gd name="T56" fmla="*/ 48 w 101"/>
                <a:gd name="T57" fmla="*/ 27 h 51"/>
                <a:gd name="T58" fmla="*/ 44 w 101"/>
                <a:gd name="T59" fmla="*/ 23 h 51"/>
                <a:gd name="T60" fmla="*/ 42 w 101"/>
                <a:gd name="T61" fmla="*/ 21 h 51"/>
                <a:gd name="T62" fmla="*/ 36 w 101"/>
                <a:gd name="T63" fmla="*/ 21 h 51"/>
                <a:gd name="T64" fmla="*/ 33 w 101"/>
                <a:gd name="T65" fmla="*/ 21 h 51"/>
                <a:gd name="T66" fmla="*/ 27 w 101"/>
                <a:gd name="T67" fmla="*/ 21 h 51"/>
                <a:gd name="T68" fmla="*/ 21 w 101"/>
                <a:gd name="T69" fmla="*/ 21 h 51"/>
                <a:gd name="T70" fmla="*/ 15 w 101"/>
                <a:gd name="T71" fmla="*/ 21 h 51"/>
                <a:gd name="T72" fmla="*/ 12 w 101"/>
                <a:gd name="T73" fmla="*/ 21 h 51"/>
                <a:gd name="T74" fmla="*/ 6 w 101"/>
                <a:gd name="T75" fmla="*/ 21 h 51"/>
                <a:gd name="T76" fmla="*/ 2 w 101"/>
                <a:gd name="T77" fmla="*/ 23 h 51"/>
                <a:gd name="T78" fmla="*/ 0 w 101"/>
                <a:gd name="T79" fmla="*/ 23 h 51"/>
                <a:gd name="T80" fmla="*/ 0 w 101"/>
                <a:gd name="T81" fmla="*/ 25 h 51"/>
                <a:gd name="T82" fmla="*/ 0 w 101"/>
                <a:gd name="T83" fmla="*/ 2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1"/>
                <a:gd name="T127" fmla="*/ 0 h 51"/>
                <a:gd name="T128" fmla="*/ 101 w 101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1" h="51">
                  <a:moveTo>
                    <a:pt x="0" y="25"/>
                  </a:moveTo>
                  <a:lnTo>
                    <a:pt x="0" y="23"/>
                  </a:lnTo>
                  <a:lnTo>
                    <a:pt x="2" y="21"/>
                  </a:lnTo>
                  <a:lnTo>
                    <a:pt x="6" y="17"/>
                  </a:lnTo>
                  <a:lnTo>
                    <a:pt x="12" y="15"/>
                  </a:lnTo>
                  <a:lnTo>
                    <a:pt x="15" y="9"/>
                  </a:lnTo>
                  <a:lnTo>
                    <a:pt x="21" y="8"/>
                  </a:lnTo>
                  <a:lnTo>
                    <a:pt x="27" y="4"/>
                  </a:lnTo>
                  <a:lnTo>
                    <a:pt x="33" y="2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6" y="2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9" y="9"/>
                  </a:lnTo>
                  <a:lnTo>
                    <a:pt x="63" y="13"/>
                  </a:lnTo>
                  <a:lnTo>
                    <a:pt x="69" y="19"/>
                  </a:lnTo>
                  <a:lnTo>
                    <a:pt x="74" y="23"/>
                  </a:lnTo>
                  <a:lnTo>
                    <a:pt x="80" y="27"/>
                  </a:lnTo>
                  <a:lnTo>
                    <a:pt x="84" y="30"/>
                  </a:lnTo>
                  <a:lnTo>
                    <a:pt x="90" y="34"/>
                  </a:lnTo>
                  <a:lnTo>
                    <a:pt x="93" y="36"/>
                  </a:lnTo>
                  <a:lnTo>
                    <a:pt x="97" y="40"/>
                  </a:lnTo>
                  <a:lnTo>
                    <a:pt x="99" y="42"/>
                  </a:lnTo>
                  <a:lnTo>
                    <a:pt x="101" y="42"/>
                  </a:lnTo>
                  <a:lnTo>
                    <a:pt x="63" y="51"/>
                  </a:lnTo>
                  <a:lnTo>
                    <a:pt x="53" y="30"/>
                  </a:lnTo>
                  <a:lnTo>
                    <a:pt x="52" y="28"/>
                  </a:lnTo>
                  <a:lnTo>
                    <a:pt x="48" y="27"/>
                  </a:lnTo>
                  <a:lnTo>
                    <a:pt x="44" y="23"/>
                  </a:lnTo>
                  <a:lnTo>
                    <a:pt x="42" y="21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27" y="21"/>
                  </a:lnTo>
                  <a:lnTo>
                    <a:pt x="21" y="21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6" y="21"/>
                  </a:lnTo>
                  <a:lnTo>
                    <a:pt x="2" y="23"/>
                  </a:lnTo>
                  <a:lnTo>
                    <a:pt x="0" y="2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3" name="Freeform 26"/>
            <p:cNvSpPr>
              <a:spLocks/>
            </p:cNvSpPr>
            <p:nvPr/>
          </p:nvSpPr>
          <p:spPr bwMode="auto">
            <a:xfrm>
              <a:off x="4865" y="1758"/>
              <a:ext cx="88" cy="42"/>
            </a:xfrm>
            <a:custGeom>
              <a:avLst/>
              <a:gdLst>
                <a:gd name="T0" fmla="*/ 2 w 175"/>
                <a:gd name="T1" fmla="*/ 20 h 83"/>
                <a:gd name="T2" fmla="*/ 10 w 175"/>
                <a:gd name="T3" fmla="*/ 28 h 83"/>
                <a:gd name="T4" fmla="*/ 19 w 175"/>
                <a:gd name="T5" fmla="*/ 38 h 83"/>
                <a:gd name="T6" fmla="*/ 29 w 175"/>
                <a:gd name="T7" fmla="*/ 51 h 83"/>
                <a:gd name="T8" fmla="*/ 36 w 175"/>
                <a:gd name="T9" fmla="*/ 64 h 83"/>
                <a:gd name="T10" fmla="*/ 44 w 175"/>
                <a:gd name="T11" fmla="*/ 74 h 83"/>
                <a:gd name="T12" fmla="*/ 50 w 175"/>
                <a:gd name="T13" fmla="*/ 81 h 83"/>
                <a:gd name="T14" fmla="*/ 52 w 175"/>
                <a:gd name="T15" fmla="*/ 81 h 83"/>
                <a:gd name="T16" fmla="*/ 59 w 175"/>
                <a:gd name="T17" fmla="*/ 77 h 83"/>
                <a:gd name="T18" fmla="*/ 72 w 175"/>
                <a:gd name="T19" fmla="*/ 72 h 83"/>
                <a:gd name="T20" fmla="*/ 84 w 175"/>
                <a:gd name="T21" fmla="*/ 64 h 83"/>
                <a:gd name="T22" fmla="*/ 95 w 175"/>
                <a:gd name="T23" fmla="*/ 53 h 83"/>
                <a:gd name="T24" fmla="*/ 99 w 175"/>
                <a:gd name="T25" fmla="*/ 45 h 83"/>
                <a:gd name="T26" fmla="*/ 107 w 175"/>
                <a:gd name="T27" fmla="*/ 41 h 83"/>
                <a:gd name="T28" fmla="*/ 116 w 175"/>
                <a:gd name="T29" fmla="*/ 39 h 83"/>
                <a:gd name="T30" fmla="*/ 126 w 175"/>
                <a:gd name="T31" fmla="*/ 38 h 83"/>
                <a:gd name="T32" fmla="*/ 135 w 175"/>
                <a:gd name="T33" fmla="*/ 38 h 83"/>
                <a:gd name="T34" fmla="*/ 147 w 175"/>
                <a:gd name="T35" fmla="*/ 38 h 83"/>
                <a:gd name="T36" fmla="*/ 156 w 175"/>
                <a:gd name="T37" fmla="*/ 38 h 83"/>
                <a:gd name="T38" fmla="*/ 164 w 175"/>
                <a:gd name="T39" fmla="*/ 38 h 83"/>
                <a:gd name="T40" fmla="*/ 173 w 175"/>
                <a:gd name="T41" fmla="*/ 38 h 83"/>
                <a:gd name="T42" fmla="*/ 173 w 175"/>
                <a:gd name="T43" fmla="*/ 38 h 83"/>
                <a:gd name="T44" fmla="*/ 164 w 175"/>
                <a:gd name="T45" fmla="*/ 30 h 83"/>
                <a:gd name="T46" fmla="*/ 152 w 175"/>
                <a:gd name="T47" fmla="*/ 24 h 83"/>
                <a:gd name="T48" fmla="*/ 141 w 175"/>
                <a:gd name="T49" fmla="*/ 19 h 83"/>
                <a:gd name="T50" fmla="*/ 126 w 175"/>
                <a:gd name="T51" fmla="*/ 13 h 83"/>
                <a:gd name="T52" fmla="*/ 110 w 175"/>
                <a:gd name="T53" fmla="*/ 7 h 83"/>
                <a:gd name="T54" fmla="*/ 95 w 175"/>
                <a:gd name="T55" fmla="*/ 3 h 83"/>
                <a:gd name="T56" fmla="*/ 78 w 175"/>
                <a:gd name="T57" fmla="*/ 0 h 83"/>
                <a:gd name="T58" fmla="*/ 61 w 175"/>
                <a:gd name="T59" fmla="*/ 0 h 83"/>
                <a:gd name="T60" fmla="*/ 46 w 175"/>
                <a:gd name="T61" fmla="*/ 1 h 83"/>
                <a:gd name="T62" fmla="*/ 33 w 175"/>
                <a:gd name="T63" fmla="*/ 5 h 83"/>
                <a:gd name="T64" fmla="*/ 21 w 175"/>
                <a:gd name="T65" fmla="*/ 9 h 83"/>
                <a:gd name="T66" fmla="*/ 10 w 175"/>
                <a:gd name="T67" fmla="*/ 11 h 83"/>
                <a:gd name="T68" fmla="*/ 2 w 175"/>
                <a:gd name="T69" fmla="*/ 17 h 83"/>
                <a:gd name="T70" fmla="*/ 0 w 175"/>
                <a:gd name="T71" fmla="*/ 19 h 8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5"/>
                <a:gd name="T109" fmla="*/ 0 h 83"/>
                <a:gd name="T110" fmla="*/ 175 w 175"/>
                <a:gd name="T111" fmla="*/ 83 h 83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5" h="83">
                  <a:moveTo>
                    <a:pt x="0" y="19"/>
                  </a:moveTo>
                  <a:lnTo>
                    <a:pt x="2" y="20"/>
                  </a:lnTo>
                  <a:lnTo>
                    <a:pt x="8" y="26"/>
                  </a:lnTo>
                  <a:lnTo>
                    <a:pt x="10" y="28"/>
                  </a:lnTo>
                  <a:lnTo>
                    <a:pt x="15" y="34"/>
                  </a:lnTo>
                  <a:lnTo>
                    <a:pt x="19" y="38"/>
                  </a:lnTo>
                  <a:lnTo>
                    <a:pt x="25" y="45"/>
                  </a:lnTo>
                  <a:lnTo>
                    <a:pt x="29" y="51"/>
                  </a:lnTo>
                  <a:lnTo>
                    <a:pt x="33" y="57"/>
                  </a:lnTo>
                  <a:lnTo>
                    <a:pt x="36" y="64"/>
                  </a:lnTo>
                  <a:lnTo>
                    <a:pt x="42" y="70"/>
                  </a:lnTo>
                  <a:lnTo>
                    <a:pt x="44" y="74"/>
                  </a:lnTo>
                  <a:lnTo>
                    <a:pt x="48" y="79"/>
                  </a:lnTo>
                  <a:lnTo>
                    <a:pt x="50" y="81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5" y="81"/>
                  </a:lnTo>
                  <a:lnTo>
                    <a:pt x="59" y="77"/>
                  </a:lnTo>
                  <a:lnTo>
                    <a:pt x="67" y="76"/>
                  </a:lnTo>
                  <a:lnTo>
                    <a:pt x="72" y="72"/>
                  </a:lnTo>
                  <a:lnTo>
                    <a:pt x="78" y="68"/>
                  </a:lnTo>
                  <a:lnTo>
                    <a:pt x="84" y="64"/>
                  </a:lnTo>
                  <a:lnTo>
                    <a:pt x="90" y="60"/>
                  </a:lnTo>
                  <a:lnTo>
                    <a:pt x="95" y="53"/>
                  </a:lnTo>
                  <a:lnTo>
                    <a:pt x="99" y="49"/>
                  </a:lnTo>
                  <a:lnTo>
                    <a:pt x="99" y="45"/>
                  </a:lnTo>
                  <a:lnTo>
                    <a:pt x="103" y="43"/>
                  </a:lnTo>
                  <a:lnTo>
                    <a:pt x="107" y="41"/>
                  </a:lnTo>
                  <a:lnTo>
                    <a:pt x="112" y="41"/>
                  </a:lnTo>
                  <a:lnTo>
                    <a:pt x="116" y="39"/>
                  </a:lnTo>
                  <a:lnTo>
                    <a:pt x="122" y="39"/>
                  </a:lnTo>
                  <a:lnTo>
                    <a:pt x="126" y="38"/>
                  </a:lnTo>
                  <a:lnTo>
                    <a:pt x="131" y="38"/>
                  </a:lnTo>
                  <a:lnTo>
                    <a:pt x="135" y="38"/>
                  </a:lnTo>
                  <a:lnTo>
                    <a:pt x="141" y="38"/>
                  </a:lnTo>
                  <a:lnTo>
                    <a:pt x="147" y="38"/>
                  </a:lnTo>
                  <a:lnTo>
                    <a:pt x="152" y="38"/>
                  </a:lnTo>
                  <a:lnTo>
                    <a:pt x="156" y="38"/>
                  </a:lnTo>
                  <a:lnTo>
                    <a:pt x="160" y="38"/>
                  </a:lnTo>
                  <a:lnTo>
                    <a:pt x="164" y="38"/>
                  </a:lnTo>
                  <a:lnTo>
                    <a:pt x="169" y="38"/>
                  </a:lnTo>
                  <a:lnTo>
                    <a:pt x="173" y="38"/>
                  </a:lnTo>
                  <a:lnTo>
                    <a:pt x="175" y="38"/>
                  </a:lnTo>
                  <a:lnTo>
                    <a:pt x="173" y="38"/>
                  </a:lnTo>
                  <a:lnTo>
                    <a:pt x="168" y="34"/>
                  </a:lnTo>
                  <a:lnTo>
                    <a:pt x="164" y="30"/>
                  </a:lnTo>
                  <a:lnTo>
                    <a:pt x="158" y="28"/>
                  </a:lnTo>
                  <a:lnTo>
                    <a:pt x="152" y="24"/>
                  </a:lnTo>
                  <a:lnTo>
                    <a:pt x="149" y="22"/>
                  </a:lnTo>
                  <a:lnTo>
                    <a:pt x="141" y="19"/>
                  </a:lnTo>
                  <a:lnTo>
                    <a:pt x="133" y="17"/>
                  </a:lnTo>
                  <a:lnTo>
                    <a:pt x="126" y="13"/>
                  </a:lnTo>
                  <a:lnTo>
                    <a:pt x="120" y="11"/>
                  </a:lnTo>
                  <a:lnTo>
                    <a:pt x="110" y="7"/>
                  </a:lnTo>
                  <a:lnTo>
                    <a:pt x="103" y="5"/>
                  </a:lnTo>
                  <a:lnTo>
                    <a:pt x="95" y="3"/>
                  </a:lnTo>
                  <a:lnTo>
                    <a:pt x="88" y="1"/>
                  </a:lnTo>
                  <a:lnTo>
                    <a:pt x="78" y="0"/>
                  </a:lnTo>
                  <a:lnTo>
                    <a:pt x="71" y="0"/>
                  </a:lnTo>
                  <a:lnTo>
                    <a:pt x="61" y="0"/>
                  </a:lnTo>
                  <a:lnTo>
                    <a:pt x="53" y="1"/>
                  </a:lnTo>
                  <a:lnTo>
                    <a:pt x="46" y="1"/>
                  </a:lnTo>
                  <a:lnTo>
                    <a:pt x="38" y="3"/>
                  </a:lnTo>
                  <a:lnTo>
                    <a:pt x="33" y="5"/>
                  </a:lnTo>
                  <a:lnTo>
                    <a:pt x="27" y="7"/>
                  </a:lnTo>
                  <a:lnTo>
                    <a:pt x="21" y="9"/>
                  </a:lnTo>
                  <a:lnTo>
                    <a:pt x="15" y="11"/>
                  </a:lnTo>
                  <a:lnTo>
                    <a:pt x="10" y="11"/>
                  </a:lnTo>
                  <a:lnTo>
                    <a:pt x="8" y="15"/>
                  </a:lnTo>
                  <a:lnTo>
                    <a:pt x="2" y="17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4" name="Freeform 27"/>
            <p:cNvSpPr>
              <a:spLocks/>
            </p:cNvSpPr>
            <p:nvPr/>
          </p:nvSpPr>
          <p:spPr bwMode="auto">
            <a:xfrm>
              <a:off x="4621" y="1636"/>
              <a:ext cx="52" cy="51"/>
            </a:xfrm>
            <a:custGeom>
              <a:avLst/>
              <a:gdLst>
                <a:gd name="T0" fmla="*/ 0 w 104"/>
                <a:gd name="T1" fmla="*/ 0 h 103"/>
                <a:gd name="T2" fmla="*/ 2 w 104"/>
                <a:gd name="T3" fmla="*/ 0 h 103"/>
                <a:gd name="T4" fmla="*/ 5 w 104"/>
                <a:gd name="T5" fmla="*/ 0 h 103"/>
                <a:gd name="T6" fmla="*/ 7 w 104"/>
                <a:gd name="T7" fmla="*/ 0 h 103"/>
                <a:gd name="T8" fmla="*/ 11 w 104"/>
                <a:gd name="T9" fmla="*/ 2 h 103"/>
                <a:gd name="T10" fmla="*/ 15 w 104"/>
                <a:gd name="T11" fmla="*/ 4 h 103"/>
                <a:gd name="T12" fmla="*/ 21 w 104"/>
                <a:gd name="T13" fmla="*/ 6 h 103"/>
                <a:gd name="T14" fmla="*/ 24 w 104"/>
                <a:gd name="T15" fmla="*/ 8 h 103"/>
                <a:gd name="T16" fmla="*/ 30 w 104"/>
                <a:gd name="T17" fmla="*/ 10 h 103"/>
                <a:gd name="T18" fmla="*/ 34 w 104"/>
                <a:gd name="T19" fmla="*/ 12 h 103"/>
                <a:gd name="T20" fmla="*/ 40 w 104"/>
                <a:gd name="T21" fmla="*/ 14 h 103"/>
                <a:gd name="T22" fmla="*/ 43 w 104"/>
                <a:gd name="T23" fmla="*/ 15 h 103"/>
                <a:gd name="T24" fmla="*/ 49 w 104"/>
                <a:gd name="T25" fmla="*/ 19 h 103"/>
                <a:gd name="T26" fmla="*/ 53 w 104"/>
                <a:gd name="T27" fmla="*/ 23 h 103"/>
                <a:gd name="T28" fmla="*/ 59 w 104"/>
                <a:gd name="T29" fmla="*/ 27 h 103"/>
                <a:gd name="T30" fmla="*/ 62 w 104"/>
                <a:gd name="T31" fmla="*/ 29 h 103"/>
                <a:gd name="T32" fmla="*/ 68 w 104"/>
                <a:gd name="T33" fmla="*/ 33 h 103"/>
                <a:gd name="T34" fmla="*/ 72 w 104"/>
                <a:gd name="T35" fmla="*/ 36 h 103"/>
                <a:gd name="T36" fmla="*/ 76 w 104"/>
                <a:gd name="T37" fmla="*/ 42 h 103"/>
                <a:gd name="T38" fmla="*/ 83 w 104"/>
                <a:gd name="T39" fmla="*/ 50 h 103"/>
                <a:gd name="T40" fmla="*/ 91 w 104"/>
                <a:gd name="T41" fmla="*/ 57 h 103"/>
                <a:gd name="T42" fmla="*/ 95 w 104"/>
                <a:gd name="T43" fmla="*/ 63 h 103"/>
                <a:gd name="T44" fmla="*/ 100 w 104"/>
                <a:gd name="T45" fmla="*/ 69 h 103"/>
                <a:gd name="T46" fmla="*/ 102 w 104"/>
                <a:gd name="T47" fmla="*/ 74 h 103"/>
                <a:gd name="T48" fmla="*/ 104 w 104"/>
                <a:gd name="T49" fmla="*/ 74 h 103"/>
                <a:gd name="T50" fmla="*/ 68 w 104"/>
                <a:gd name="T51" fmla="*/ 103 h 103"/>
                <a:gd name="T52" fmla="*/ 66 w 104"/>
                <a:gd name="T53" fmla="*/ 101 h 103"/>
                <a:gd name="T54" fmla="*/ 66 w 104"/>
                <a:gd name="T55" fmla="*/ 99 h 103"/>
                <a:gd name="T56" fmla="*/ 64 w 104"/>
                <a:gd name="T57" fmla="*/ 95 h 103"/>
                <a:gd name="T58" fmla="*/ 62 w 104"/>
                <a:gd name="T59" fmla="*/ 90 h 103"/>
                <a:gd name="T60" fmla="*/ 61 w 104"/>
                <a:gd name="T61" fmla="*/ 82 h 103"/>
                <a:gd name="T62" fmla="*/ 59 w 104"/>
                <a:gd name="T63" fmla="*/ 74 h 103"/>
                <a:gd name="T64" fmla="*/ 55 w 104"/>
                <a:gd name="T65" fmla="*/ 69 h 103"/>
                <a:gd name="T66" fmla="*/ 53 w 104"/>
                <a:gd name="T67" fmla="*/ 65 h 103"/>
                <a:gd name="T68" fmla="*/ 49 w 104"/>
                <a:gd name="T69" fmla="*/ 61 h 103"/>
                <a:gd name="T70" fmla="*/ 47 w 104"/>
                <a:gd name="T71" fmla="*/ 57 h 103"/>
                <a:gd name="T72" fmla="*/ 43 w 104"/>
                <a:gd name="T73" fmla="*/ 52 h 103"/>
                <a:gd name="T74" fmla="*/ 40 w 104"/>
                <a:gd name="T75" fmla="*/ 46 h 103"/>
                <a:gd name="T76" fmla="*/ 36 w 104"/>
                <a:gd name="T77" fmla="*/ 42 h 103"/>
                <a:gd name="T78" fmla="*/ 32 w 104"/>
                <a:gd name="T79" fmla="*/ 36 h 103"/>
                <a:gd name="T80" fmla="*/ 28 w 104"/>
                <a:gd name="T81" fmla="*/ 33 h 103"/>
                <a:gd name="T82" fmla="*/ 24 w 104"/>
                <a:gd name="T83" fmla="*/ 27 h 103"/>
                <a:gd name="T84" fmla="*/ 21 w 104"/>
                <a:gd name="T85" fmla="*/ 21 h 103"/>
                <a:gd name="T86" fmla="*/ 17 w 104"/>
                <a:gd name="T87" fmla="*/ 19 h 103"/>
                <a:gd name="T88" fmla="*/ 9 w 104"/>
                <a:gd name="T89" fmla="*/ 10 h 103"/>
                <a:gd name="T90" fmla="*/ 5 w 104"/>
                <a:gd name="T91" fmla="*/ 4 h 103"/>
                <a:gd name="T92" fmla="*/ 2 w 104"/>
                <a:gd name="T93" fmla="*/ 0 h 103"/>
                <a:gd name="T94" fmla="*/ 0 w 104"/>
                <a:gd name="T95" fmla="*/ 0 h 103"/>
                <a:gd name="T96" fmla="*/ 0 w 104"/>
                <a:gd name="T97" fmla="*/ 0 h 10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04"/>
                <a:gd name="T148" fmla="*/ 0 h 103"/>
                <a:gd name="T149" fmla="*/ 104 w 104"/>
                <a:gd name="T150" fmla="*/ 103 h 10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04" h="103">
                  <a:moveTo>
                    <a:pt x="0" y="0"/>
                  </a:move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21" y="6"/>
                  </a:lnTo>
                  <a:lnTo>
                    <a:pt x="24" y="8"/>
                  </a:lnTo>
                  <a:lnTo>
                    <a:pt x="30" y="10"/>
                  </a:lnTo>
                  <a:lnTo>
                    <a:pt x="34" y="12"/>
                  </a:lnTo>
                  <a:lnTo>
                    <a:pt x="40" y="14"/>
                  </a:lnTo>
                  <a:lnTo>
                    <a:pt x="43" y="15"/>
                  </a:lnTo>
                  <a:lnTo>
                    <a:pt x="49" y="19"/>
                  </a:lnTo>
                  <a:lnTo>
                    <a:pt x="53" y="23"/>
                  </a:lnTo>
                  <a:lnTo>
                    <a:pt x="59" y="27"/>
                  </a:lnTo>
                  <a:lnTo>
                    <a:pt x="62" y="29"/>
                  </a:lnTo>
                  <a:lnTo>
                    <a:pt x="68" y="33"/>
                  </a:lnTo>
                  <a:lnTo>
                    <a:pt x="72" y="36"/>
                  </a:lnTo>
                  <a:lnTo>
                    <a:pt x="76" y="42"/>
                  </a:lnTo>
                  <a:lnTo>
                    <a:pt x="83" y="50"/>
                  </a:lnTo>
                  <a:lnTo>
                    <a:pt x="91" y="57"/>
                  </a:lnTo>
                  <a:lnTo>
                    <a:pt x="95" y="63"/>
                  </a:lnTo>
                  <a:lnTo>
                    <a:pt x="100" y="69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68" y="103"/>
                  </a:lnTo>
                  <a:lnTo>
                    <a:pt x="66" y="101"/>
                  </a:lnTo>
                  <a:lnTo>
                    <a:pt x="66" y="99"/>
                  </a:lnTo>
                  <a:lnTo>
                    <a:pt x="64" y="95"/>
                  </a:lnTo>
                  <a:lnTo>
                    <a:pt x="62" y="90"/>
                  </a:lnTo>
                  <a:lnTo>
                    <a:pt x="61" y="82"/>
                  </a:lnTo>
                  <a:lnTo>
                    <a:pt x="59" y="74"/>
                  </a:lnTo>
                  <a:lnTo>
                    <a:pt x="55" y="69"/>
                  </a:lnTo>
                  <a:lnTo>
                    <a:pt x="53" y="65"/>
                  </a:lnTo>
                  <a:lnTo>
                    <a:pt x="49" y="61"/>
                  </a:lnTo>
                  <a:lnTo>
                    <a:pt x="47" y="57"/>
                  </a:lnTo>
                  <a:lnTo>
                    <a:pt x="43" y="52"/>
                  </a:lnTo>
                  <a:lnTo>
                    <a:pt x="40" y="46"/>
                  </a:lnTo>
                  <a:lnTo>
                    <a:pt x="36" y="42"/>
                  </a:lnTo>
                  <a:lnTo>
                    <a:pt x="32" y="36"/>
                  </a:lnTo>
                  <a:lnTo>
                    <a:pt x="28" y="33"/>
                  </a:lnTo>
                  <a:lnTo>
                    <a:pt x="24" y="27"/>
                  </a:lnTo>
                  <a:lnTo>
                    <a:pt x="21" y="21"/>
                  </a:lnTo>
                  <a:lnTo>
                    <a:pt x="17" y="19"/>
                  </a:lnTo>
                  <a:lnTo>
                    <a:pt x="9" y="10"/>
                  </a:lnTo>
                  <a:lnTo>
                    <a:pt x="5" y="4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5" name="Freeform 28"/>
            <p:cNvSpPr>
              <a:spLocks/>
            </p:cNvSpPr>
            <p:nvPr/>
          </p:nvSpPr>
          <p:spPr bwMode="auto">
            <a:xfrm>
              <a:off x="4877" y="1485"/>
              <a:ext cx="215" cy="318"/>
            </a:xfrm>
            <a:custGeom>
              <a:avLst/>
              <a:gdLst>
                <a:gd name="T0" fmla="*/ 414 w 430"/>
                <a:gd name="T1" fmla="*/ 627 h 637"/>
                <a:gd name="T2" fmla="*/ 405 w 430"/>
                <a:gd name="T3" fmla="*/ 601 h 637"/>
                <a:gd name="T4" fmla="*/ 399 w 430"/>
                <a:gd name="T5" fmla="*/ 580 h 637"/>
                <a:gd name="T6" fmla="*/ 392 w 430"/>
                <a:gd name="T7" fmla="*/ 557 h 637"/>
                <a:gd name="T8" fmla="*/ 386 w 430"/>
                <a:gd name="T9" fmla="*/ 536 h 637"/>
                <a:gd name="T10" fmla="*/ 382 w 430"/>
                <a:gd name="T11" fmla="*/ 515 h 637"/>
                <a:gd name="T12" fmla="*/ 380 w 430"/>
                <a:gd name="T13" fmla="*/ 498 h 637"/>
                <a:gd name="T14" fmla="*/ 378 w 430"/>
                <a:gd name="T15" fmla="*/ 477 h 637"/>
                <a:gd name="T16" fmla="*/ 382 w 430"/>
                <a:gd name="T17" fmla="*/ 454 h 637"/>
                <a:gd name="T18" fmla="*/ 388 w 430"/>
                <a:gd name="T19" fmla="*/ 435 h 637"/>
                <a:gd name="T20" fmla="*/ 384 w 430"/>
                <a:gd name="T21" fmla="*/ 424 h 637"/>
                <a:gd name="T22" fmla="*/ 376 w 430"/>
                <a:gd name="T23" fmla="*/ 407 h 637"/>
                <a:gd name="T24" fmla="*/ 367 w 430"/>
                <a:gd name="T25" fmla="*/ 382 h 637"/>
                <a:gd name="T26" fmla="*/ 359 w 430"/>
                <a:gd name="T27" fmla="*/ 359 h 637"/>
                <a:gd name="T28" fmla="*/ 357 w 430"/>
                <a:gd name="T29" fmla="*/ 336 h 637"/>
                <a:gd name="T30" fmla="*/ 359 w 430"/>
                <a:gd name="T31" fmla="*/ 316 h 637"/>
                <a:gd name="T32" fmla="*/ 361 w 430"/>
                <a:gd name="T33" fmla="*/ 304 h 637"/>
                <a:gd name="T34" fmla="*/ 342 w 430"/>
                <a:gd name="T35" fmla="*/ 281 h 637"/>
                <a:gd name="T36" fmla="*/ 331 w 430"/>
                <a:gd name="T37" fmla="*/ 262 h 637"/>
                <a:gd name="T38" fmla="*/ 321 w 430"/>
                <a:gd name="T39" fmla="*/ 241 h 637"/>
                <a:gd name="T40" fmla="*/ 319 w 430"/>
                <a:gd name="T41" fmla="*/ 219 h 637"/>
                <a:gd name="T42" fmla="*/ 323 w 430"/>
                <a:gd name="T43" fmla="*/ 200 h 637"/>
                <a:gd name="T44" fmla="*/ 317 w 430"/>
                <a:gd name="T45" fmla="*/ 192 h 637"/>
                <a:gd name="T46" fmla="*/ 298 w 430"/>
                <a:gd name="T47" fmla="*/ 167 h 637"/>
                <a:gd name="T48" fmla="*/ 279 w 430"/>
                <a:gd name="T49" fmla="*/ 137 h 637"/>
                <a:gd name="T50" fmla="*/ 264 w 430"/>
                <a:gd name="T51" fmla="*/ 120 h 637"/>
                <a:gd name="T52" fmla="*/ 179 w 430"/>
                <a:gd name="T53" fmla="*/ 57 h 637"/>
                <a:gd name="T54" fmla="*/ 152 w 430"/>
                <a:gd name="T55" fmla="*/ 50 h 637"/>
                <a:gd name="T56" fmla="*/ 133 w 430"/>
                <a:gd name="T57" fmla="*/ 42 h 637"/>
                <a:gd name="T58" fmla="*/ 110 w 430"/>
                <a:gd name="T59" fmla="*/ 31 h 637"/>
                <a:gd name="T60" fmla="*/ 97 w 430"/>
                <a:gd name="T61" fmla="*/ 19 h 637"/>
                <a:gd name="T62" fmla="*/ 80 w 430"/>
                <a:gd name="T63" fmla="*/ 17 h 637"/>
                <a:gd name="T64" fmla="*/ 57 w 430"/>
                <a:gd name="T65" fmla="*/ 12 h 637"/>
                <a:gd name="T66" fmla="*/ 38 w 430"/>
                <a:gd name="T67" fmla="*/ 8 h 637"/>
                <a:gd name="T68" fmla="*/ 13 w 430"/>
                <a:gd name="T69" fmla="*/ 2 h 637"/>
                <a:gd name="T70" fmla="*/ 84 w 430"/>
                <a:gd name="T71" fmla="*/ 0 h 637"/>
                <a:gd name="T72" fmla="*/ 135 w 430"/>
                <a:gd name="T73" fmla="*/ 19 h 637"/>
                <a:gd name="T74" fmla="*/ 152 w 430"/>
                <a:gd name="T75" fmla="*/ 23 h 637"/>
                <a:gd name="T76" fmla="*/ 173 w 430"/>
                <a:gd name="T77" fmla="*/ 29 h 637"/>
                <a:gd name="T78" fmla="*/ 196 w 430"/>
                <a:gd name="T79" fmla="*/ 40 h 637"/>
                <a:gd name="T80" fmla="*/ 215 w 430"/>
                <a:gd name="T81" fmla="*/ 51 h 637"/>
                <a:gd name="T82" fmla="*/ 236 w 430"/>
                <a:gd name="T83" fmla="*/ 67 h 637"/>
                <a:gd name="T84" fmla="*/ 298 w 430"/>
                <a:gd name="T85" fmla="*/ 110 h 637"/>
                <a:gd name="T86" fmla="*/ 316 w 430"/>
                <a:gd name="T87" fmla="*/ 120 h 637"/>
                <a:gd name="T88" fmla="*/ 333 w 430"/>
                <a:gd name="T89" fmla="*/ 135 h 637"/>
                <a:gd name="T90" fmla="*/ 350 w 430"/>
                <a:gd name="T91" fmla="*/ 164 h 637"/>
                <a:gd name="T92" fmla="*/ 363 w 430"/>
                <a:gd name="T93" fmla="*/ 190 h 637"/>
                <a:gd name="T94" fmla="*/ 376 w 430"/>
                <a:gd name="T95" fmla="*/ 209 h 637"/>
                <a:gd name="T96" fmla="*/ 388 w 430"/>
                <a:gd name="T97" fmla="*/ 221 h 63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30"/>
                <a:gd name="T148" fmla="*/ 0 h 637"/>
                <a:gd name="T149" fmla="*/ 430 w 430"/>
                <a:gd name="T150" fmla="*/ 637 h 63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30" h="637">
                  <a:moveTo>
                    <a:pt x="418" y="637"/>
                  </a:moveTo>
                  <a:lnTo>
                    <a:pt x="418" y="635"/>
                  </a:lnTo>
                  <a:lnTo>
                    <a:pt x="416" y="633"/>
                  </a:lnTo>
                  <a:lnTo>
                    <a:pt x="414" y="627"/>
                  </a:lnTo>
                  <a:lnTo>
                    <a:pt x="412" y="622"/>
                  </a:lnTo>
                  <a:lnTo>
                    <a:pt x="409" y="614"/>
                  </a:lnTo>
                  <a:lnTo>
                    <a:pt x="407" y="606"/>
                  </a:lnTo>
                  <a:lnTo>
                    <a:pt x="405" y="601"/>
                  </a:lnTo>
                  <a:lnTo>
                    <a:pt x="405" y="595"/>
                  </a:lnTo>
                  <a:lnTo>
                    <a:pt x="403" y="591"/>
                  </a:lnTo>
                  <a:lnTo>
                    <a:pt x="401" y="585"/>
                  </a:lnTo>
                  <a:lnTo>
                    <a:pt x="399" y="580"/>
                  </a:lnTo>
                  <a:lnTo>
                    <a:pt x="397" y="574"/>
                  </a:lnTo>
                  <a:lnTo>
                    <a:pt x="395" y="568"/>
                  </a:lnTo>
                  <a:lnTo>
                    <a:pt x="393" y="565"/>
                  </a:lnTo>
                  <a:lnTo>
                    <a:pt x="392" y="557"/>
                  </a:lnTo>
                  <a:lnTo>
                    <a:pt x="392" y="553"/>
                  </a:lnTo>
                  <a:lnTo>
                    <a:pt x="390" y="547"/>
                  </a:lnTo>
                  <a:lnTo>
                    <a:pt x="388" y="542"/>
                  </a:lnTo>
                  <a:lnTo>
                    <a:pt x="386" y="536"/>
                  </a:lnTo>
                  <a:lnTo>
                    <a:pt x="386" y="530"/>
                  </a:lnTo>
                  <a:lnTo>
                    <a:pt x="384" y="527"/>
                  </a:lnTo>
                  <a:lnTo>
                    <a:pt x="382" y="521"/>
                  </a:lnTo>
                  <a:lnTo>
                    <a:pt x="382" y="515"/>
                  </a:lnTo>
                  <a:lnTo>
                    <a:pt x="380" y="509"/>
                  </a:lnTo>
                  <a:lnTo>
                    <a:pt x="380" y="506"/>
                  </a:lnTo>
                  <a:lnTo>
                    <a:pt x="380" y="502"/>
                  </a:lnTo>
                  <a:lnTo>
                    <a:pt x="380" y="498"/>
                  </a:lnTo>
                  <a:lnTo>
                    <a:pt x="378" y="492"/>
                  </a:lnTo>
                  <a:lnTo>
                    <a:pt x="378" y="489"/>
                  </a:lnTo>
                  <a:lnTo>
                    <a:pt x="378" y="485"/>
                  </a:lnTo>
                  <a:lnTo>
                    <a:pt x="378" y="477"/>
                  </a:lnTo>
                  <a:lnTo>
                    <a:pt x="378" y="471"/>
                  </a:lnTo>
                  <a:lnTo>
                    <a:pt x="378" y="464"/>
                  </a:lnTo>
                  <a:lnTo>
                    <a:pt x="380" y="460"/>
                  </a:lnTo>
                  <a:lnTo>
                    <a:pt x="382" y="454"/>
                  </a:lnTo>
                  <a:lnTo>
                    <a:pt x="382" y="451"/>
                  </a:lnTo>
                  <a:lnTo>
                    <a:pt x="386" y="443"/>
                  </a:lnTo>
                  <a:lnTo>
                    <a:pt x="388" y="439"/>
                  </a:lnTo>
                  <a:lnTo>
                    <a:pt x="388" y="435"/>
                  </a:lnTo>
                  <a:lnTo>
                    <a:pt x="390" y="435"/>
                  </a:lnTo>
                  <a:lnTo>
                    <a:pt x="388" y="433"/>
                  </a:lnTo>
                  <a:lnTo>
                    <a:pt x="386" y="428"/>
                  </a:lnTo>
                  <a:lnTo>
                    <a:pt x="384" y="424"/>
                  </a:lnTo>
                  <a:lnTo>
                    <a:pt x="382" y="420"/>
                  </a:lnTo>
                  <a:lnTo>
                    <a:pt x="380" y="416"/>
                  </a:lnTo>
                  <a:lnTo>
                    <a:pt x="378" y="412"/>
                  </a:lnTo>
                  <a:lnTo>
                    <a:pt x="376" y="407"/>
                  </a:lnTo>
                  <a:lnTo>
                    <a:pt x="373" y="401"/>
                  </a:lnTo>
                  <a:lnTo>
                    <a:pt x="371" y="395"/>
                  </a:lnTo>
                  <a:lnTo>
                    <a:pt x="369" y="390"/>
                  </a:lnTo>
                  <a:lnTo>
                    <a:pt x="367" y="382"/>
                  </a:lnTo>
                  <a:lnTo>
                    <a:pt x="365" y="376"/>
                  </a:lnTo>
                  <a:lnTo>
                    <a:pt x="363" y="371"/>
                  </a:lnTo>
                  <a:lnTo>
                    <a:pt x="361" y="365"/>
                  </a:lnTo>
                  <a:lnTo>
                    <a:pt x="359" y="359"/>
                  </a:lnTo>
                  <a:lnTo>
                    <a:pt x="359" y="354"/>
                  </a:lnTo>
                  <a:lnTo>
                    <a:pt x="357" y="346"/>
                  </a:lnTo>
                  <a:lnTo>
                    <a:pt x="357" y="342"/>
                  </a:lnTo>
                  <a:lnTo>
                    <a:pt x="357" y="336"/>
                  </a:lnTo>
                  <a:lnTo>
                    <a:pt x="357" y="331"/>
                  </a:lnTo>
                  <a:lnTo>
                    <a:pt x="357" y="327"/>
                  </a:lnTo>
                  <a:lnTo>
                    <a:pt x="359" y="323"/>
                  </a:lnTo>
                  <a:lnTo>
                    <a:pt x="359" y="316"/>
                  </a:lnTo>
                  <a:lnTo>
                    <a:pt x="361" y="310"/>
                  </a:lnTo>
                  <a:lnTo>
                    <a:pt x="361" y="306"/>
                  </a:lnTo>
                  <a:lnTo>
                    <a:pt x="361" y="304"/>
                  </a:lnTo>
                  <a:lnTo>
                    <a:pt x="357" y="300"/>
                  </a:lnTo>
                  <a:lnTo>
                    <a:pt x="352" y="295"/>
                  </a:lnTo>
                  <a:lnTo>
                    <a:pt x="346" y="287"/>
                  </a:lnTo>
                  <a:lnTo>
                    <a:pt x="342" y="281"/>
                  </a:lnTo>
                  <a:lnTo>
                    <a:pt x="340" y="278"/>
                  </a:lnTo>
                  <a:lnTo>
                    <a:pt x="336" y="272"/>
                  </a:lnTo>
                  <a:lnTo>
                    <a:pt x="335" y="268"/>
                  </a:lnTo>
                  <a:lnTo>
                    <a:pt x="331" y="262"/>
                  </a:lnTo>
                  <a:lnTo>
                    <a:pt x="329" y="259"/>
                  </a:lnTo>
                  <a:lnTo>
                    <a:pt x="325" y="253"/>
                  </a:lnTo>
                  <a:lnTo>
                    <a:pt x="325" y="247"/>
                  </a:lnTo>
                  <a:lnTo>
                    <a:pt x="321" y="241"/>
                  </a:lnTo>
                  <a:lnTo>
                    <a:pt x="319" y="238"/>
                  </a:lnTo>
                  <a:lnTo>
                    <a:pt x="319" y="232"/>
                  </a:lnTo>
                  <a:lnTo>
                    <a:pt x="319" y="228"/>
                  </a:lnTo>
                  <a:lnTo>
                    <a:pt x="319" y="219"/>
                  </a:lnTo>
                  <a:lnTo>
                    <a:pt x="319" y="213"/>
                  </a:lnTo>
                  <a:lnTo>
                    <a:pt x="319" y="207"/>
                  </a:lnTo>
                  <a:lnTo>
                    <a:pt x="321" y="203"/>
                  </a:lnTo>
                  <a:lnTo>
                    <a:pt x="323" y="200"/>
                  </a:lnTo>
                  <a:lnTo>
                    <a:pt x="325" y="200"/>
                  </a:lnTo>
                  <a:lnTo>
                    <a:pt x="323" y="198"/>
                  </a:lnTo>
                  <a:lnTo>
                    <a:pt x="321" y="196"/>
                  </a:lnTo>
                  <a:lnTo>
                    <a:pt x="317" y="192"/>
                  </a:lnTo>
                  <a:lnTo>
                    <a:pt x="314" y="188"/>
                  </a:lnTo>
                  <a:lnTo>
                    <a:pt x="310" y="181"/>
                  </a:lnTo>
                  <a:lnTo>
                    <a:pt x="304" y="175"/>
                  </a:lnTo>
                  <a:lnTo>
                    <a:pt x="298" y="167"/>
                  </a:lnTo>
                  <a:lnTo>
                    <a:pt x="297" y="162"/>
                  </a:lnTo>
                  <a:lnTo>
                    <a:pt x="291" y="152"/>
                  </a:lnTo>
                  <a:lnTo>
                    <a:pt x="285" y="145"/>
                  </a:lnTo>
                  <a:lnTo>
                    <a:pt x="279" y="137"/>
                  </a:lnTo>
                  <a:lnTo>
                    <a:pt x="276" y="131"/>
                  </a:lnTo>
                  <a:lnTo>
                    <a:pt x="270" y="126"/>
                  </a:lnTo>
                  <a:lnTo>
                    <a:pt x="266" y="122"/>
                  </a:lnTo>
                  <a:lnTo>
                    <a:pt x="264" y="120"/>
                  </a:lnTo>
                  <a:lnTo>
                    <a:pt x="222" y="88"/>
                  </a:lnTo>
                  <a:lnTo>
                    <a:pt x="184" y="61"/>
                  </a:lnTo>
                  <a:lnTo>
                    <a:pt x="182" y="59"/>
                  </a:lnTo>
                  <a:lnTo>
                    <a:pt x="179" y="57"/>
                  </a:lnTo>
                  <a:lnTo>
                    <a:pt x="171" y="55"/>
                  </a:lnTo>
                  <a:lnTo>
                    <a:pt x="163" y="53"/>
                  </a:lnTo>
                  <a:lnTo>
                    <a:pt x="158" y="50"/>
                  </a:lnTo>
                  <a:lnTo>
                    <a:pt x="152" y="50"/>
                  </a:lnTo>
                  <a:lnTo>
                    <a:pt x="148" y="48"/>
                  </a:lnTo>
                  <a:lnTo>
                    <a:pt x="143" y="46"/>
                  </a:lnTo>
                  <a:lnTo>
                    <a:pt x="139" y="44"/>
                  </a:lnTo>
                  <a:lnTo>
                    <a:pt x="133" y="42"/>
                  </a:lnTo>
                  <a:lnTo>
                    <a:pt x="127" y="40"/>
                  </a:lnTo>
                  <a:lnTo>
                    <a:pt x="124" y="38"/>
                  </a:lnTo>
                  <a:lnTo>
                    <a:pt x="116" y="34"/>
                  </a:lnTo>
                  <a:lnTo>
                    <a:pt x="110" y="31"/>
                  </a:lnTo>
                  <a:lnTo>
                    <a:pt x="104" y="27"/>
                  </a:lnTo>
                  <a:lnTo>
                    <a:pt x="101" y="25"/>
                  </a:lnTo>
                  <a:lnTo>
                    <a:pt x="97" y="21"/>
                  </a:lnTo>
                  <a:lnTo>
                    <a:pt x="97" y="19"/>
                  </a:lnTo>
                  <a:lnTo>
                    <a:pt x="95" y="19"/>
                  </a:lnTo>
                  <a:lnTo>
                    <a:pt x="91" y="19"/>
                  </a:lnTo>
                  <a:lnTo>
                    <a:pt x="85" y="17"/>
                  </a:lnTo>
                  <a:lnTo>
                    <a:pt x="80" y="17"/>
                  </a:lnTo>
                  <a:lnTo>
                    <a:pt x="72" y="15"/>
                  </a:lnTo>
                  <a:lnTo>
                    <a:pt x="65" y="13"/>
                  </a:lnTo>
                  <a:lnTo>
                    <a:pt x="61" y="12"/>
                  </a:lnTo>
                  <a:lnTo>
                    <a:pt x="57" y="12"/>
                  </a:lnTo>
                  <a:lnTo>
                    <a:pt x="51" y="10"/>
                  </a:lnTo>
                  <a:lnTo>
                    <a:pt x="47" y="10"/>
                  </a:lnTo>
                  <a:lnTo>
                    <a:pt x="44" y="8"/>
                  </a:lnTo>
                  <a:lnTo>
                    <a:pt x="38" y="8"/>
                  </a:lnTo>
                  <a:lnTo>
                    <a:pt x="32" y="6"/>
                  </a:lnTo>
                  <a:lnTo>
                    <a:pt x="28" y="6"/>
                  </a:lnTo>
                  <a:lnTo>
                    <a:pt x="21" y="4"/>
                  </a:lnTo>
                  <a:lnTo>
                    <a:pt x="13" y="2"/>
                  </a:lnTo>
                  <a:lnTo>
                    <a:pt x="8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84" y="0"/>
                  </a:lnTo>
                  <a:lnTo>
                    <a:pt x="127" y="19"/>
                  </a:lnTo>
                  <a:lnTo>
                    <a:pt x="133" y="19"/>
                  </a:lnTo>
                  <a:lnTo>
                    <a:pt x="135" y="19"/>
                  </a:lnTo>
                  <a:lnTo>
                    <a:pt x="139" y="19"/>
                  </a:lnTo>
                  <a:lnTo>
                    <a:pt x="143" y="21"/>
                  </a:lnTo>
                  <a:lnTo>
                    <a:pt x="148" y="23"/>
                  </a:lnTo>
                  <a:lnTo>
                    <a:pt x="152" y="23"/>
                  </a:lnTo>
                  <a:lnTo>
                    <a:pt x="158" y="23"/>
                  </a:lnTo>
                  <a:lnTo>
                    <a:pt x="163" y="25"/>
                  </a:lnTo>
                  <a:lnTo>
                    <a:pt x="169" y="29"/>
                  </a:lnTo>
                  <a:lnTo>
                    <a:pt x="173" y="29"/>
                  </a:lnTo>
                  <a:lnTo>
                    <a:pt x="181" y="32"/>
                  </a:lnTo>
                  <a:lnTo>
                    <a:pt x="184" y="34"/>
                  </a:lnTo>
                  <a:lnTo>
                    <a:pt x="192" y="38"/>
                  </a:lnTo>
                  <a:lnTo>
                    <a:pt x="196" y="40"/>
                  </a:lnTo>
                  <a:lnTo>
                    <a:pt x="201" y="44"/>
                  </a:lnTo>
                  <a:lnTo>
                    <a:pt x="205" y="46"/>
                  </a:lnTo>
                  <a:lnTo>
                    <a:pt x="211" y="50"/>
                  </a:lnTo>
                  <a:lnTo>
                    <a:pt x="215" y="51"/>
                  </a:lnTo>
                  <a:lnTo>
                    <a:pt x="220" y="55"/>
                  </a:lnTo>
                  <a:lnTo>
                    <a:pt x="224" y="59"/>
                  </a:lnTo>
                  <a:lnTo>
                    <a:pt x="228" y="61"/>
                  </a:lnTo>
                  <a:lnTo>
                    <a:pt x="236" y="67"/>
                  </a:lnTo>
                  <a:lnTo>
                    <a:pt x="239" y="72"/>
                  </a:lnTo>
                  <a:lnTo>
                    <a:pt x="243" y="74"/>
                  </a:lnTo>
                  <a:lnTo>
                    <a:pt x="245" y="76"/>
                  </a:lnTo>
                  <a:lnTo>
                    <a:pt x="298" y="110"/>
                  </a:lnTo>
                  <a:lnTo>
                    <a:pt x="302" y="112"/>
                  </a:lnTo>
                  <a:lnTo>
                    <a:pt x="308" y="114"/>
                  </a:lnTo>
                  <a:lnTo>
                    <a:pt x="316" y="120"/>
                  </a:lnTo>
                  <a:lnTo>
                    <a:pt x="319" y="122"/>
                  </a:lnTo>
                  <a:lnTo>
                    <a:pt x="323" y="126"/>
                  </a:lnTo>
                  <a:lnTo>
                    <a:pt x="329" y="129"/>
                  </a:lnTo>
                  <a:lnTo>
                    <a:pt x="333" y="135"/>
                  </a:lnTo>
                  <a:lnTo>
                    <a:pt x="336" y="141"/>
                  </a:lnTo>
                  <a:lnTo>
                    <a:pt x="340" y="148"/>
                  </a:lnTo>
                  <a:lnTo>
                    <a:pt x="346" y="154"/>
                  </a:lnTo>
                  <a:lnTo>
                    <a:pt x="350" y="164"/>
                  </a:lnTo>
                  <a:lnTo>
                    <a:pt x="354" y="171"/>
                  </a:lnTo>
                  <a:lnTo>
                    <a:pt x="357" y="179"/>
                  </a:lnTo>
                  <a:lnTo>
                    <a:pt x="359" y="184"/>
                  </a:lnTo>
                  <a:lnTo>
                    <a:pt x="363" y="190"/>
                  </a:lnTo>
                  <a:lnTo>
                    <a:pt x="367" y="196"/>
                  </a:lnTo>
                  <a:lnTo>
                    <a:pt x="371" y="200"/>
                  </a:lnTo>
                  <a:lnTo>
                    <a:pt x="373" y="205"/>
                  </a:lnTo>
                  <a:lnTo>
                    <a:pt x="376" y="209"/>
                  </a:lnTo>
                  <a:lnTo>
                    <a:pt x="380" y="213"/>
                  </a:lnTo>
                  <a:lnTo>
                    <a:pt x="384" y="219"/>
                  </a:lnTo>
                  <a:lnTo>
                    <a:pt x="388" y="221"/>
                  </a:lnTo>
                  <a:lnTo>
                    <a:pt x="430" y="409"/>
                  </a:lnTo>
                  <a:lnTo>
                    <a:pt x="418" y="637"/>
                  </a:lnTo>
                  <a:close/>
                </a:path>
              </a:pathLst>
            </a:custGeom>
            <a:solidFill>
              <a:srgbClr val="D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6" name="Freeform 29"/>
            <p:cNvSpPr>
              <a:spLocks/>
            </p:cNvSpPr>
            <p:nvPr/>
          </p:nvSpPr>
          <p:spPr bwMode="auto">
            <a:xfrm>
              <a:off x="5010" y="1448"/>
              <a:ext cx="107" cy="435"/>
            </a:xfrm>
            <a:custGeom>
              <a:avLst/>
              <a:gdLst>
                <a:gd name="T0" fmla="*/ 40 w 215"/>
                <a:gd name="T1" fmla="*/ 29 h 870"/>
                <a:gd name="T2" fmla="*/ 57 w 215"/>
                <a:gd name="T3" fmla="*/ 44 h 870"/>
                <a:gd name="T4" fmla="*/ 76 w 215"/>
                <a:gd name="T5" fmla="*/ 68 h 870"/>
                <a:gd name="T6" fmla="*/ 82 w 215"/>
                <a:gd name="T7" fmla="*/ 89 h 870"/>
                <a:gd name="T8" fmla="*/ 82 w 215"/>
                <a:gd name="T9" fmla="*/ 108 h 870"/>
                <a:gd name="T10" fmla="*/ 82 w 215"/>
                <a:gd name="T11" fmla="*/ 114 h 870"/>
                <a:gd name="T12" fmla="*/ 97 w 215"/>
                <a:gd name="T13" fmla="*/ 129 h 870"/>
                <a:gd name="T14" fmla="*/ 114 w 215"/>
                <a:gd name="T15" fmla="*/ 148 h 870"/>
                <a:gd name="T16" fmla="*/ 124 w 215"/>
                <a:gd name="T17" fmla="*/ 162 h 870"/>
                <a:gd name="T18" fmla="*/ 129 w 215"/>
                <a:gd name="T19" fmla="*/ 186 h 870"/>
                <a:gd name="T20" fmla="*/ 128 w 215"/>
                <a:gd name="T21" fmla="*/ 201 h 870"/>
                <a:gd name="T22" fmla="*/ 129 w 215"/>
                <a:gd name="T23" fmla="*/ 209 h 870"/>
                <a:gd name="T24" fmla="*/ 143 w 215"/>
                <a:gd name="T25" fmla="*/ 226 h 870"/>
                <a:gd name="T26" fmla="*/ 154 w 215"/>
                <a:gd name="T27" fmla="*/ 251 h 870"/>
                <a:gd name="T28" fmla="*/ 156 w 215"/>
                <a:gd name="T29" fmla="*/ 264 h 870"/>
                <a:gd name="T30" fmla="*/ 156 w 215"/>
                <a:gd name="T31" fmla="*/ 285 h 870"/>
                <a:gd name="T32" fmla="*/ 154 w 215"/>
                <a:gd name="T33" fmla="*/ 298 h 870"/>
                <a:gd name="T34" fmla="*/ 158 w 215"/>
                <a:gd name="T35" fmla="*/ 306 h 870"/>
                <a:gd name="T36" fmla="*/ 164 w 215"/>
                <a:gd name="T37" fmla="*/ 315 h 870"/>
                <a:gd name="T38" fmla="*/ 171 w 215"/>
                <a:gd name="T39" fmla="*/ 331 h 870"/>
                <a:gd name="T40" fmla="*/ 179 w 215"/>
                <a:gd name="T41" fmla="*/ 346 h 870"/>
                <a:gd name="T42" fmla="*/ 186 w 215"/>
                <a:gd name="T43" fmla="*/ 363 h 870"/>
                <a:gd name="T44" fmla="*/ 188 w 215"/>
                <a:gd name="T45" fmla="*/ 376 h 870"/>
                <a:gd name="T46" fmla="*/ 188 w 215"/>
                <a:gd name="T47" fmla="*/ 395 h 870"/>
                <a:gd name="T48" fmla="*/ 186 w 215"/>
                <a:gd name="T49" fmla="*/ 405 h 870"/>
                <a:gd name="T50" fmla="*/ 188 w 215"/>
                <a:gd name="T51" fmla="*/ 412 h 870"/>
                <a:gd name="T52" fmla="*/ 196 w 215"/>
                <a:gd name="T53" fmla="*/ 429 h 870"/>
                <a:gd name="T54" fmla="*/ 200 w 215"/>
                <a:gd name="T55" fmla="*/ 445 h 870"/>
                <a:gd name="T56" fmla="*/ 204 w 215"/>
                <a:gd name="T57" fmla="*/ 462 h 870"/>
                <a:gd name="T58" fmla="*/ 205 w 215"/>
                <a:gd name="T59" fmla="*/ 477 h 870"/>
                <a:gd name="T60" fmla="*/ 205 w 215"/>
                <a:gd name="T61" fmla="*/ 492 h 870"/>
                <a:gd name="T62" fmla="*/ 204 w 215"/>
                <a:gd name="T63" fmla="*/ 505 h 870"/>
                <a:gd name="T64" fmla="*/ 202 w 215"/>
                <a:gd name="T65" fmla="*/ 523 h 870"/>
                <a:gd name="T66" fmla="*/ 204 w 215"/>
                <a:gd name="T67" fmla="*/ 528 h 870"/>
                <a:gd name="T68" fmla="*/ 209 w 215"/>
                <a:gd name="T69" fmla="*/ 547 h 870"/>
                <a:gd name="T70" fmla="*/ 213 w 215"/>
                <a:gd name="T71" fmla="*/ 563 h 870"/>
                <a:gd name="T72" fmla="*/ 215 w 215"/>
                <a:gd name="T73" fmla="*/ 578 h 870"/>
                <a:gd name="T74" fmla="*/ 213 w 215"/>
                <a:gd name="T75" fmla="*/ 595 h 870"/>
                <a:gd name="T76" fmla="*/ 211 w 215"/>
                <a:gd name="T77" fmla="*/ 610 h 870"/>
                <a:gd name="T78" fmla="*/ 207 w 215"/>
                <a:gd name="T79" fmla="*/ 625 h 870"/>
                <a:gd name="T80" fmla="*/ 202 w 215"/>
                <a:gd name="T81" fmla="*/ 642 h 870"/>
                <a:gd name="T82" fmla="*/ 202 w 215"/>
                <a:gd name="T83" fmla="*/ 648 h 870"/>
                <a:gd name="T84" fmla="*/ 204 w 215"/>
                <a:gd name="T85" fmla="*/ 665 h 870"/>
                <a:gd name="T86" fmla="*/ 205 w 215"/>
                <a:gd name="T87" fmla="*/ 678 h 870"/>
                <a:gd name="T88" fmla="*/ 205 w 215"/>
                <a:gd name="T89" fmla="*/ 694 h 870"/>
                <a:gd name="T90" fmla="*/ 204 w 215"/>
                <a:gd name="T91" fmla="*/ 707 h 870"/>
                <a:gd name="T92" fmla="*/ 198 w 215"/>
                <a:gd name="T93" fmla="*/ 726 h 870"/>
                <a:gd name="T94" fmla="*/ 188 w 215"/>
                <a:gd name="T95" fmla="*/ 745 h 870"/>
                <a:gd name="T96" fmla="*/ 186 w 215"/>
                <a:gd name="T97" fmla="*/ 751 h 870"/>
                <a:gd name="T98" fmla="*/ 192 w 215"/>
                <a:gd name="T99" fmla="*/ 766 h 870"/>
                <a:gd name="T100" fmla="*/ 194 w 215"/>
                <a:gd name="T101" fmla="*/ 777 h 870"/>
                <a:gd name="T102" fmla="*/ 192 w 215"/>
                <a:gd name="T103" fmla="*/ 792 h 870"/>
                <a:gd name="T104" fmla="*/ 188 w 215"/>
                <a:gd name="T105" fmla="*/ 808 h 870"/>
                <a:gd name="T106" fmla="*/ 179 w 215"/>
                <a:gd name="T107" fmla="*/ 827 h 870"/>
                <a:gd name="T108" fmla="*/ 166 w 215"/>
                <a:gd name="T109" fmla="*/ 842 h 870"/>
                <a:gd name="T110" fmla="*/ 152 w 215"/>
                <a:gd name="T111" fmla="*/ 857 h 870"/>
                <a:gd name="T112" fmla="*/ 143 w 215"/>
                <a:gd name="T113" fmla="*/ 868 h 870"/>
                <a:gd name="T114" fmla="*/ 147 w 215"/>
                <a:gd name="T115" fmla="*/ 549 h 870"/>
                <a:gd name="T116" fmla="*/ 105 w 215"/>
                <a:gd name="T117" fmla="*/ 274 h 870"/>
                <a:gd name="T118" fmla="*/ 52 w 215"/>
                <a:gd name="T119" fmla="*/ 103 h 870"/>
                <a:gd name="T120" fmla="*/ 36 w 215"/>
                <a:gd name="T121" fmla="*/ 25 h 87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5"/>
                <a:gd name="T184" fmla="*/ 0 h 870"/>
                <a:gd name="T185" fmla="*/ 215 w 215"/>
                <a:gd name="T186" fmla="*/ 870 h 87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5" h="870">
                  <a:moveTo>
                    <a:pt x="36" y="25"/>
                  </a:moveTo>
                  <a:lnTo>
                    <a:pt x="36" y="25"/>
                  </a:lnTo>
                  <a:lnTo>
                    <a:pt x="40" y="29"/>
                  </a:lnTo>
                  <a:lnTo>
                    <a:pt x="44" y="32"/>
                  </a:lnTo>
                  <a:lnTo>
                    <a:pt x="52" y="38"/>
                  </a:lnTo>
                  <a:lnTo>
                    <a:pt x="57" y="44"/>
                  </a:lnTo>
                  <a:lnTo>
                    <a:pt x="65" y="51"/>
                  </a:lnTo>
                  <a:lnTo>
                    <a:pt x="71" y="59"/>
                  </a:lnTo>
                  <a:lnTo>
                    <a:pt x="76" y="68"/>
                  </a:lnTo>
                  <a:lnTo>
                    <a:pt x="78" y="76"/>
                  </a:lnTo>
                  <a:lnTo>
                    <a:pt x="82" y="82"/>
                  </a:lnTo>
                  <a:lnTo>
                    <a:pt x="82" y="89"/>
                  </a:lnTo>
                  <a:lnTo>
                    <a:pt x="84" y="97"/>
                  </a:lnTo>
                  <a:lnTo>
                    <a:pt x="82" y="103"/>
                  </a:lnTo>
                  <a:lnTo>
                    <a:pt x="82" y="108"/>
                  </a:lnTo>
                  <a:lnTo>
                    <a:pt x="82" y="110"/>
                  </a:lnTo>
                  <a:lnTo>
                    <a:pt x="82" y="112"/>
                  </a:lnTo>
                  <a:lnTo>
                    <a:pt x="82" y="114"/>
                  </a:lnTo>
                  <a:lnTo>
                    <a:pt x="86" y="116"/>
                  </a:lnTo>
                  <a:lnTo>
                    <a:pt x="91" y="122"/>
                  </a:lnTo>
                  <a:lnTo>
                    <a:pt x="97" y="129"/>
                  </a:lnTo>
                  <a:lnTo>
                    <a:pt x="105" y="135"/>
                  </a:lnTo>
                  <a:lnTo>
                    <a:pt x="112" y="144"/>
                  </a:lnTo>
                  <a:lnTo>
                    <a:pt x="114" y="148"/>
                  </a:lnTo>
                  <a:lnTo>
                    <a:pt x="118" y="154"/>
                  </a:lnTo>
                  <a:lnTo>
                    <a:pt x="122" y="158"/>
                  </a:lnTo>
                  <a:lnTo>
                    <a:pt x="124" y="162"/>
                  </a:lnTo>
                  <a:lnTo>
                    <a:pt x="128" y="171"/>
                  </a:lnTo>
                  <a:lnTo>
                    <a:pt x="129" y="179"/>
                  </a:lnTo>
                  <a:lnTo>
                    <a:pt x="129" y="186"/>
                  </a:lnTo>
                  <a:lnTo>
                    <a:pt x="129" y="192"/>
                  </a:lnTo>
                  <a:lnTo>
                    <a:pt x="128" y="198"/>
                  </a:lnTo>
                  <a:lnTo>
                    <a:pt x="128" y="201"/>
                  </a:lnTo>
                  <a:lnTo>
                    <a:pt x="126" y="203"/>
                  </a:lnTo>
                  <a:lnTo>
                    <a:pt x="126" y="205"/>
                  </a:lnTo>
                  <a:lnTo>
                    <a:pt x="129" y="209"/>
                  </a:lnTo>
                  <a:lnTo>
                    <a:pt x="133" y="213"/>
                  </a:lnTo>
                  <a:lnTo>
                    <a:pt x="137" y="220"/>
                  </a:lnTo>
                  <a:lnTo>
                    <a:pt x="143" y="226"/>
                  </a:lnTo>
                  <a:lnTo>
                    <a:pt x="147" y="234"/>
                  </a:lnTo>
                  <a:lnTo>
                    <a:pt x="150" y="241"/>
                  </a:lnTo>
                  <a:lnTo>
                    <a:pt x="154" y="251"/>
                  </a:lnTo>
                  <a:lnTo>
                    <a:pt x="156" y="255"/>
                  </a:lnTo>
                  <a:lnTo>
                    <a:pt x="156" y="260"/>
                  </a:lnTo>
                  <a:lnTo>
                    <a:pt x="156" y="264"/>
                  </a:lnTo>
                  <a:lnTo>
                    <a:pt x="158" y="268"/>
                  </a:lnTo>
                  <a:lnTo>
                    <a:pt x="156" y="276"/>
                  </a:lnTo>
                  <a:lnTo>
                    <a:pt x="156" y="285"/>
                  </a:lnTo>
                  <a:lnTo>
                    <a:pt x="156" y="289"/>
                  </a:lnTo>
                  <a:lnTo>
                    <a:pt x="156" y="295"/>
                  </a:lnTo>
                  <a:lnTo>
                    <a:pt x="154" y="298"/>
                  </a:lnTo>
                  <a:lnTo>
                    <a:pt x="154" y="300"/>
                  </a:lnTo>
                  <a:lnTo>
                    <a:pt x="158" y="306"/>
                  </a:lnTo>
                  <a:lnTo>
                    <a:pt x="160" y="308"/>
                  </a:lnTo>
                  <a:lnTo>
                    <a:pt x="162" y="312"/>
                  </a:lnTo>
                  <a:lnTo>
                    <a:pt x="164" y="315"/>
                  </a:lnTo>
                  <a:lnTo>
                    <a:pt x="167" y="321"/>
                  </a:lnTo>
                  <a:lnTo>
                    <a:pt x="169" y="325"/>
                  </a:lnTo>
                  <a:lnTo>
                    <a:pt x="171" y="331"/>
                  </a:lnTo>
                  <a:lnTo>
                    <a:pt x="175" y="334"/>
                  </a:lnTo>
                  <a:lnTo>
                    <a:pt x="177" y="340"/>
                  </a:lnTo>
                  <a:lnTo>
                    <a:pt x="179" y="346"/>
                  </a:lnTo>
                  <a:lnTo>
                    <a:pt x="183" y="352"/>
                  </a:lnTo>
                  <a:lnTo>
                    <a:pt x="185" y="357"/>
                  </a:lnTo>
                  <a:lnTo>
                    <a:pt x="186" y="363"/>
                  </a:lnTo>
                  <a:lnTo>
                    <a:pt x="188" y="367"/>
                  </a:lnTo>
                  <a:lnTo>
                    <a:pt x="188" y="371"/>
                  </a:lnTo>
                  <a:lnTo>
                    <a:pt x="188" y="376"/>
                  </a:lnTo>
                  <a:lnTo>
                    <a:pt x="190" y="380"/>
                  </a:lnTo>
                  <a:lnTo>
                    <a:pt x="188" y="388"/>
                  </a:lnTo>
                  <a:lnTo>
                    <a:pt x="188" y="395"/>
                  </a:lnTo>
                  <a:lnTo>
                    <a:pt x="188" y="399"/>
                  </a:lnTo>
                  <a:lnTo>
                    <a:pt x="188" y="403"/>
                  </a:lnTo>
                  <a:lnTo>
                    <a:pt x="186" y="405"/>
                  </a:lnTo>
                  <a:lnTo>
                    <a:pt x="186" y="407"/>
                  </a:lnTo>
                  <a:lnTo>
                    <a:pt x="186" y="409"/>
                  </a:lnTo>
                  <a:lnTo>
                    <a:pt x="188" y="412"/>
                  </a:lnTo>
                  <a:lnTo>
                    <a:pt x="192" y="418"/>
                  </a:lnTo>
                  <a:lnTo>
                    <a:pt x="194" y="426"/>
                  </a:lnTo>
                  <a:lnTo>
                    <a:pt x="196" y="429"/>
                  </a:lnTo>
                  <a:lnTo>
                    <a:pt x="198" y="435"/>
                  </a:lnTo>
                  <a:lnTo>
                    <a:pt x="198" y="439"/>
                  </a:lnTo>
                  <a:lnTo>
                    <a:pt x="200" y="445"/>
                  </a:lnTo>
                  <a:lnTo>
                    <a:pt x="202" y="450"/>
                  </a:lnTo>
                  <a:lnTo>
                    <a:pt x="204" y="456"/>
                  </a:lnTo>
                  <a:lnTo>
                    <a:pt x="204" y="462"/>
                  </a:lnTo>
                  <a:lnTo>
                    <a:pt x="205" y="467"/>
                  </a:lnTo>
                  <a:lnTo>
                    <a:pt x="205" y="471"/>
                  </a:lnTo>
                  <a:lnTo>
                    <a:pt x="205" y="477"/>
                  </a:lnTo>
                  <a:lnTo>
                    <a:pt x="205" y="483"/>
                  </a:lnTo>
                  <a:lnTo>
                    <a:pt x="205" y="488"/>
                  </a:lnTo>
                  <a:lnTo>
                    <a:pt x="205" y="492"/>
                  </a:lnTo>
                  <a:lnTo>
                    <a:pt x="205" y="496"/>
                  </a:lnTo>
                  <a:lnTo>
                    <a:pt x="204" y="502"/>
                  </a:lnTo>
                  <a:lnTo>
                    <a:pt x="204" y="505"/>
                  </a:lnTo>
                  <a:lnTo>
                    <a:pt x="204" y="513"/>
                  </a:lnTo>
                  <a:lnTo>
                    <a:pt x="202" y="519"/>
                  </a:lnTo>
                  <a:lnTo>
                    <a:pt x="202" y="523"/>
                  </a:lnTo>
                  <a:lnTo>
                    <a:pt x="202" y="525"/>
                  </a:lnTo>
                  <a:lnTo>
                    <a:pt x="204" y="528"/>
                  </a:lnTo>
                  <a:lnTo>
                    <a:pt x="205" y="534"/>
                  </a:lnTo>
                  <a:lnTo>
                    <a:pt x="207" y="542"/>
                  </a:lnTo>
                  <a:lnTo>
                    <a:pt x="209" y="547"/>
                  </a:lnTo>
                  <a:lnTo>
                    <a:pt x="209" y="551"/>
                  </a:lnTo>
                  <a:lnTo>
                    <a:pt x="211" y="557"/>
                  </a:lnTo>
                  <a:lnTo>
                    <a:pt x="213" y="563"/>
                  </a:lnTo>
                  <a:lnTo>
                    <a:pt x="213" y="566"/>
                  </a:lnTo>
                  <a:lnTo>
                    <a:pt x="213" y="572"/>
                  </a:lnTo>
                  <a:lnTo>
                    <a:pt x="215" y="578"/>
                  </a:lnTo>
                  <a:lnTo>
                    <a:pt x="215" y="583"/>
                  </a:lnTo>
                  <a:lnTo>
                    <a:pt x="215" y="589"/>
                  </a:lnTo>
                  <a:lnTo>
                    <a:pt x="213" y="595"/>
                  </a:lnTo>
                  <a:lnTo>
                    <a:pt x="213" y="601"/>
                  </a:lnTo>
                  <a:lnTo>
                    <a:pt x="213" y="606"/>
                  </a:lnTo>
                  <a:lnTo>
                    <a:pt x="211" y="610"/>
                  </a:lnTo>
                  <a:lnTo>
                    <a:pt x="209" y="616"/>
                  </a:lnTo>
                  <a:lnTo>
                    <a:pt x="209" y="621"/>
                  </a:lnTo>
                  <a:lnTo>
                    <a:pt x="207" y="625"/>
                  </a:lnTo>
                  <a:lnTo>
                    <a:pt x="205" y="633"/>
                  </a:lnTo>
                  <a:lnTo>
                    <a:pt x="204" y="639"/>
                  </a:lnTo>
                  <a:lnTo>
                    <a:pt x="202" y="642"/>
                  </a:lnTo>
                  <a:lnTo>
                    <a:pt x="202" y="644"/>
                  </a:lnTo>
                  <a:lnTo>
                    <a:pt x="202" y="646"/>
                  </a:lnTo>
                  <a:lnTo>
                    <a:pt x="202" y="648"/>
                  </a:lnTo>
                  <a:lnTo>
                    <a:pt x="204" y="654"/>
                  </a:lnTo>
                  <a:lnTo>
                    <a:pt x="204" y="661"/>
                  </a:lnTo>
                  <a:lnTo>
                    <a:pt x="204" y="665"/>
                  </a:lnTo>
                  <a:lnTo>
                    <a:pt x="205" y="669"/>
                  </a:lnTo>
                  <a:lnTo>
                    <a:pt x="205" y="675"/>
                  </a:lnTo>
                  <a:lnTo>
                    <a:pt x="205" y="678"/>
                  </a:lnTo>
                  <a:lnTo>
                    <a:pt x="205" y="684"/>
                  </a:lnTo>
                  <a:lnTo>
                    <a:pt x="205" y="688"/>
                  </a:lnTo>
                  <a:lnTo>
                    <a:pt x="205" y="694"/>
                  </a:lnTo>
                  <a:lnTo>
                    <a:pt x="205" y="699"/>
                  </a:lnTo>
                  <a:lnTo>
                    <a:pt x="204" y="703"/>
                  </a:lnTo>
                  <a:lnTo>
                    <a:pt x="204" y="707"/>
                  </a:lnTo>
                  <a:lnTo>
                    <a:pt x="202" y="713"/>
                  </a:lnTo>
                  <a:lnTo>
                    <a:pt x="200" y="718"/>
                  </a:lnTo>
                  <a:lnTo>
                    <a:pt x="198" y="726"/>
                  </a:lnTo>
                  <a:lnTo>
                    <a:pt x="194" y="734"/>
                  </a:lnTo>
                  <a:lnTo>
                    <a:pt x="192" y="739"/>
                  </a:lnTo>
                  <a:lnTo>
                    <a:pt x="188" y="745"/>
                  </a:lnTo>
                  <a:lnTo>
                    <a:pt x="186" y="749"/>
                  </a:lnTo>
                  <a:lnTo>
                    <a:pt x="186" y="751"/>
                  </a:lnTo>
                  <a:lnTo>
                    <a:pt x="188" y="754"/>
                  </a:lnTo>
                  <a:lnTo>
                    <a:pt x="190" y="758"/>
                  </a:lnTo>
                  <a:lnTo>
                    <a:pt x="192" y="766"/>
                  </a:lnTo>
                  <a:lnTo>
                    <a:pt x="192" y="768"/>
                  </a:lnTo>
                  <a:lnTo>
                    <a:pt x="194" y="772"/>
                  </a:lnTo>
                  <a:lnTo>
                    <a:pt x="194" y="777"/>
                  </a:lnTo>
                  <a:lnTo>
                    <a:pt x="194" y="781"/>
                  </a:lnTo>
                  <a:lnTo>
                    <a:pt x="194" y="787"/>
                  </a:lnTo>
                  <a:lnTo>
                    <a:pt x="192" y="792"/>
                  </a:lnTo>
                  <a:lnTo>
                    <a:pt x="192" y="798"/>
                  </a:lnTo>
                  <a:lnTo>
                    <a:pt x="190" y="804"/>
                  </a:lnTo>
                  <a:lnTo>
                    <a:pt x="188" y="808"/>
                  </a:lnTo>
                  <a:lnTo>
                    <a:pt x="185" y="815"/>
                  </a:lnTo>
                  <a:lnTo>
                    <a:pt x="183" y="819"/>
                  </a:lnTo>
                  <a:lnTo>
                    <a:pt x="179" y="827"/>
                  </a:lnTo>
                  <a:lnTo>
                    <a:pt x="173" y="832"/>
                  </a:lnTo>
                  <a:lnTo>
                    <a:pt x="169" y="838"/>
                  </a:lnTo>
                  <a:lnTo>
                    <a:pt x="166" y="842"/>
                  </a:lnTo>
                  <a:lnTo>
                    <a:pt x="162" y="848"/>
                  </a:lnTo>
                  <a:lnTo>
                    <a:pt x="156" y="851"/>
                  </a:lnTo>
                  <a:lnTo>
                    <a:pt x="152" y="857"/>
                  </a:lnTo>
                  <a:lnTo>
                    <a:pt x="148" y="861"/>
                  </a:lnTo>
                  <a:lnTo>
                    <a:pt x="147" y="865"/>
                  </a:lnTo>
                  <a:lnTo>
                    <a:pt x="143" y="868"/>
                  </a:lnTo>
                  <a:lnTo>
                    <a:pt x="141" y="870"/>
                  </a:lnTo>
                  <a:lnTo>
                    <a:pt x="158" y="677"/>
                  </a:lnTo>
                  <a:lnTo>
                    <a:pt x="147" y="549"/>
                  </a:lnTo>
                  <a:lnTo>
                    <a:pt x="150" y="502"/>
                  </a:lnTo>
                  <a:lnTo>
                    <a:pt x="129" y="376"/>
                  </a:lnTo>
                  <a:lnTo>
                    <a:pt x="105" y="274"/>
                  </a:lnTo>
                  <a:lnTo>
                    <a:pt x="82" y="169"/>
                  </a:lnTo>
                  <a:lnTo>
                    <a:pt x="52" y="139"/>
                  </a:lnTo>
                  <a:lnTo>
                    <a:pt x="52" y="103"/>
                  </a:lnTo>
                  <a:lnTo>
                    <a:pt x="0" y="36"/>
                  </a:lnTo>
                  <a:lnTo>
                    <a:pt x="8" y="0"/>
                  </a:lnTo>
                  <a:lnTo>
                    <a:pt x="36" y="25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7" name="Freeform 30"/>
            <p:cNvSpPr>
              <a:spLocks/>
            </p:cNvSpPr>
            <p:nvPr/>
          </p:nvSpPr>
          <p:spPr bwMode="auto">
            <a:xfrm>
              <a:off x="4967" y="1438"/>
              <a:ext cx="136" cy="572"/>
            </a:xfrm>
            <a:custGeom>
              <a:avLst/>
              <a:gdLst>
                <a:gd name="T0" fmla="*/ 78 w 271"/>
                <a:gd name="T1" fmla="*/ 46 h 1142"/>
                <a:gd name="T2" fmla="*/ 83 w 271"/>
                <a:gd name="T3" fmla="*/ 82 h 1142"/>
                <a:gd name="T4" fmla="*/ 116 w 271"/>
                <a:gd name="T5" fmla="*/ 120 h 1142"/>
                <a:gd name="T6" fmla="*/ 119 w 271"/>
                <a:gd name="T7" fmla="*/ 144 h 1142"/>
                <a:gd name="T8" fmla="*/ 133 w 271"/>
                <a:gd name="T9" fmla="*/ 186 h 1142"/>
                <a:gd name="T10" fmla="*/ 159 w 271"/>
                <a:gd name="T11" fmla="*/ 220 h 1142"/>
                <a:gd name="T12" fmla="*/ 163 w 271"/>
                <a:gd name="T13" fmla="*/ 260 h 1142"/>
                <a:gd name="T14" fmla="*/ 180 w 271"/>
                <a:gd name="T15" fmla="*/ 300 h 1142"/>
                <a:gd name="T16" fmla="*/ 182 w 271"/>
                <a:gd name="T17" fmla="*/ 321 h 1142"/>
                <a:gd name="T18" fmla="*/ 180 w 271"/>
                <a:gd name="T19" fmla="*/ 355 h 1142"/>
                <a:gd name="T20" fmla="*/ 188 w 271"/>
                <a:gd name="T21" fmla="*/ 395 h 1142"/>
                <a:gd name="T22" fmla="*/ 203 w 271"/>
                <a:gd name="T23" fmla="*/ 429 h 1142"/>
                <a:gd name="T24" fmla="*/ 201 w 271"/>
                <a:gd name="T25" fmla="*/ 458 h 1142"/>
                <a:gd name="T26" fmla="*/ 209 w 271"/>
                <a:gd name="T27" fmla="*/ 490 h 1142"/>
                <a:gd name="T28" fmla="*/ 228 w 271"/>
                <a:gd name="T29" fmla="*/ 526 h 1142"/>
                <a:gd name="T30" fmla="*/ 220 w 271"/>
                <a:gd name="T31" fmla="*/ 553 h 1142"/>
                <a:gd name="T32" fmla="*/ 214 w 271"/>
                <a:gd name="T33" fmla="*/ 591 h 1142"/>
                <a:gd name="T34" fmla="*/ 220 w 271"/>
                <a:gd name="T35" fmla="*/ 633 h 1142"/>
                <a:gd name="T36" fmla="*/ 232 w 271"/>
                <a:gd name="T37" fmla="*/ 661 h 1142"/>
                <a:gd name="T38" fmla="*/ 220 w 271"/>
                <a:gd name="T39" fmla="*/ 696 h 1142"/>
                <a:gd name="T40" fmla="*/ 211 w 271"/>
                <a:gd name="T41" fmla="*/ 745 h 1142"/>
                <a:gd name="T42" fmla="*/ 209 w 271"/>
                <a:gd name="T43" fmla="*/ 781 h 1142"/>
                <a:gd name="T44" fmla="*/ 209 w 271"/>
                <a:gd name="T45" fmla="*/ 804 h 1142"/>
                <a:gd name="T46" fmla="*/ 190 w 271"/>
                <a:gd name="T47" fmla="*/ 844 h 1142"/>
                <a:gd name="T48" fmla="*/ 184 w 271"/>
                <a:gd name="T49" fmla="*/ 891 h 1142"/>
                <a:gd name="T50" fmla="*/ 169 w 271"/>
                <a:gd name="T51" fmla="*/ 918 h 1142"/>
                <a:gd name="T52" fmla="*/ 152 w 271"/>
                <a:gd name="T53" fmla="*/ 950 h 1142"/>
                <a:gd name="T54" fmla="*/ 144 w 271"/>
                <a:gd name="T55" fmla="*/ 986 h 1142"/>
                <a:gd name="T56" fmla="*/ 118 w 271"/>
                <a:gd name="T57" fmla="*/ 1015 h 1142"/>
                <a:gd name="T58" fmla="*/ 95 w 271"/>
                <a:gd name="T59" fmla="*/ 1055 h 1142"/>
                <a:gd name="T60" fmla="*/ 64 w 271"/>
                <a:gd name="T61" fmla="*/ 1074 h 1142"/>
                <a:gd name="T62" fmla="*/ 43 w 271"/>
                <a:gd name="T63" fmla="*/ 1106 h 1142"/>
                <a:gd name="T64" fmla="*/ 119 w 271"/>
                <a:gd name="T65" fmla="*/ 1072 h 1142"/>
                <a:gd name="T66" fmla="*/ 156 w 271"/>
                <a:gd name="T67" fmla="*/ 1030 h 1142"/>
                <a:gd name="T68" fmla="*/ 182 w 271"/>
                <a:gd name="T69" fmla="*/ 990 h 1142"/>
                <a:gd name="T70" fmla="*/ 197 w 271"/>
                <a:gd name="T71" fmla="*/ 971 h 1142"/>
                <a:gd name="T72" fmla="*/ 214 w 271"/>
                <a:gd name="T73" fmla="*/ 922 h 1142"/>
                <a:gd name="T74" fmla="*/ 224 w 271"/>
                <a:gd name="T75" fmla="*/ 891 h 1142"/>
                <a:gd name="T76" fmla="*/ 247 w 271"/>
                <a:gd name="T77" fmla="*/ 851 h 1142"/>
                <a:gd name="T78" fmla="*/ 258 w 271"/>
                <a:gd name="T79" fmla="*/ 813 h 1142"/>
                <a:gd name="T80" fmla="*/ 252 w 271"/>
                <a:gd name="T81" fmla="*/ 777 h 1142"/>
                <a:gd name="T82" fmla="*/ 264 w 271"/>
                <a:gd name="T83" fmla="*/ 735 h 1142"/>
                <a:gd name="T84" fmla="*/ 271 w 271"/>
                <a:gd name="T85" fmla="*/ 690 h 1142"/>
                <a:gd name="T86" fmla="*/ 260 w 271"/>
                <a:gd name="T87" fmla="*/ 658 h 1142"/>
                <a:gd name="T88" fmla="*/ 264 w 271"/>
                <a:gd name="T89" fmla="*/ 576 h 1142"/>
                <a:gd name="T90" fmla="*/ 262 w 271"/>
                <a:gd name="T91" fmla="*/ 532 h 1142"/>
                <a:gd name="T92" fmla="*/ 249 w 271"/>
                <a:gd name="T93" fmla="*/ 483 h 1142"/>
                <a:gd name="T94" fmla="*/ 233 w 271"/>
                <a:gd name="T95" fmla="*/ 452 h 1142"/>
                <a:gd name="T96" fmla="*/ 256 w 271"/>
                <a:gd name="T97" fmla="*/ 431 h 1142"/>
                <a:gd name="T98" fmla="*/ 232 w 271"/>
                <a:gd name="T99" fmla="*/ 393 h 1142"/>
                <a:gd name="T100" fmla="*/ 213 w 271"/>
                <a:gd name="T101" fmla="*/ 355 h 1142"/>
                <a:gd name="T102" fmla="*/ 205 w 271"/>
                <a:gd name="T103" fmla="*/ 325 h 1142"/>
                <a:gd name="T104" fmla="*/ 220 w 271"/>
                <a:gd name="T105" fmla="*/ 308 h 1142"/>
                <a:gd name="T106" fmla="*/ 209 w 271"/>
                <a:gd name="T107" fmla="*/ 274 h 1142"/>
                <a:gd name="T108" fmla="*/ 188 w 271"/>
                <a:gd name="T109" fmla="*/ 241 h 1142"/>
                <a:gd name="T110" fmla="*/ 203 w 271"/>
                <a:gd name="T111" fmla="*/ 224 h 1142"/>
                <a:gd name="T112" fmla="*/ 165 w 271"/>
                <a:gd name="T113" fmla="*/ 173 h 1142"/>
                <a:gd name="T114" fmla="*/ 161 w 271"/>
                <a:gd name="T115" fmla="*/ 152 h 1142"/>
                <a:gd name="T116" fmla="*/ 152 w 271"/>
                <a:gd name="T117" fmla="*/ 114 h 1142"/>
                <a:gd name="T118" fmla="*/ 108 w 271"/>
                <a:gd name="T119" fmla="*/ 67 h 1142"/>
                <a:gd name="T120" fmla="*/ 127 w 271"/>
                <a:gd name="T121" fmla="*/ 0 h 11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1"/>
                <a:gd name="T184" fmla="*/ 0 h 1142"/>
                <a:gd name="T185" fmla="*/ 271 w 271"/>
                <a:gd name="T186" fmla="*/ 1142 h 114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1" h="1142">
                  <a:moveTo>
                    <a:pt x="110" y="15"/>
                  </a:moveTo>
                  <a:lnTo>
                    <a:pt x="108" y="15"/>
                  </a:lnTo>
                  <a:lnTo>
                    <a:pt x="104" y="19"/>
                  </a:lnTo>
                  <a:lnTo>
                    <a:pt x="97" y="25"/>
                  </a:lnTo>
                  <a:lnTo>
                    <a:pt x="91" y="30"/>
                  </a:lnTo>
                  <a:lnTo>
                    <a:pt x="83" y="36"/>
                  </a:lnTo>
                  <a:lnTo>
                    <a:pt x="78" y="46"/>
                  </a:lnTo>
                  <a:lnTo>
                    <a:pt x="76" y="51"/>
                  </a:lnTo>
                  <a:lnTo>
                    <a:pt x="76" y="55"/>
                  </a:lnTo>
                  <a:lnTo>
                    <a:pt x="76" y="61"/>
                  </a:lnTo>
                  <a:lnTo>
                    <a:pt x="76" y="67"/>
                  </a:lnTo>
                  <a:lnTo>
                    <a:pt x="78" y="72"/>
                  </a:lnTo>
                  <a:lnTo>
                    <a:pt x="81" y="76"/>
                  </a:lnTo>
                  <a:lnTo>
                    <a:pt x="83" y="82"/>
                  </a:lnTo>
                  <a:lnTo>
                    <a:pt x="87" y="87"/>
                  </a:lnTo>
                  <a:lnTo>
                    <a:pt x="91" y="91"/>
                  </a:lnTo>
                  <a:lnTo>
                    <a:pt x="95" y="97"/>
                  </a:lnTo>
                  <a:lnTo>
                    <a:pt x="98" y="101"/>
                  </a:lnTo>
                  <a:lnTo>
                    <a:pt x="104" y="106"/>
                  </a:lnTo>
                  <a:lnTo>
                    <a:pt x="110" y="112"/>
                  </a:lnTo>
                  <a:lnTo>
                    <a:pt x="116" y="120"/>
                  </a:lnTo>
                  <a:lnTo>
                    <a:pt x="119" y="124"/>
                  </a:lnTo>
                  <a:lnTo>
                    <a:pt x="123" y="125"/>
                  </a:lnTo>
                  <a:lnTo>
                    <a:pt x="121" y="125"/>
                  </a:lnTo>
                  <a:lnTo>
                    <a:pt x="121" y="127"/>
                  </a:lnTo>
                  <a:lnTo>
                    <a:pt x="119" y="133"/>
                  </a:lnTo>
                  <a:lnTo>
                    <a:pt x="119" y="139"/>
                  </a:lnTo>
                  <a:lnTo>
                    <a:pt x="119" y="144"/>
                  </a:lnTo>
                  <a:lnTo>
                    <a:pt x="119" y="152"/>
                  </a:lnTo>
                  <a:lnTo>
                    <a:pt x="119" y="160"/>
                  </a:lnTo>
                  <a:lnTo>
                    <a:pt x="123" y="169"/>
                  </a:lnTo>
                  <a:lnTo>
                    <a:pt x="125" y="173"/>
                  </a:lnTo>
                  <a:lnTo>
                    <a:pt x="127" y="179"/>
                  </a:lnTo>
                  <a:lnTo>
                    <a:pt x="129" y="182"/>
                  </a:lnTo>
                  <a:lnTo>
                    <a:pt x="133" y="186"/>
                  </a:lnTo>
                  <a:lnTo>
                    <a:pt x="138" y="196"/>
                  </a:lnTo>
                  <a:lnTo>
                    <a:pt x="144" y="203"/>
                  </a:lnTo>
                  <a:lnTo>
                    <a:pt x="150" y="209"/>
                  </a:lnTo>
                  <a:lnTo>
                    <a:pt x="154" y="215"/>
                  </a:lnTo>
                  <a:lnTo>
                    <a:pt x="157" y="219"/>
                  </a:lnTo>
                  <a:lnTo>
                    <a:pt x="159" y="220"/>
                  </a:lnTo>
                  <a:lnTo>
                    <a:pt x="159" y="224"/>
                  </a:lnTo>
                  <a:lnTo>
                    <a:pt x="159" y="228"/>
                  </a:lnTo>
                  <a:lnTo>
                    <a:pt x="159" y="236"/>
                  </a:lnTo>
                  <a:lnTo>
                    <a:pt x="159" y="243"/>
                  </a:lnTo>
                  <a:lnTo>
                    <a:pt x="161" y="251"/>
                  </a:lnTo>
                  <a:lnTo>
                    <a:pt x="161" y="255"/>
                  </a:lnTo>
                  <a:lnTo>
                    <a:pt x="163" y="260"/>
                  </a:lnTo>
                  <a:lnTo>
                    <a:pt x="165" y="264"/>
                  </a:lnTo>
                  <a:lnTo>
                    <a:pt x="167" y="268"/>
                  </a:lnTo>
                  <a:lnTo>
                    <a:pt x="169" y="276"/>
                  </a:lnTo>
                  <a:lnTo>
                    <a:pt x="173" y="283"/>
                  </a:lnTo>
                  <a:lnTo>
                    <a:pt x="175" y="291"/>
                  </a:lnTo>
                  <a:lnTo>
                    <a:pt x="178" y="296"/>
                  </a:lnTo>
                  <a:lnTo>
                    <a:pt x="180" y="300"/>
                  </a:lnTo>
                  <a:lnTo>
                    <a:pt x="182" y="304"/>
                  </a:lnTo>
                  <a:lnTo>
                    <a:pt x="184" y="308"/>
                  </a:lnTo>
                  <a:lnTo>
                    <a:pt x="186" y="308"/>
                  </a:lnTo>
                  <a:lnTo>
                    <a:pt x="184" y="310"/>
                  </a:lnTo>
                  <a:lnTo>
                    <a:pt x="184" y="314"/>
                  </a:lnTo>
                  <a:lnTo>
                    <a:pt x="182" y="317"/>
                  </a:lnTo>
                  <a:lnTo>
                    <a:pt x="182" y="321"/>
                  </a:lnTo>
                  <a:lnTo>
                    <a:pt x="182" y="325"/>
                  </a:lnTo>
                  <a:lnTo>
                    <a:pt x="182" y="331"/>
                  </a:lnTo>
                  <a:lnTo>
                    <a:pt x="180" y="334"/>
                  </a:lnTo>
                  <a:lnTo>
                    <a:pt x="180" y="338"/>
                  </a:lnTo>
                  <a:lnTo>
                    <a:pt x="180" y="344"/>
                  </a:lnTo>
                  <a:lnTo>
                    <a:pt x="180" y="352"/>
                  </a:lnTo>
                  <a:lnTo>
                    <a:pt x="180" y="355"/>
                  </a:lnTo>
                  <a:lnTo>
                    <a:pt x="180" y="361"/>
                  </a:lnTo>
                  <a:lnTo>
                    <a:pt x="182" y="369"/>
                  </a:lnTo>
                  <a:lnTo>
                    <a:pt x="182" y="374"/>
                  </a:lnTo>
                  <a:lnTo>
                    <a:pt x="182" y="380"/>
                  </a:lnTo>
                  <a:lnTo>
                    <a:pt x="184" y="386"/>
                  </a:lnTo>
                  <a:lnTo>
                    <a:pt x="186" y="390"/>
                  </a:lnTo>
                  <a:lnTo>
                    <a:pt x="188" y="395"/>
                  </a:lnTo>
                  <a:lnTo>
                    <a:pt x="188" y="401"/>
                  </a:lnTo>
                  <a:lnTo>
                    <a:pt x="192" y="405"/>
                  </a:lnTo>
                  <a:lnTo>
                    <a:pt x="194" y="410"/>
                  </a:lnTo>
                  <a:lnTo>
                    <a:pt x="195" y="414"/>
                  </a:lnTo>
                  <a:lnTo>
                    <a:pt x="199" y="422"/>
                  </a:lnTo>
                  <a:lnTo>
                    <a:pt x="203" y="428"/>
                  </a:lnTo>
                  <a:lnTo>
                    <a:pt x="203" y="429"/>
                  </a:lnTo>
                  <a:lnTo>
                    <a:pt x="205" y="431"/>
                  </a:lnTo>
                  <a:lnTo>
                    <a:pt x="203" y="433"/>
                  </a:lnTo>
                  <a:lnTo>
                    <a:pt x="203" y="437"/>
                  </a:lnTo>
                  <a:lnTo>
                    <a:pt x="203" y="443"/>
                  </a:lnTo>
                  <a:lnTo>
                    <a:pt x="201" y="450"/>
                  </a:lnTo>
                  <a:lnTo>
                    <a:pt x="201" y="458"/>
                  </a:lnTo>
                  <a:lnTo>
                    <a:pt x="201" y="462"/>
                  </a:lnTo>
                  <a:lnTo>
                    <a:pt x="203" y="466"/>
                  </a:lnTo>
                  <a:lnTo>
                    <a:pt x="203" y="471"/>
                  </a:lnTo>
                  <a:lnTo>
                    <a:pt x="205" y="475"/>
                  </a:lnTo>
                  <a:lnTo>
                    <a:pt x="205" y="481"/>
                  </a:lnTo>
                  <a:lnTo>
                    <a:pt x="207" y="485"/>
                  </a:lnTo>
                  <a:lnTo>
                    <a:pt x="209" y="490"/>
                  </a:lnTo>
                  <a:lnTo>
                    <a:pt x="211" y="494"/>
                  </a:lnTo>
                  <a:lnTo>
                    <a:pt x="213" y="498"/>
                  </a:lnTo>
                  <a:lnTo>
                    <a:pt x="214" y="504"/>
                  </a:lnTo>
                  <a:lnTo>
                    <a:pt x="218" y="507"/>
                  </a:lnTo>
                  <a:lnTo>
                    <a:pt x="220" y="513"/>
                  </a:lnTo>
                  <a:lnTo>
                    <a:pt x="224" y="521"/>
                  </a:lnTo>
                  <a:lnTo>
                    <a:pt x="228" y="526"/>
                  </a:lnTo>
                  <a:lnTo>
                    <a:pt x="230" y="530"/>
                  </a:lnTo>
                  <a:lnTo>
                    <a:pt x="232" y="532"/>
                  </a:lnTo>
                  <a:lnTo>
                    <a:pt x="230" y="534"/>
                  </a:lnTo>
                  <a:lnTo>
                    <a:pt x="228" y="536"/>
                  </a:lnTo>
                  <a:lnTo>
                    <a:pt x="226" y="542"/>
                  </a:lnTo>
                  <a:lnTo>
                    <a:pt x="224" y="549"/>
                  </a:lnTo>
                  <a:lnTo>
                    <a:pt x="220" y="553"/>
                  </a:lnTo>
                  <a:lnTo>
                    <a:pt x="220" y="557"/>
                  </a:lnTo>
                  <a:lnTo>
                    <a:pt x="218" y="563"/>
                  </a:lnTo>
                  <a:lnTo>
                    <a:pt x="218" y="568"/>
                  </a:lnTo>
                  <a:lnTo>
                    <a:pt x="216" y="572"/>
                  </a:lnTo>
                  <a:lnTo>
                    <a:pt x="214" y="580"/>
                  </a:lnTo>
                  <a:lnTo>
                    <a:pt x="214" y="585"/>
                  </a:lnTo>
                  <a:lnTo>
                    <a:pt x="214" y="591"/>
                  </a:lnTo>
                  <a:lnTo>
                    <a:pt x="214" y="597"/>
                  </a:lnTo>
                  <a:lnTo>
                    <a:pt x="214" y="602"/>
                  </a:lnTo>
                  <a:lnTo>
                    <a:pt x="216" y="608"/>
                  </a:lnTo>
                  <a:lnTo>
                    <a:pt x="218" y="616"/>
                  </a:lnTo>
                  <a:lnTo>
                    <a:pt x="218" y="621"/>
                  </a:lnTo>
                  <a:lnTo>
                    <a:pt x="220" y="627"/>
                  </a:lnTo>
                  <a:lnTo>
                    <a:pt x="220" y="633"/>
                  </a:lnTo>
                  <a:lnTo>
                    <a:pt x="224" y="639"/>
                  </a:lnTo>
                  <a:lnTo>
                    <a:pt x="224" y="642"/>
                  </a:lnTo>
                  <a:lnTo>
                    <a:pt x="226" y="646"/>
                  </a:lnTo>
                  <a:lnTo>
                    <a:pt x="226" y="650"/>
                  </a:lnTo>
                  <a:lnTo>
                    <a:pt x="228" y="654"/>
                  </a:lnTo>
                  <a:lnTo>
                    <a:pt x="230" y="659"/>
                  </a:lnTo>
                  <a:lnTo>
                    <a:pt x="232" y="661"/>
                  </a:lnTo>
                  <a:lnTo>
                    <a:pt x="230" y="663"/>
                  </a:lnTo>
                  <a:lnTo>
                    <a:pt x="228" y="669"/>
                  </a:lnTo>
                  <a:lnTo>
                    <a:pt x="226" y="673"/>
                  </a:lnTo>
                  <a:lnTo>
                    <a:pt x="226" y="678"/>
                  </a:lnTo>
                  <a:lnTo>
                    <a:pt x="224" y="682"/>
                  </a:lnTo>
                  <a:lnTo>
                    <a:pt x="222" y="690"/>
                  </a:lnTo>
                  <a:lnTo>
                    <a:pt x="220" y="696"/>
                  </a:lnTo>
                  <a:lnTo>
                    <a:pt x="218" y="701"/>
                  </a:lnTo>
                  <a:lnTo>
                    <a:pt x="216" y="709"/>
                  </a:lnTo>
                  <a:lnTo>
                    <a:pt x="214" y="716"/>
                  </a:lnTo>
                  <a:lnTo>
                    <a:pt x="214" y="722"/>
                  </a:lnTo>
                  <a:lnTo>
                    <a:pt x="213" y="730"/>
                  </a:lnTo>
                  <a:lnTo>
                    <a:pt x="211" y="737"/>
                  </a:lnTo>
                  <a:lnTo>
                    <a:pt x="211" y="745"/>
                  </a:lnTo>
                  <a:lnTo>
                    <a:pt x="209" y="751"/>
                  </a:lnTo>
                  <a:lnTo>
                    <a:pt x="209" y="756"/>
                  </a:lnTo>
                  <a:lnTo>
                    <a:pt x="209" y="762"/>
                  </a:lnTo>
                  <a:lnTo>
                    <a:pt x="209" y="768"/>
                  </a:lnTo>
                  <a:lnTo>
                    <a:pt x="209" y="773"/>
                  </a:lnTo>
                  <a:lnTo>
                    <a:pt x="209" y="777"/>
                  </a:lnTo>
                  <a:lnTo>
                    <a:pt x="209" y="781"/>
                  </a:lnTo>
                  <a:lnTo>
                    <a:pt x="209" y="785"/>
                  </a:lnTo>
                  <a:lnTo>
                    <a:pt x="209" y="791"/>
                  </a:lnTo>
                  <a:lnTo>
                    <a:pt x="211" y="796"/>
                  </a:lnTo>
                  <a:lnTo>
                    <a:pt x="211" y="800"/>
                  </a:lnTo>
                  <a:lnTo>
                    <a:pt x="209" y="800"/>
                  </a:lnTo>
                  <a:lnTo>
                    <a:pt x="209" y="804"/>
                  </a:lnTo>
                  <a:lnTo>
                    <a:pt x="205" y="810"/>
                  </a:lnTo>
                  <a:lnTo>
                    <a:pt x="203" y="815"/>
                  </a:lnTo>
                  <a:lnTo>
                    <a:pt x="199" y="823"/>
                  </a:lnTo>
                  <a:lnTo>
                    <a:pt x="195" y="830"/>
                  </a:lnTo>
                  <a:lnTo>
                    <a:pt x="194" y="834"/>
                  </a:lnTo>
                  <a:lnTo>
                    <a:pt x="192" y="840"/>
                  </a:lnTo>
                  <a:lnTo>
                    <a:pt x="190" y="844"/>
                  </a:lnTo>
                  <a:lnTo>
                    <a:pt x="190" y="849"/>
                  </a:lnTo>
                  <a:lnTo>
                    <a:pt x="188" y="857"/>
                  </a:lnTo>
                  <a:lnTo>
                    <a:pt x="186" y="865"/>
                  </a:lnTo>
                  <a:lnTo>
                    <a:pt x="184" y="872"/>
                  </a:lnTo>
                  <a:lnTo>
                    <a:pt x="184" y="880"/>
                  </a:lnTo>
                  <a:lnTo>
                    <a:pt x="184" y="886"/>
                  </a:lnTo>
                  <a:lnTo>
                    <a:pt x="184" y="891"/>
                  </a:lnTo>
                  <a:lnTo>
                    <a:pt x="184" y="893"/>
                  </a:lnTo>
                  <a:lnTo>
                    <a:pt x="186" y="895"/>
                  </a:lnTo>
                  <a:lnTo>
                    <a:pt x="184" y="897"/>
                  </a:lnTo>
                  <a:lnTo>
                    <a:pt x="180" y="901"/>
                  </a:lnTo>
                  <a:lnTo>
                    <a:pt x="176" y="905"/>
                  </a:lnTo>
                  <a:lnTo>
                    <a:pt x="173" y="912"/>
                  </a:lnTo>
                  <a:lnTo>
                    <a:pt x="169" y="918"/>
                  </a:lnTo>
                  <a:lnTo>
                    <a:pt x="165" y="922"/>
                  </a:lnTo>
                  <a:lnTo>
                    <a:pt x="161" y="925"/>
                  </a:lnTo>
                  <a:lnTo>
                    <a:pt x="159" y="931"/>
                  </a:lnTo>
                  <a:lnTo>
                    <a:pt x="157" y="935"/>
                  </a:lnTo>
                  <a:lnTo>
                    <a:pt x="156" y="941"/>
                  </a:lnTo>
                  <a:lnTo>
                    <a:pt x="152" y="944"/>
                  </a:lnTo>
                  <a:lnTo>
                    <a:pt x="152" y="950"/>
                  </a:lnTo>
                  <a:lnTo>
                    <a:pt x="148" y="958"/>
                  </a:lnTo>
                  <a:lnTo>
                    <a:pt x="146" y="965"/>
                  </a:lnTo>
                  <a:lnTo>
                    <a:pt x="144" y="971"/>
                  </a:lnTo>
                  <a:lnTo>
                    <a:pt x="144" y="977"/>
                  </a:lnTo>
                  <a:lnTo>
                    <a:pt x="144" y="981"/>
                  </a:lnTo>
                  <a:lnTo>
                    <a:pt x="144" y="984"/>
                  </a:lnTo>
                  <a:lnTo>
                    <a:pt x="144" y="986"/>
                  </a:lnTo>
                  <a:lnTo>
                    <a:pt x="146" y="988"/>
                  </a:lnTo>
                  <a:lnTo>
                    <a:pt x="144" y="988"/>
                  </a:lnTo>
                  <a:lnTo>
                    <a:pt x="140" y="992"/>
                  </a:lnTo>
                  <a:lnTo>
                    <a:pt x="135" y="996"/>
                  </a:lnTo>
                  <a:lnTo>
                    <a:pt x="131" y="1001"/>
                  </a:lnTo>
                  <a:lnTo>
                    <a:pt x="123" y="1007"/>
                  </a:lnTo>
                  <a:lnTo>
                    <a:pt x="118" y="1015"/>
                  </a:lnTo>
                  <a:lnTo>
                    <a:pt x="110" y="1020"/>
                  </a:lnTo>
                  <a:lnTo>
                    <a:pt x="106" y="1028"/>
                  </a:lnTo>
                  <a:lnTo>
                    <a:pt x="102" y="1034"/>
                  </a:lnTo>
                  <a:lnTo>
                    <a:pt x="98" y="1039"/>
                  </a:lnTo>
                  <a:lnTo>
                    <a:pt x="97" y="1043"/>
                  </a:lnTo>
                  <a:lnTo>
                    <a:pt x="95" y="1049"/>
                  </a:lnTo>
                  <a:lnTo>
                    <a:pt x="95" y="1055"/>
                  </a:lnTo>
                  <a:lnTo>
                    <a:pt x="95" y="1057"/>
                  </a:lnTo>
                  <a:lnTo>
                    <a:pt x="93" y="1057"/>
                  </a:lnTo>
                  <a:lnTo>
                    <a:pt x="89" y="1059"/>
                  </a:lnTo>
                  <a:lnTo>
                    <a:pt x="83" y="1060"/>
                  </a:lnTo>
                  <a:lnTo>
                    <a:pt x="78" y="1064"/>
                  </a:lnTo>
                  <a:lnTo>
                    <a:pt x="70" y="1068"/>
                  </a:lnTo>
                  <a:lnTo>
                    <a:pt x="64" y="1074"/>
                  </a:lnTo>
                  <a:lnTo>
                    <a:pt x="59" y="1079"/>
                  </a:lnTo>
                  <a:lnTo>
                    <a:pt x="55" y="1083"/>
                  </a:lnTo>
                  <a:lnTo>
                    <a:pt x="49" y="1087"/>
                  </a:lnTo>
                  <a:lnTo>
                    <a:pt x="45" y="1091"/>
                  </a:lnTo>
                  <a:lnTo>
                    <a:pt x="43" y="1095"/>
                  </a:lnTo>
                  <a:lnTo>
                    <a:pt x="43" y="1100"/>
                  </a:lnTo>
                  <a:lnTo>
                    <a:pt x="43" y="1106"/>
                  </a:lnTo>
                  <a:lnTo>
                    <a:pt x="43" y="1108"/>
                  </a:lnTo>
                  <a:lnTo>
                    <a:pt x="21" y="1116"/>
                  </a:lnTo>
                  <a:lnTo>
                    <a:pt x="0" y="1140"/>
                  </a:lnTo>
                  <a:lnTo>
                    <a:pt x="45" y="1142"/>
                  </a:lnTo>
                  <a:lnTo>
                    <a:pt x="66" y="1121"/>
                  </a:lnTo>
                  <a:lnTo>
                    <a:pt x="106" y="1093"/>
                  </a:lnTo>
                  <a:lnTo>
                    <a:pt x="119" y="1072"/>
                  </a:lnTo>
                  <a:lnTo>
                    <a:pt x="119" y="1070"/>
                  </a:lnTo>
                  <a:lnTo>
                    <a:pt x="123" y="1066"/>
                  </a:lnTo>
                  <a:lnTo>
                    <a:pt x="127" y="1060"/>
                  </a:lnTo>
                  <a:lnTo>
                    <a:pt x="135" y="1055"/>
                  </a:lnTo>
                  <a:lnTo>
                    <a:pt x="140" y="1047"/>
                  </a:lnTo>
                  <a:lnTo>
                    <a:pt x="148" y="1038"/>
                  </a:lnTo>
                  <a:lnTo>
                    <a:pt x="156" y="1030"/>
                  </a:lnTo>
                  <a:lnTo>
                    <a:pt x="163" y="1022"/>
                  </a:lnTo>
                  <a:lnTo>
                    <a:pt x="167" y="1015"/>
                  </a:lnTo>
                  <a:lnTo>
                    <a:pt x="173" y="1009"/>
                  </a:lnTo>
                  <a:lnTo>
                    <a:pt x="176" y="1001"/>
                  </a:lnTo>
                  <a:lnTo>
                    <a:pt x="178" y="998"/>
                  </a:lnTo>
                  <a:lnTo>
                    <a:pt x="180" y="992"/>
                  </a:lnTo>
                  <a:lnTo>
                    <a:pt x="182" y="990"/>
                  </a:lnTo>
                  <a:lnTo>
                    <a:pt x="182" y="988"/>
                  </a:lnTo>
                  <a:lnTo>
                    <a:pt x="182" y="986"/>
                  </a:lnTo>
                  <a:lnTo>
                    <a:pt x="186" y="984"/>
                  </a:lnTo>
                  <a:lnTo>
                    <a:pt x="188" y="981"/>
                  </a:lnTo>
                  <a:lnTo>
                    <a:pt x="194" y="977"/>
                  </a:lnTo>
                  <a:lnTo>
                    <a:pt x="197" y="971"/>
                  </a:lnTo>
                  <a:lnTo>
                    <a:pt x="201" y="963"/>
                  </a:lnTo>
                  <a:lnTo>
                    <a:pt x="205" y="956"/>
                  </a:lnTo>
                  <a:lnTo>
                    <a:pt x="209" y="950"/>
                  </a:lnTo>
                  <a:lnTo>
                    <a:pt x="211" y="943"/>
                  </a:lnTo>
                  <a:lnTo>
                    <a:pt x="214" y="935"/>
                  </a:lnTo>
                  <a:lnTo>
                    <a:pt x="214" y="927"/>
                  </a:lnTo>
                  <a:lnTo>
                    <a:pt x="214" y="922"/>
                  </a:lnTo>
                  <a:lnTo>
                    <a:pt x="214" y="914"/>
                  </a:lnTo>
                  <a:lnTo>
                    <a:pt x="214" y="910"/>
                  </a:lnTo>
                  <a:lnTo>
                    <a:pt x="214" y="908"/>
                  </a:lnTo>
                  <a:lnTo>
                    <a:pt x="216" y="905"/>
                  </a:lnTo>
                  <a:lnTo>
                    <a:pt x="220" y="901"/>
                  </a:lnTo>
                  <a:lnTo>
                    <a:pt x="222" y="897"/>
                  </a:lnTo>
                  <a:lnTo>
                    <a:pt x="224" y="891"/>
                  </a:lnTo>
                  <a:lnTo>
                    <a:pt x="228" y="887"/>
                  </a:lnTo>
                  <a:lnTo>
                    <a:pt x="232" y="882"/>
                  </a:lnTo>
                  <a:lnTo>
                    <a:pt x="233" y="876"/>
                  </a:lnTo>
                  <a:lnTo>
                    <a:pt x="237" y="870"/>
                  </a:lnTo>
                  <a:lnTo>
                    <a:pt x="241" y="865"/>
                  </a:lnTo>
                  <a:lnTo>
                    <a:pt x="245" y="859"/>
                  </a:lnTo>
                  <a:lnTo>
                    <a:pt x="247" y="851"/>
                  </a:lnTo>
                  <a:lnTo>
                    <a:pt x="251" y="846"/>
                  </a:lnTo>
                  <a:lnTo>
                    <a:pt x="252" y="840"/>
                  </a:lnTo>
                  <a:lnTo>
                    <a:pt x="256" y="834"/>
                  </a:lnTo>
                  <a:lnTo>
                    <a:pt x="256" y="829"/>
                  </a:lnTo>
                  <a:lnTo>
                    <a:pt x="256" y="823"/>
                  </a:lnTo>
                  <a:lnTo>
                    <a:pt x="256" y="819"/>
                  </a:lnTo>
                  <a:lnTo>
                    <a:pt x="258" y="813"/>
                  </a:lnTo>
                  <a:lnTo>
                    <a:pt x="256" y="806"/>
                  </a:lnTo>
                  <a:lnTo>
                    <a:pt x="256" y="800"/>
                  </a:lnTo>
                  <a:lnTo>
                    <a:pt x="252" y="792"/>
                  </a:lnTo>
                  <a:lnTo>
                    <a:pt x="252" y="789"/>
                  </a:lnTo>
                  <a:lnTo>
                    <a:pt x="251" y="787"/>
                  </a:lnTo>
                  <a:lnTo>
                    <a:pt x="251" y="783"/>
                  </a:lnTo>
                  <a:lnTo>
                    <a:pt x="252" y="777"/>
                  </a:lnTo>
                  <a:lnTo>
                    <a:pt x="254" y="772"/>
                  </a:lnTo>
                  <a:lnTo>
                    <a:pt x="256" y="768"/>
                  </a:lnTo>
                  <a:lnTo>
                    <a:pt x="256" y="762"/>
                  </a:lnTo>
                  <a:lnTo>
                    <a:pt x="260" y="756"/>
                  </a:lnTo>
                  <a:lnTo>
                    <a:pt x="262" y="749"/>
                  </a:lnTo>
                  <a:lnTo>
                    <a:pt x="262" y="743"/>
                  </a:lnTo>
                  <a:lnTo>
                    <a:pt x="264" y="735"/>
                  </a:lnTo>
                  <a:lnTo>
                    <a:pt x="268" y="728"/>
                  </a:lnTo>
                  <a:lnTo>
                    <a:pt x="268" y="720"/>
                  </a:lnTo>
                  <a:lnTo>
                    <a:pt x="270" y="715"/>
                  </a:lnTo>
                  <a:lnTo>
                    <a:pt x="270" y="707"/>
                  </a:lnTo>
                  <a:lnTo>
                    <a:pt x="271" y="701"/>
                  </a:lnTo>
                  <a:lnTo>
                    <a:pt x="271" y="696"/>
                  </a:lnTo>
                  <a:lnTo>
                    <a:pt x="271" y="690"/>
                  </a:lnTo>
                  <a:lnTo>
                    <a:pt x="270" y="684"/>
                  </a:lnTo>
                  <a:lnTo>
                    <a:pt x="270" y="680"/>
                  </a:lnTo>
                  <a:lnTo>
                    <a:pt x="268" y="673"/>
                  </a:lnTo>
                  <a:lnTo>
                    <a:pt x="266" y="667"/>
                  </a:lnTo>
                  <a:lnTo>
                    <a:pt x="264" y="661"/>
                  </a:lnTo>
                  <a:lnTo>
                    <a:pt x="262" y="659"/>
                  </a:lnTo>
                  <a:lnTo>
                    <a:pt x="260" y="658"/>
                  </a:lnTo>
                  <a:lnTo>
                    <a:pt x="239" y="576"/>
                  </a:lnTo>
                  <a:lnTo>
                    <a:pt x="264" y="595"/>
                  </a:lnTo>
                  <a:lnTo>
                    <a:pt x="264" y="593"/>
                  </a:lnTo>
                  <a:lnTo>
                    <a:pt x="264" y="587"/>
                  </a:lnTo>
                  <a:lnTo>
                    <a:pt x="264" y="583"/>
                  </a:lnTo>
                  <a:lnTo>
                    <a:pt x="264" y="580"/>
                  </a:lnTo>
                  <a:lnTo>
                    <a:pt x="264" y="576"/>
                  </a:lnTo>
                  <a:lnTo>
                    <a:pt x="264" y="570"/>
                  </a:lnTo>
                  <a:lnTo>
                    <a:pt x="264" y="564"/>
                  </a:lnTo>
                  <a:lnTo>
                    <a:pt x="264" y="559"/>
                  </a:lnTo>
                  <a:lnTo>
                    <a:pt x="262" y="551"/>
                  </a:lnTo>
                  <a:lnTo>
                    <a:pt x="262" y="545"/>
                  </a:lnTo>
                  <a:lnTo>
                    <a:pt x="262" y="538"/>
                  </a:lnTo>
                  <a:lnTo>
                    <a:pt x="262" y="532"/>
                  </a:lnTo>
                  <a:lnTo>
                    <a:pt x="260" y="524"/>
                  </a:lnTo>
                  <a:lnTo>
                    <a:pt x="260" y="519"/>
                  </a:lnTo>
                  <a:lnTo>
                    <a:pt x="256" y="511"/>
                  </a:lnTo>
                  <a:lnTo>
                    <a:pt x="256" y="504"/>
                  </a:lnTo>
                  <a:lnTo>
                    <a:pt x="252" y="496"/>
                  </a:lnTo>
                  <a:lnTo>
                    <a:pt x="252" y="490"/>
                  </a:lnTo>
                  <a:lnTo>
                    <a:pt x="249" y="483"/>
                  </a:lnTo>
                  <a:lnTo>
                    <a:pt x="247" y="477"/>
                  </a:lnTo>
                  <a:lnTo>
                    <a:pt x="245" y="473"/>
                  </a:lnTo>
                  <a:lnTo>
                    <a:pt x="241" y="467"/>
                  </a:lnTo>
                  <a:lnTo>
                    <a:pt x="239" y="462"/>
                  </a:lnTo>
                  <a:lnTo>
                    <a:pt x="237" y="458"/>
                  </a:lnTo>
                  <a:lnTo>
                    <a:pt x="235" y="454"/>
                  </a:lnTo>
                  <a:lnTo>
                    <a:pt x="233" y="452"/>
                  </a:lnTo>
                  <a:lnTo>
                    <a:pt x="232" y="447"/>
                  </a:lnTo>
                  <a:lnTo>
                    <a:pt x="266" y="448"/>
                  </a:lnTo>
                  <a:lnTo>
                    <a:pt x="264" y="445"/>
                  </a:lnTo>
                  <a:lnTo>
                    <a:pt x="262" y="441"/>
                  </a:lnTo>
                  <a:lnTo>
                    <a:pt x="258" y="437"/>
                  </a:lnTo>
                  <a:lnTo>
                    <a:pt x="256" y="431"/>
                  </a:lnTo>
                  <a:lnTo>
                    <a:pt x="252" y="428"/>
                  </a:lnTo>
                  <a:lnTo>
                    <a:pt x="251" y="424"/>
                  </a:lnTo>
                  <a:lnTo>
                    <a:pt x="247" y="416"/>
                  </a:lnTo>
                  <a:lnTo>
                    <a:pt x="243" y="410"/>
                  </a:lnTo>
                  <a:lnTo>
                    <a:pt x="239" y="405"/>
                  </a:lnTo>
                  <a:lnTo>
                    <a:pt x="235" y="399"/>
                  </a:lnTo>
                  <a:lnTo>
                    <a:pt x="232" y="393"/>
                  </a:lnTo>
                  <a:lnTo>
                    <a:pt x="230" y="388"/>
                  </a:lnTo>
                  <a:lnTo>
                    <a:pt x="226" y="382"/>
                  </a:lnTo>
                  <a:lnTo>
                    <a:pt x="224" y="378"/>
                  </a:lnTo>
                  <a:lnTo>
                    <a:pt x="220" y="371"/>
                  </a:lnTo>
                  <a:lnTo>
                    <a:pt x="218" y="365"/>
                  </a:lnTo>
                  <a:lnTo>
                    <a:pt x="214" y="361"/>
                  </a:lnTo>
                  <a:lnTo>
                    <a:pt x="213" y="355"/>
                  </a:lnTo>
                  <a:lnTo>
                    <a:pt x="211" y="352"/>
                  </a:lnTo>
                  <a:lnTo>
                    <a:pt x="209" y="346"/>
                  </a:lnTo>
                  <a:lnTo>
                    <a:pt x="209" y="342"/>
                  </a:lnTo>
                  <a:lnTo>
                    <a:pt x="209" y="340"/>
                  </a:lnTo>
                  <a:lnTo>
                    <a:pt x="205" y="333"/>
                  </a:lnTo>
                  <a:lnTo>
                    <a:pt x="205" y="329"/>
                  </a:lnTo>
                  <a:lnTo>
                    <a:pt x="205" y="325"/>
                  </a:lnTo>
                  <a:lnTo>
                    <a:pt x="222" y="334"/>
                  </a:lnTo>
                  <a:lnTo>
                    <a:pt x="222" y="333"/>
                  </a:lnTo>
                  <a:lnTo>
                    <a:pt x="222" y="331"/>
                  </a:lnTo>
                  <a:lnTo>
                    <a:pt x="222" y="327"/>
                  </a:lnTo>
                  <a:lnTo>
                    <a:pt x="222" y="321"/>
                  </a:lnTo>
                  <a:lnTo>
                    <a:pt x="222" y="314"/>
                  </a:lnTo>
                  <a:lnTo>
                    <a:pt x="220" y="308"/>
                  </a:lnTo>
                  <a:lnTo>
                    <a:pt x="220" y="304"/>
                  </a:lnTo>
                  <a:lnTo>
                    <a:pt x="218" y="298"/>
                  </a:lnTo>
                  <a:lnTo>
                    <a:pt x="216" y="295"/>
                  </a:lnTo>
                  <a:lnTo>
                    <a:pt x="214" y="291"/>
                  </a:lnTo>
                  <a:lnTo>
                    <a:pt x="213" y="285"/>
                  </a:lnTo>
                  <a:lnTo>
                    <a:pt x="211" y="279"/>
                  </a:lnTo>
                  <a:lnTo>
                    <a:pt x="209" y="274"/>
                  </a:lnTo>
                  <a:lnTo>
                    <a:pt x="205" y="270"/>
                  </a:lnTo>
                  <a:lnTo>
                    <a:pt x="203" y="264"/>
                  </a:lnTo>
                  <a:lnTo>
                    <a:pt x="199" y="258"/>
                  </a:lnTo>
                  <a:lnTo>
                    <a:pt x="197" y="255"/>
                  </a:lnTo>
                  <a:lnTo>
                    <a:pt x="194" y="251"/>
                  </a:lnTo>
                  <a:lnTo>
                    <a:pt x="192" y="245"/>
                  </a:lnTo>
                  <a:lnTo>
                    <a:pt x="188" y="241"/>
                  </a:lnTo>
                  <a:lnTo>
                    <a:pt x="186" y="238"/>
                  </a:lnTo>
                  <a:lnTo>
                    <a:pt x="184" y="234"/>
                  </a:lnTo>
                  <a:lnTo>
                    <a:pt x="182" y="230"/>
                  </a:lnTo>
                  <a:lnTo>
                    <a:pt x="205" y="230"/>
                  </a:lnTo>
                  <a:lnTo>
                    <a:pt x="203" y="228"/>
                  </a:lnTo>
                  <a:lnTo>
                    <a:pt x="203" y="224"/>
                  </a:lnTo>
                  <a:lnTo>
                    <a:pt x="199" y="219"/>
                  </a:lnTo>
                  <a:lnTo>
                    <a:pt x="194" y="211"/>
                  </a:lnTo>
                  <a:lnTo>
                    <a:pt x="188" y="201"/>
                  </a:lnTo>
                  <a:lnTo>
                    <a:pt x="182" y="194"/>
                  </a:lnTo>
                  <a:lnTo>
                    <a:pt x="176" y="186"/>
                  </a:lnTo>
                  <a:lnTo>
                    <a:pt x="171" y="181"/>
                  </a:lnTo>
                  <a:lnTo>
                    <a:pt x="165" y="173"/>
                  </a:lnTo>
                  <a:lnTo>
                    <a:pt x="159" y="169"/>
                  </a:lnTo>
                  <a:lnTo>
                    <a:pt x="154" y="165"/>
                  </a:lnTo>
                  <a:lnTo>
                    <a:pt x="148" y="163"/>
                  </a:lnTo>
                  <a:lnTo>
                    <a:pt x="140" y="160"/>
                  </a:lnTo>
                  <a:lnTo>
                    <a:pt x="138" y="160"/>
                  </a:lnTo>
                  <a:lnTo>
                    <a:pt x="163" y="154"/>
                  </a:lnTo>
                  <a:lnTo>
                    <a:pt x="161" y="152"/>
                  </a:lnTo>
                  <a:lnTo>
                    <a:pt x="161" y="148"/>
                  </a:lnTo>
                  <a:lnTo>
                    <a:pt x="161" y="143"/>
                  </a:lnTo>
                  <a:lnTo>
                    <a:pt x="161" y="139"/>
                  </a:lnTo>
                  <a:lnTo>
                    <a:pt x="157" y="129"/>
                  </a:lnTo>
                  <a:lnTo>
                    <a:pt x="156" y="122"/>
                  </a:lnTo>
                  <a:lnTo>
                    <a:pt x="154" y="118"/>
                  </a:lnTo>
                  <a:lnTo>
                    <a:pt x="152" y="114"/>
                  </a:lnTo>
                  <a:lnTo>
                    <a:pt x="150" y="108"/>
                  </a:lnTo>
                  <a:lnTo>
                    <a:pt x="146" y="105"/>
                  </a:lnTo>
                  <a:lnTo>
                    <a:pt x="140" y="95"/>
                  </a:lnTo>
                  <a:lnTo>
                    <a:pt x="131" y="87"/>
                  </a:lnTo>
                  <a:lnTo>
                    <a:pt x="123" y="80"/>
                  </a:lnTo>
                  <a:lnTo>
                    <a:pt x="116" y="72"/>
                  </a:lnTo>
                  <a:lnTo>
                    <a:pt x="108" y="67"/>
                  </a:lnTo>
                  <a:lnTo>
                    <a:pt x="102" y="63"/>
                  </a:lnTo>
                  <a:lnTo>
                    <a:pt x="97" y="59"/>
                  </a:lnTo>
                  <a:lnTo>
                    <a:pt x="97" y="38"/>
                  </a:lnTo>
                  <a:lnTo>
                    <a:pt x="123" y="46"/>
                  </a:lnTo>
                  <a:lnTo>
                    <a:pt x="133" y="27"/>
                  </a:lnTo>
                  <a:lnTo>
                    <a:pt x="127" y="0"/>
                  </a:lnTo>
                  <a:lnTo>
                    <a:pt x="110" y="15"/>
                  </a:lnTo>
                  <a:close/>
                </a:path>
              </a:pathLst>
            </a:custGeom>
            <a:solidFill>
              <a:srgbClr val="66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8" name="Freeform 31"/>
            <p:cNvSpPr>
              <a:spLocks/>
            </p:cNvSpPr>
            <p:nvPr/>
          </p:nvSpPr>
          <p:spPr bwMode="auto">
            <a:xfrm>
              <a:off x="4871" y="1416"/>
              <a:ext cx="161" cy="71"/>
            </a:xfrm>
            <a:custGeom>
              <a:avLst/>
              <a:gdLst>
                <a:gd name="T0" fmla="*/ 279 w 323"/>
                <a:gd name="T1" fmla="*/ 113 h 143"/>
                <a:gd name="T2" fmla="*/ 271 w 323"/>
                <a:gd name="T3" fmla="*/ 113 h 143"/>
                <a:gd name="T4" fmla="*/ 258 w 323"/>
                <a:gd name="T5" fmla="*/ 114 h 143"/>
                <a:gd name="T6" fmla="*/ 249 w 323"/>
                <a:gd name="T7" fmla="*/ 114 h 143"/>
                <a:gd name="T8" fmla="*/ 241 w 323"/>
                <a:gd name="T9" fmla="*/ 114 h 143"/>
                <a:gd name="T10" fmla="*/ 224 w 323"/>
                <a:gd name="T11" fmla="*/ 114 h 143"/>
                <a:gd name="T12" fmla="*/ 211 w 323"/>
                <a:gd name="T13" fmla="*/ 109 h 143"/>
                <a:gd name="T14" fmla="*/ 205 w 323"/>
                <a:gd name="T15" fmla="*/ 105 h 143"/>
                <a:gd name="T16" fmla="*/ 199 w 323"/>
                <a:gd name="T17" fmla="*/ 97 h 143"/>
                <a:gd name="T18" fmla="*/ 140 w 323"/>
                <a:gd name="T19" fmla="*/ 107 h 143"/>
                <a:gd name="T20" fmla="*/ 97 w 323"/>
                <a:gd name="T21" fmla="*/ 122 h 143"/>
                <a:gd name="T22" fmla="*/ 0 w 323"/>
                <a:gd name="T23" fmla="*/ 143 h 143"/>
                <a:gd name="T24" fmla="*/ 9 w 323"/>
                <a:gd name="T25" fmla="*/ 135 h 143"/>
                <a:gd name="T26" fmla="*/ 17 w 323"/>
                <a:gd name="T27" fmla="*/ 130 h 143"/>
                <a:gd name="T28" fmla="*/ 26 w 323"/>
                <a:gd name="T29" fmla="*/ 124 h 143"/>
                <a:gd name="T30" fmla="*/ 36 w 323"/>
                <a:gd name="T31" fmla="*/ 122 h 143"/>
                <a:gd name="T32" fmla="*/ 45 w 323"/>
                <a:gd name="T33" fmla="*/ 124 h 143"/>
                <a:gd name="T34" fmla="*/ 53 w 323"/>
                <a:gd name="T35" fmla="*/ 124 h 143"/>
                <a:gd name="T36" fmla="*/ 70 w 323"/>
                <a:gd name="T37" fmla="*/ 107 h 143"/>
                <a:gd name="T38" fmla="*/ 81 w 323"/>
                <a:gd name="T39" fmla="*/ 107 h 143"/>
                <a:gd name="T40" fmla="*/ 91 w 323"/>
                <a:gd name="T41" fmla="*/ 107 h 143"/>
                <a:gd name="T42" fmla="*/ 102 w 323"/>
                <a:gd name="T43" fmla="*/ 105 h 143"/>
                <a:gd name="T44" fmla="*/ 114 w 323"/>
                <a:gd name="T45" fmla="*/ 103 h 143"/>
                <a:gd name="T46" fmla="*/ 123 w 323"/>
                <a:gd name="T47" fmla="*/ 101 h 143"/>
                <a:gd name="T48" fmla="*/ 131 w 323"/>
                <a:gd name="T49" fmla="*/ 101 h 143"/>
                <a:gd name="T50" fmla="*/ 114 w 323"/>
                <a:gd name="T51" fmla="*/ 94 h 143"/>
                <a:gd name="T52" fmla="*/ 119 w 323"/>
                <a:gd name="T53" fmla="*/ 92 h 143"/>
                <a:gd name="T54" fmla="*/ 125 w 323"/>
                <a:gd name="T55" fmla="*/ 90 h 143"/>
                <a:gd name="T56" fmla="*/ 137 w 323"/>
                <a:gd name="T57" fmla="*/ 90 h 143"/>
                <a:gd name="T58" fmla="*/ 146 w 323"/>
                <a:gd name="T59" fmla="*/ 90 h 143"/>
                <a:gd name="T60" fmla="*/ 154 w 323"/>
                <a:gd name="T61" fmla="*/ 92 h 143"/>
                <a:gd name="T62" fmla="*/ 163 w 323"/>
                <a:gd name="T63" fmla="*/ 92 h 143"/>
                <a:gd name="T64" fmla="*/ 180 w 323"/>
                <a:gd name="T65" fmla="*/ 71 h 143"/>
                <a:gd name="T66" fmla="*/ 214 w 323"/>
                <a:gd name="T67" fmla="*/ 54 h 143"/>
                <a:gd name="T68" fmla="*/ 230 w 323"/>
                <a:gd name="T69" fmla="*/ 59 h 143"/>
                <a:gd name="T70" fmla="*/ 237 w 323"/>
                <a:gd name="T71" fmla="*/ 59 h 143"/>
                <a:gd name="T72" fmla="*/ 247 w 323"/>
                <a:gd name="T73" fmla="*/ 55 h 143"/>
                <a:gd name="T74" fmla="*/ 256 w 323"/>
                <a:gd name="T75" fmla="*/ 50 h 143"/>
                <a:gd name="T76" fmla="*/ 260 w 323"/>
                <a:gd name="T77" fmla="*/ 44 h 143"/>
                <a:gd name="T78" fmla="*/ 258 w 323"/>
                <a:gd name="T79" fmla="*/ 35 h 143"/>
                <a:gd name="T80" fmla="*/ 252 w 323"/>
                <a:gd name="T81" fmla="*/ 23 h 143"/>
                <a:gd name="T82" fmla="*/ 266 w 323"/>
                <a:gd name="T83" fmla="*/ 0 h 143"/>
                <a:gd name="T84" fmla="*/ 323 w 323"/>
                <a:gd name="T85" fmla="*/ 14 h 143"/>
                <a:gd name="T86" fmla="*/ 279 w 323"/>
                <a:gd name="T87" fmla="*/ 48 h 143"/>
                <a:gd name="T88" fmla="*/ 273 w 323"/>
                <a:gd name="T89" fmla="*/ 90 h 14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23"/>
                <a:gd name="T136" fmla="*/ 0 h 143"/>
                <a:gd name="T137" fmla="*/ 323 w 323"/>
                <a:gd name="T138" fmla="*/ 143 h 14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23" h="143">
                  <a:moveTo>
                    <a:pt x="273" y="90"/>
                  </a:moveTo>
                  <a:lnTo>
                    <a:pt x="279" y="113"/>
                  </a:lnTo>
                  <a:lnTo>
                    <a:pt x="275" y="113"/>
                  </a:lnTo>
                  <a:lnTo>
                    <a:pt x="271" y="113"/>
                  </a:lnTo>
                  <a:lnTo>
                    <a:pt x="266" y="114"/>
                  </a:lnTo>
                  <a:lnTo>
                    <a:pt x="258" y="114"/>
                  </a:lnTo>
                  <a:lnTo>
                    <a:pt x="252" y="114"/>
                  </a:lnTo>
                  <a:lnTo>
                    <a:pt x="249" y="114"/>
                  </a:lnTo>
                  <a:lnTo>
                    <a:pt x="245" y="114"/>
                  </a:lnTo>
                  <a:lnTo>
                    <a:pt x="241" y="114"/>
                  </a:lnTo>
                  <a:lnTo>
                    <a:pt x="232" y="114"/>
                  </a:lnTo>
                  <a:lnTo>
                    <a:pt x="224" y="114"/>
                  </a:lnTo>
                  <a:lnTo>
                    <a:pt x="216" y="113"/>
                  </a:lnTo>
                  <a:lnTo>
                    <a:pt x="211" y="109"/>
                  </a:lnTo>
                  <a:lnTo>
                    <a:pt x="207" y="107"/>
                  </a:lnTo>
                  <a:lnTo>
                    <a:pt x="205" y="105"/>
                  </a:lnTo>
                  <a:lnTo>
                    <a:pt x="201" y="99"/>
                  </a:lnTo>
                  <a:lnTo>
                    <a:pt x="199" y="97"/>
                  </a:lnTo>
                  <a:lnTo>
                    <a:pt x="169" y="107"/>
                  </a:lnTo>
                  <a:lnTo>
                    <a:pt x="140" y="107"/>
                  </a:lnTo>
                  <a:lnTo>
                    <a:pt x="121" y="122"/>
                  </a:lnTo>
                  <a:lnTo>
                    <a:pt x="97" y="122"/>
                  </a:lnTo>
                  <a:lnTo>
                    <a:pt x="68" y="143"/>
                  </a:lnTo>
                  <a:lnTo>
                    <a:pt x="0" y="143"/>
                  </a:lnTo>
                  <a:lnTo>
                    <a:pt x="2" y="139"/>
                  </a:lnTo>
                  <a:lnTo>
                    <a:pt x="9" y="135"/>
                  </a:lnTo>
                  <a:lnTo>
                    <a:pt x="13" y="132"/>
                  </a:lnTo>
                  <a:lnTo>
                    <a:pt x="17" y="130"/>
                  </a:lnTo>
                  <a:lnTo>
                    <a:pt x="22" y="126"/>
                  </a:lnTo>
                  <a:lnTo>
                    <a:pt x="26" y="124"/>
                  </a:lnTo>
                  <a:lnTo>
                    <a:pt x="30" y="122"/>
                  </a:lnTo>
                  <a:lnTo>
                    <a:pt x="36" y="122"/>
                  </a:lnTo>
                  <a:lnTo>
                    <a:pt x="40" y="122"/>
                  </a:lnTo>
                  <a:lnTo>
                    <a:pt x="45" y="124"/>
                  </a:lnTo>
                  <a:lnTo>
                    <a:pt x="51" y="124"/>
                  </a:lnTo>
                  <a:lnTo>
                    <a:pt x="53" y="124"/>
                  </a:lnTo>
                  <a:lnTo>
                    <a:pt x="68" y="107"/>
                  </a:lnTo>
                  <a:lnTo>
                    <a:pt x="70" y="107"/>
                  </a:lnTo>
                  <a:lnTo>
                    <a:pt x="78" y="107"/>
                  </a:lnTo>
                  <a:lnTo>
                    <a:pt x="81" y="107"/>
                  </a:lnTo>
                  <a:lnTo>
                    <a:pt x="85" y="107"/>
                  </a:lnTo>
                  <a:lnTo>
                    <a:pt x="91" y="107"/>
                  </a:lnTo>
                  <a:lnTo>
                    <a:pt x="97" y="107"/>
                  </a:lnTo>
                  <a:lnTo>
                    <a:pt x="102" y="105"/>
                  </a:lnTo>
                  <a:lnTo>
                    <a:pt x="108" y="105"/>
                  </a:lnTo>
                  <a:lnTo>
                    <a:pt x="114" y="103"/>
                  </a:lnTo>
                  <a:lnTo>
                    <a:pt x="119" y="103"/>
                  </a:lnTo>
                  <a:lnTo>
                    <a:pt x="123" y="101"/>
                  </a:lnTo>
                  <a:lnTo>
                    <a:pt x="127" y="101"/>
                  </a:lnTo>
                  <a:lnTo>
                    <a:pt x="131" y="101"/>
                  </a:lnTo>
                  <a:lnTo>
                    <a:pt x="114" y="94"/>
                  </a:lnTo>
                  <a:lnTo>
                    <a:pt x="114" y="92"/>
                  </a:lnTo>
                  <a:lnTo>
                    <a:pt x="119" y="92"/>
                  </a:lnTo>
                  <a:lnTo>
                    <a:pt x="121" y="90"/>
                  </a:lnTo>
                  <a:lnTo>
                    <a:pt x="125" y="90"/>
                  </a:lnTo>
                  <a:lnTo>
                    <a:pt x="131" y="90"/>
                  </a:lnTo>
                  <a:lnTo>
                    <a:pt x="137" y="90"/>
                  </a:lnTo>
                  <a:lnTo>
                    <a:pt x="140" y="90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4" y="92"/>
                  </a:lnTo>
                  <a:lnTo>
                    <a:pt x="161" y="92"/>
                  </a:lnTo>
                  <a:lnTo>
                    <a:pt x="163" y="92"/>
                  </a:lnTo>
                  <a:lnTo>
                    <a:pt x="159" y="78"/>
                  </a:lnTo>
                  <a:lnTo>
                    <a:pt x="180" y="71"/>
                  </a:lnTo>
                  <a:lnTo>
                    <a:pt x="197" y="71"/>
                  </a:lnTo>
                  <a:lnTo>
                    <a:pt x="214" y="54"/>
                  </a:lnTo>
                  <a:lnTo>
                    <a:pt x="230" y="61"/>
                  </a:lnTo>
                  <a:lnTo>
                    <a:pt x="230" y="59"/>
                  </a:lnTo>
                  <a:lnTo>
                    <a:pt x="233" y="59"/>
                  </a:lnTo>
                  <a:lnTo>
                    <a:pt x="237" y="59"/>
                  </a:lnTo>
                  <a:lnTo>
                    <a:pt x="243" y="57"/>
                  </a:lnTo>
                  <a:lnTo>
                    <a:pt x="247" y="55"/>
                  </a:lnTo>
                  <a:lnTo>
                    <a:pt x="252" y="54"/>
                  </a:lnTo>
                  <a:lnTo>
                    <a:pt x="256" y="50"/>
                  </a:lnTo>
                  <a:lnTo>
                    <a:pt x="260" y="48"/>
                  </a:lnTo>
                  <a:lnTo>
                    <a:pt x="260" y="44"/>
                  </a:lnTo>
                  <a:lnTo>
                    <a:pt x="260" y="38"/>
                  </a:lnTo>
                  <a:lnTo>
                    <a:pt x="258" y="35"/>
                  </a:lnTo>
                  <a:lnTo>
                    <a:pt x="256" y="31"/>
                  </a:lnTo>
                  <a:lnTo>
                    <a:pt x="252" y="23"/>
                  </a:lnTo>
                  <a:lnTo>
                    <a:pt x="251" y="21"/>
                  </a:lnTo>
                  <a:lnTo>
                    <a:pt x="266" y="0"/>
                  </a:lnTo>
                  <a:lnTo>
                    <a:pt x="300" y="10"/>
                  </a:lnTo>
                  <a:lnTo>
                    <a:pt x="323" y="14"/>
                  </a:lnTo>
                  <a:lnTo>
                    <a:pt x="302" y="23"/>
                  </a:lnTo>
                  <a:lnTo>
                    <a:pt x="279" y="48"/>
                  </a:lnTo>
                  <a:lnTo>
                    <a:pt x="302" y="73"/>
                  </a:lnTo>
                  <a:lnTo>
                    <a:pt x="273" y="90"/>
                  </a:lnTo>
                  <a:close/>
                </a:path>
              </a:pathLst>
            </a:custGeom>
            <a:solidFill>
              <a:srgbClr val="66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89" name="Freeform 32"/>
            <p:cNvSpPr>
              <a:spLocks/>
            </p:cNvSpPr>
            <p:nvPr/>
          </p:nvSpPr>
          <p:spPr bwMode="auto">
            <a:xfrm>
              <a:off x="5024" y="1210"/>
              <a:ext cx="75" cy="163"/>
            </a:xfrm>
            <a:custGeom>
              <a:avLst/>
              <a:gdLst>
                <a:gd name="T0" fmla="*/ 11 w 150"/>
                <a:gd name="T1" fmla="*/ 325 h 327"/>
                <a:gd name="T2" fmla="*/ 21 w 150"/>
                <a:gd name="T3" fmla="*/ 317 h 327"/>
                <a:gd name="T4" fmla="*/ 30 w 150"/>
                <a:gd name="T5" fmla="*/ 310 h 327"/>
                <a:gd name="T6" fmla="*/ 38 w 150"/>
                <a:gd name="T7" fmla="*/ 302 h 327"/>
                <a:gd name="T8" fmla="*/ 40 w 150"/>
                <a:gd name="T9" fmla="*/ 291 h 327"/>
                <a:gd name="T10" fmla="*/ 42 w 150"/>
                <a:gd name="T11" fmla="*/ 281 h 327"/>
                <a:gd name="T12" fmla="*/ 42 w 150"/>
                <a:gd name="T13" fmla="*/ 277 h 327"/>
                <a:gd name="T14" fmla="*/ 47 w 150"/>
                <a:gd name="T15" fmla="*/ 272 h 327"/>
                <a:gd name="T16" fmla="*/ 57 w 150"/>
                <a:gd name="T17" fmla="*/ 262 h 327"/>
                <a:gd name="T18" fmla="*/ 64 w 150"/>
                <a:gd name="T19" fmla="*/ 249 h 327"/>
                <a:gd name="T20" fmla="*/ 70 w 150"/>
                <a:gd name="T21" fmla="*/ 238 h 327"/>
                <a:gd name="T22" fmla="*/ 74 w 150"/>
                <a:gd name="T23" fmla="*/ 228 h 327"/>
                <a:gd name="T24" fmla="*/ 76 w 150"/>
                <a:gd name="T25" fmla="*/ 215 h 327"/>
                <a:gd name="T26" fmla="*/ 78 w 150"/>
                <a:gd name="T27" fmla="*/ 200 h 327"/>
                <a:gd name="T28" fmla="*/ 80 w 150"/>
                <a:gd name="T29" fmla="*/ 190 h 327"/>
                <a:gd name="T30" fmla="*/ 80 w 150"/>
                <a:gd name="T31" fmla="*/ 188 h 327"/>
                <a:gd name="T32" fmla="*/ 85 w 150"/>
                <a:gd name="T33" fmla="*/ 181 h 327"/>
                <a:gd name="T34" fmla="*/ 95 w 150"/>
                <a:gd name="T35" fmla="*/ 169 h 327"/>
                <a:gd name="T36" fmla="*/ 104 w 150"/>
                <a:gd name="T37" fmla="*/ 154 h 327"/>
                <a:gd name="T38" fmla="*/ 108 w 150"/>
                <a:gd name="T39" fmla="*/ 141 h 327"/>
                <a:gd name="T40" fmla="*/ 112 w 150"/>
                <a:gd name="T41" fmla="*/ 129 h 327"/>
                <a:gd name="T42" fmla="*/ 112 w 150"/>
                <a:gd name="T43" fmla="*/ 120 h 327"/>
                <a:gd name="T44" fmla="*/ 114 w 150"/>
                <a:gd name="T45" fmla="*/ 110 h 327"/>
                <a:gd name="T46" fmla="*/ 114 w 150"/>
                <a:gd name="T47" fmla="*/ 99 h 327"/>
                <a:gd name="T48" fmla="*/ 114 w 150"/>
                <a:gd name="T49" fmla="*/ 87 h 327"/>
                <a:gd name="T50" fmla="*/ 114 w 150"/>
                <a:gd name="T51" fmla="*/ 86 h 327"/>
                <a:gd name="T52" fmla="*/ 121 w 150"/>
                <a:gd name="T53" fmla="*/ 78 h 327"/>
                <a:gd name="T54" fmla="*/ 131 w 150"/>
                <a:gd name="T55" fmla="*/ 65 h 327"/>
                <a:gd name="T56" fmla="*/ 138 w 150"/>
                <a:gd name="T57" fmla="*/ 49 h 327"/>
                <a:gd name="T58" fmla="*/ 146 w 150"/>
                <a:gd name="T59" fmla="*/ 34 h 327"/>
                <a:gd name="T60" fmla="*/ 148 w 150"/>
                <a:gd name="T61" fmla="*/ 19 h 327"/>
                <a:gd name="T62" fmla="*/ 150 w 150"/>
                <a:gd name="T63" fmla="*/ 8 h 327"/>
                <a:gd name="T64" fmla="*/ 150 w 150"/>
                <a:gd name="T65" fmla="*/ 0 h 327"/>
                <a:gd name="T66" fmla="*/ 53 w 150"/>
                <a:gd name="T67" fmla="*/ 133 h 327"/>
                <a:gd name="T68" fmla="*/ 9 w 150"/>
                <a:gd name="T69" fmla="*/ 327 h 32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50"/>
                <a:gd name="T106" fmla="*/ 0 h 327"/>
                <a:gd name="T107" fmla="*/ 150 w 150"/>
                <a:gd name="T108" fmla="*/ 327 h 32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50" h="327">
                  <a:moveTo>
                    <a:pt x="9" y="327"/>
                  </a:moveTo>
                  <a:lnTo>
                    <a:pt x="11" y="325"/>
                  </a:lnTo>
                  <a:lnTo>
                    <a:pt x="17" y="321"/>
                  </a:lnTo>
                  <a:lnTo>
                    <a:pt x="21" y="317"/>
                  </a:lnTo>
                  <a:lnTo>
                    <a:pt x="26" y="314"/>
                  </a:lnTo>
                  <a:lnTo>
                    <a:pt x="30" y="310"/>
                  </a:lnTo>
                  <a:lnTo>
                    <a:pt x="36" y="308"/>
                  </a:lnTo>
                  <a:lnTo>
                    <a:pt x="38" y="302"/>
                  </a:lnTo>
                  <a:lnTo>
                    <a:pt x="40" y="296"/>
                  </a:lnTo>
                  <a:lnTo>
                    <a:pt x="40" y="291"/>
                  </a:lnTo>
                  <a:lnTo>
                    <a:pt x="42" y="287"/>
                  </a:lnTo>
                  <a:lnTo>
                    <a:pt x="42" y="281"/>
                  </a:lnTo>
                  <a:lnTo>
                    <a:pt x="42" y="279"/>
                  </a:lnTo>
                  <a:lnTo>
                    <a:pt x="42" y="277"/>
                  </a:lnTo>
                  <a:lnTo>
                    <a:pt x="43" y="276"/>
                  </a:lnTo>
                  <a:lnTo>
                    <a:pt x="47" y="272"/>
                  </a:lnTo>
                  <a:lnTo>
                    <a:pt x="51" y="268"/>
                  </a:lnTo>
                  <a:lnTo>
                    <a:pt x="57" y="262"/>
                  </a:lnTo>
                  <a:lnTo>
                    <a:pt x="61" y="257"/>
                  </a:lnTo>
                  <a:lnTo>
                    <a:pt x="64" y="249"/>
                  </a:lnTo>
                  <a:lnTo>
                    <a:pt x="68" y="241"/>
                  </a:lnTo>
                  <a:lnTo>
                    <a:pt x="70" y="238"/>
                  </a:lnTo>
                  <a:lnTo>
                    <a:pt x="72" y="232"/>
                  </a:lnTo>
                  <a:lnTo>
                    <a:pt x="74" y="228"/>
                  </a:lnTo>
                  <a:lnTo>
                    <a:pt x="74" y="224"/>
                  </a:lnTo>
                  <a:lnTo>
                    <a:pt x="76" y="215"/>
                  </a:lnTo>
                  <a:lnTo>
                    <a:pt x="78" y="207"/>
                  </a:lnTo>
                  <a:lnTo>
                    <a:pt x="78" y="200"/>
                  </a:lnTo>
                  <a:lnTo>
                    <a:pt x="80" y="194"/>
                  </a:lnTo>
                  <a:lnTo>
                    <a:pt x="80" y="190"/>
                  </a:lnTo>
                  <a:lnTo>
                    <a:pt x="80" y="188"/>
                  </a:lnTo>
                  <a:lnTo>
                    <a:pt x="81" y="186"/>
                  </a:lnTo>
                  <a:lnTo>
                    <a:pt x="85" y="181"/>
                  </a:lnTo>
                  <a:lnTo>
                    <a:pt x="89" y="177"/>
                  </a:lnTo>
                  <a:lnTo>
                    <a:pt x="95" y="169"/>
                  </a:lnTo>
                  <a:lnTo>
                    <a:pt x="100" y="162"/>
                  </a:lnTo>
                  <a:lnTo>
                    <a:pt x="104" y="154"/>
                  </a:lnTo>
                  <a:lnTo>
                    <a:pt x="108" y="146"/>
                  </a:lnTo>
                  <a:lnTo>
                    <a:pt x="108" y="141"/>
                  </a:lnTo>
                  <a:lnTo>
                    <a:pt x="110" y="135"/>
                  </a:lnTo>
                  <a:lnTo>
                    <a:pt x="112" y="129"/>
                  </a:lnTo>
                  <a:lnTo>
                    <a:pt x="112" y="125"/>
                  </a:lnTo>
                  <a:lnTo>
                    <a:pt x="112" y="120"/>
                  </a:lnTo>
                  <a:lnTo>
                    <a:pt x="112" y="114"/>
                  </a:lnTo>
                  <a:lnTo>
                    <a:pt x="114" y="110"/>
                  </a:lnTo>
                  <a:lnTo>
                    <a:pt x="114" y="106"/>
                  </a:lnTo>
                  <a:lnTo>
                    <a:pt x="114" y="99"/>
                  </a:lnTo>
                  <a:lnTo>
                    <a:pt x="114" y="91"/>
                  </a:lnTo>
                  <a:lnTo>
                    <a:pt x="114" y="87"/>
                  </a:lnTo>
                  <a:lnTo>
                    <a:pt x="114" y="86"/>
                  </a:lnTo>
                  <a:lnTo>
                    <a:pt x="116" y="82"/>
                  </a:lnTo>
                  <a:lnTo>
                    <a:pt x="121" y="78"/>
                  </a:lnTo>
                  <a:lnTo>
                    <a:pt x="125" y="72"/>
                  </a:lnTo>
                  <a:lnTo>
                    <a:pt x="131" y="65"/>
                  </a:lnTo>
                  <a:lnTo>
                    <a:pt x="135" y="57"/>
                  </a:lnTo>
                  <a:lnTo>
                    <a:pt x="138" y="49"/>
                  </a:lnTo>
                  <a:lnTo>
                    <a:pt x="144" y="42"/>
                  </a:lnTo>
                  <a:lnTo>
                    <a:pt x="146" y="34"/>
                  </a:lnTo>
                  <a:lnTo>
                    <a:pt x="148" y="27"/>
                  </a:lnTo>
                  <a:lnTo>
                    <a:pt x="148" y="19"/>
                  </a:lnTo>
                  <a:lnTo>
                    <a:pt x="150" y="13"/>
                  </a:lnTo>
                  <a:lnTo>
                    <a:pt x="150" y="8"/>
                  </a:lnTo>
                  <a:lnTo>
                    <a:pt x="150" y="4"/>
                  </a:lnTo>
                  <a:lnTo>
                    <a:pt x="150" y="0"/>
                  </a:lnTo>
                  <a:lnTo>
                    <a:pt x="80" y="0"/>
                  </a:lnTo>
                  <a:lnTo>
                    <a:pt x="53" y="133"/>
                  </a:lnTo>
                  <a:lnTo>
                    <a:pt x="0" y="291"/>
                  </a:lnTo>
                  <a:lnTo>
                    <a:pt x="9" y="327"/>
                  </a:lnTo>
                  <a:close/>
                </a:path>
              </a:pathLst>
            </a:custGeom>
            <a:solidFill>
              <a:srgbClr val="F0F05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0" name="Freeform 33"/>
            <p:cNvSpPr>
              <a:spLocks/>
            </p:cNvSpPr>
            <p:nvPr/>
          </p:nvSpPr>
          <p:spPr bwMode="auto">
            <a:xfrm>
              <a:off x="5010" y="1208"/>
              <a:ext cx="72" cy="213"/>
            </a:xfrm>
            <a:custGeom>
              <a:avLst/>
              <a:gdLst>
                <a:gd name="T0" fmla="*/ 12 w 145"/>
                <a:gd name="T1" fmla="*/ 414 h 428"/>
                <a:gd name="T2" fmla="*/ 25 w 145"/>
                <a:gd name="T3" fmla="*/ 405 h 428"/>
                <a:gd name="T4" fmla="*/ 42 w 145"/>
                <a:gd name="T5" fmla="*/ 394 h 428"/>
                <a:gd name="T6" fmla="*/ 55 w 145"/>
                <a:gd name="T7" fmla="*/ 376 h 428"/>
                <a:gd name="T8" fmla="*/ 44 w 145"/>
                <a:gd name="T9" fmla="*/ 356 h 428"/>
                <a:gd name="T10" fmla="*/ 52 w 145"/>
                <a:gd name="T11" fmla="*/ 335 h 428"/>
                <a:gd name="T12" fmla="*/ 48 w 145"/>
                <a:gd name="T13" fmla="*/ 327 h 428"/>
                <a:gd name="T14" fmla="*/ 46 w 145"/>
                <a:gd name="T15" fmla="*/ 312 h 428"/>
                <a:gd name="T16" fmla="*/ 44 w 145"/>
                <a:gd name="T17" fmla="*/ 289 h 428"/>
                <a:gd name="T18" fmla="*/ 44 w 145"/>
                <a:gd name="T19" fmla="*/ 272 h 428"/>
                <a:gd name="T20" fmla="*/ 61 w 145"/>
                <a:gd name="T21" fmla="*/ 280 h 428"/>
                <a:gd name="T22" fmla="*/ 65 w 145"/>
                <a:gd name="T23" fmla="*/ 272 h 428"/>
                <a:gd name="T24" fmla="*/ 76 w 145"/>
                <a:gd name="T25" fmla="*/ 257 h 428"/>
                <a:gd name="T26" fmla="*/ 82 w 145"/>
                <a:gd name="T27" fmla="*/ 236 h 428"/>
                <a:gd name="T28" fmla="*/ 82 w 145"/>
                <a:gd name="T29" fmla="*/ 221 h 428"/>
                <a:gd name="T30" fmla="*/ 82 w 145"/>
                <a:gd name="T31" fmla="*/ 205 h 428"/>
                <a:gd name="T32" fmla="*/ 80 w 145"/>
                <a:gd name="T33" fmla="*/ 192 h 428"/>
                <a:gd name="T34" fmla="*/ 78 w 145"/>
                <a:gd name="T35" fmla="*/ 181 h 428"/>
                <a:gd name="T36" fmla="*/ 86 w 145"/>
                <a:gd name="T37" fmla="*/ 183 h 428"/>
                <a:gd name="T38" fmla="*/ 97 w 145"/>
                <a:gd name="T39" fmla="*/ 185 h 428"/>
                <a:gd name="T40" fmla="*/ 109 w 145"/>
                <a:gd name="T41" fmla="*/ 177 h 428"/>
                <a:gd name="T42" fmla="*/ 118 w 145"/>
                <a:gd name="T43" fmla="*/ 162 h 428"/>
                <a:gd name="T44" fmla="*/ 120 w 145"/>
                <a:gd name="T45" fmla="*/ 145 h 428"/>
                <a:gd name="T46" fmla="*/ 118 w 145"/>
                <a:gd name="T47" fmla="*/ 129 h 428"/>
                <a:gd name="T48" fmla="*/ 116 w 145"/>
                <a:gd name="T49" fmla="*/ 114 h 428"/>
                <a:gd name="T50" fmla="*/ 114 w 145"/>
                <a:gd name="T51" fmla="*/ 97 h 428"/>
                <a:gd name="T52" fmla="*/ 110 w 145"/>
                <a:gd name="T53" fmla="*/ 86 h 428"/>
                <a:gd name="T54" fmla="*/ 109 w 145"/>
                <a:gd name="T55" fmla="*/ 74 h 428"/>
                <a:gd name="T56" fmla="*/ 135 w 145"/>
                <a:gd name="T57" fmla="*/ 90 h 428"/>
                <a:gd name="T58" fmla="*/ 139 w 145"/>
                <a:gd name="T59" fmla="*/ 78 h 428"/>
                <a:gd name="T60" fmla="*/ 141 w 145"/>
                <a:gd name="T61" fmla="*/ 55 h 428"/>
                <a:gd name="T62" fmla="*/ 143 w 145"/>
                <a:gd name="T63" fmla="*/ 33 h 428"/>
                <a:gd name="T64" fmla="*/ 143 w 145"/>
                <a:gd name="T65" fmla="*/ 12 h 428"/>
                <a:gd name="T66" fmla="*/ 145 w 145"/>
                <a:gd name="T67" fmla="*/ 4 h 428"/>
                <a:gd name="T68" fmla="*/ 103 w 145"/>
                <a:gd name="T69" fmla="*/ 2 h 428"/>
                <a:gd name="T70" fmla="*/ 99 w 145"/>
                <a:gd name="T71" fmla="*/ 12 h 428"/>
                <a:gd name="T72" fmla="*/ 95 w 145"/>
                <a:gd name="T73" fmla="*/ 29 h 428"/>
                <a:gd name="T74" fmla="*/ 95 w 145"/>
                <a:gd name="T75" fmla="*/ 46 h 428"/>
                <a:gd name="T76" fmla="*/ 97 w 145"/>
                <a:gd name="T77" fmla="*/ 55 h 428"/>
                <a:gd name="T78" fmla="*/ 88 w 145"/>
                <a:gd name="T79" fmla="*/ 63 h 428"/>
                <a:gd name="T80" fmla="*/ 76 w 145"/>
                <a:gd name="T81" fmla="*/ 84 h 428"/>
                <a:gd name="T82" fmla="*/ 71 w 145"/>
                <a:gd name="T83" fmla="*/ 97 h 428"/>
                <a:gd name="T84" fmla="*/ 67 w 145"/>
                <a:gd name="T85" fmla="*/ 112 h 428"/>
                <a:gd name="T86" fmla="*/ 67 w 145"/>
                <a:gd name="T87" fmla="*/ 129 h 428"/>
                <a:gd name="T88" fmla="*/ 69 w 145"/>
                <a:gd name="T89" fmla="*/ 148 h 428"/>
                <a:gd name="T90" fmla="*/ 69 w 145"/>
                <a:gd name="T91" fmla="*/ 154 h 428"/>
                <a:gd name="T92" fmla="*/ 57 w 145"/>
                <a:gd name="T93" fmla="*/ 164 h 428"/>
                <a:gd name="T94" fmla="*/ 44 w 145"/>
                <a:gd name="T95" fmla="*/ 183 h 428"/>
                <a:gd name="T96" fmla="*/ 38 w 145"/>
                <a:gd name="T97" fmla="*/ 209 h 428"/>
                <a:gd name="T98" fmla="*/ 36 w 145"/>
                <a:gd name="T99" fmla="*/ 221 h 428"/>
                <a:gd name="T100" fmla="*/ 38 w 145"/>
                <a:gd name="T101" fmla="*/ 238 h 428"/>
                <a:gd name="T102" fmla="*/ 36 w 145"/>
                <a:gd name="T103" fmla="*/ 245 h 428"/>
                <a:gd name="T104" fmla="*/ 25 w 145"/>
                <a:gd name="T105" fmla="*/ 257 h 428"/>
                <a:gd name="T106" fmla="*/ 19 w 145"/>
                <a:gd name="T107" fmla="*/ 274 h 428"/>
                <a:gd name="T108" fmla="*/ 19 w 145"/>
                <a:gd name="T109" fmla="*/ 297 h 428"/>
                <a:gd name="T110" fmla="*/ 19 w 145"/>
                <a:gd name="T111" fmla="*/ 312 h 428"/>
                <a:gd name="T112" fmla="*/ 12 w 145"/>
                <a:gd name="T113" fmla="*/ 316 h 428"/>
                <a:gd name="T114" fmla="*/ 4 w 145"/>
                <a:gd name="T115" fmla="*/ 325 h 428"/>
                <a:gd name="T116" fmla="*/ 0 w 145"/>
                <a:gd name="T117" fmla="*/ 346 h 428"/>
                <a:gd name="T118" fmla="*/ 0 w 145"/>
                <a:gd name="T119" fmla="*/ 371 h 428"/>
                <a:gd name="T120" fmla="*/ 2 w 145"/>
                <a:gd name="T121" fmla="*/ 384 h 428"/>
                <a:gd name="T122" fmla="*/ 8 w 145"/>
                <a:gd name="T123" fmla="*/ 418 h 4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45"/>
                <a:gd name="T187" fmla="*/ 0 h 428"/>
                <a:gd name="T188" fmla="*/ 145 w 145"/>
                <a:gd name="T189" fmla="*/ 428 h 4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45" h="428">
                  <a:moveTo>
                    <a:pt x="8" y="418"/>
                  </a:moveTo>
                  <a:lnTo>
                    <a:pt x="8" y="416"/>
                  </a:lnTo>
                  <a:lnTo>
                    <a:pt x="12" y="414"/>
                  </a:lnTo>
                  <a:lnTo>
                    <a:pt x="13" y="411"/>
                  </a:lnTo>
                  <a:lnTo>
                    <a:pt x="19" y="409"/>
                  </a:lnTo>
                  <a:lnTo>
                    <a:pt x="25" y="405"/>
                  </a:lnTo>
                  <a:lnTo>
                    <a:pt x="31" y="401"/>
                  </a:lnTo>
                  <a:lnTo>
                    <a:pt x="36" y="397"/>
                  </a:lnTo>
                  <a:lnTo>
                    <a:pt x="42" y="394"/>
                  </a:lnTo>
                  <a:lnTo>
                    <a:pt x="50" y="386"/>
                  </a:lnTo>
                  <a:lnTo>
                    <a:pt x="53" y="380"/>
                  </a:lnTo>
                  <a:lnTo>
                    <a:pt x="55" y="376"/>
                  </a:lnTo>
                  <a:lnTo>
                    <a:pt x="53" y="371"/>
                  </a:lnTo>
                  <a:lnTo>
                    <a:pt x="50" y="363"/>
                  </a:lnTo>
                  <a:lnTo>
                    <a:pt x="44" y="356"/>
                  </a:lnTo>
                  <a:lnTo>
                    <a:pt x="40" y="350"/>
                  </a:lnTo>
                  <a:lnTo>
                    <a:pt x="38" y="348"/>
                  </a:lnTo>
                  <a:lnTo>
                    <a:pt x="52" y="335"/>
                  </a:lnTo>
                  <a:lnTo>
                    <a:pt x="50" y="333"/>
                  </a:lnTo>
                  <a:lnTo>
                    <a:pt x="50" y="331"/>
                  </a:lnTo>
                  <a:lnTo>
                    <a:pt x="48" y="327"/>
                  </a:lnTo>
                  <a:lnTo>
                    <a:pt x="48" y="323"/>
                  </a:lnTo>
                  <a:lnTo>
                    <a:pt x="46" y="318"/>
                  </a:lnTo>
                  <a:lnTo>
                    <a:pt x="46" y="312"/>
                  </a:lnTo>
                  <a:lnTo>
                    <a:pt x="46" y="306"/>
                  </a:lnTo>
                  <a:lnTo>
                    <a:pt x="44" y="299"/>
                  </a:lnTo>
                  <a:lnTo>
                    <a:pt x="44" y="289"/>
                  </a:lnTo>
                  <a:lnTo>
                    <a:pt x="44" y="283"/>
                  </a:lnTo>
                  <a:lnTo>
                    <a:pt x="44" y="276"/>
                  </a:lnTo>
                  <a:lnTo>
                    <a:pt x="44" y="272"/>
                  </a:lnTo>
                  <a:lnTo>
                    <a:pt x="44" y="268"/>
                  </a:lnTo>
                  <a:lnTo>
                    <a:pt x="44" y="266"/>
                  </a:lnTo>
                  <a:lnTo>
                    <a:pt x="61" y="280"/>
                  </a:lnTo>
                  <a:lnTo>
                    <a:pt x="61" y="278"/>
                  </a:lnTo>
                  <a:lnTo>
                    <a:pt x="63" y="276"/>
                  </a:lnTo>
                  <a:lnTo>
                    <a:pt x="65" y="272"/>
                  </a:lnTo>
                  <a:lnTo>
                    <a:pt x="69" y="268"/>
                  </a:lnTo>
                  <a:lnTo>
                    <a:pt x="72" y="262"/>
                  </a:lnTo>
                  <a:lnTo>
                    <a:pt x="76" y="257"/>
                  </a:lnTo>
                  <a:lnTo>
                    <a:pt x="78" y="251"/>
                  </a:lnTo>
                  <a:lnTo>
                    <a:pt x="82" y="242"/>
                  </a:lnTo>
                  <a:lnTo>
                    <a:pt x="82" y="236"/>
                  </a:lnTo>
                  <a:lnTo>
                    <a:pt x="82" y="232"/>
                  </a:lnTo>
                  <a:lnTo>
                    <a:pt x="82" y="226"/>
                  </a:lnTo>
                  <a:lnTo>
                    <a:pt x="82" y="221"/>
                  </a:lnTo>
                  <a:lnTo>
                    <a:pt x="82" y="215"/>
                  </a:lnTo>
                  <a:lnTo>
                    <a:pt x="82" y="211"/>
                  </a:lnTo>
                  <a:lnTo>
                    <a:pt x="82" y="205"/>
                  </a:lnTo>
                  <a:lnTo>
                    <a:pt x="82" y="202"/>
                  </a:lnTo>
                  <a:lnTo>
                    <a:pt x="80" y="196"/>
                  </a:lnTo>
                  <a:lnTo>
                    <a:pt x="80" y="192"/>
                  </a:lnTo>
                  <a:lnTo>
                    <a:pt x="78" y="188"/>
                  </a:lnTo>
                  <a:lnTo>
                    <a:pt x="78" y="185"/>
                  </a:lnTo>
                  <a:lnTo>
                    <a:pt x="78" y="181"/>
                  </a:lnTo>
                  <a:lnTo>
                    <a:pt x="78" y="179"/>
                  </a:lnTo>
                  <a:lnTo>
                    <a:pt x="80" y="181"/>
                  </a:lnTo>
                  <a:lnTo>
                    <a:pt x="86" y="183"/>
                  </a:lnTo>
                  <a:lnTo>
                    <a:pt x="90" y="185"/>
                  </a:lnTo>
                  <a:lnTo>
                    <a:pt x="93" y="185"/>
                  </a:lnTo>
                  <a:lnTo>
                    <a:pt x="97" y="185"/>
                  </a:lnTo>
                  <a:lnTo>
                    <a:pt x="103" y="183"/>
                  </a:lnTo>
                  <a:lnTo>
                    <a:pt x="105" y="181"/>
                  </a:lnTo>
                  <a:lnTo>
                    <a:pt x="109" y="177"/>
                  </a:lnTo>
                  <a:lnTo>
                    <a:pt x="112" y="173"/>
                  </a:lnTo>
                  <a:lnTo>
                    <a:pt x="116" y="167"/>
                  </a:lnTo>
                  <a:lnTo>
                    <a:pt x="118" y="162"/>
                  </a:lnTo>
                  <a:lnTo>
                    <a:pt x="120" y="154"/>
                  </a:lnTo>
                  <a:lnTo>
                    <a:pt x="120" y="148"/>
                  </a:lnTo>
                  <a:lnTo>
                    <a:pt x="120" y="145"/>
                  </a:lnTo>
                  <a:lnTo>
                    <a:pt x="120" y="139"/>
                  </a:lnTo>
                  <a:lnTo>
                    <a:pt x="120" y="135"/>
                  </a:lnTo>
                  <a:lnTo>
                    <a:pt x="118" y="129"/>
                  </a:lnTo>
                  <a:lnTo>
                    <a:pt x="118" y="124"/>
                  </a:lnTo>
                  <a:lnTo>
                    <a:pt x="118" y="118"/>
                  </a:lnTo>
                  <a:lnTo>
                    <a:pt x="116" y="114"/>
                  </a:lnTo>
                  <a:lnTo>
                    <a:pt x="114" y="109"/>
                  </a:lnTo>
                  <a:lnTo>
                    <a:pt x="114" y="103"/>
                  </a:lnTo>
                  <a:lnTo>
                    <a:pt x="114" y="97"/>
                  </a:lnTo>
                  <a:lnTo>
                    <a:pt x="114" y="93"/>
                  </a:lnTo>
                  <a:lnTo>
                    <a:pt x="112" y="90"/>
                  </a:lnTo>
                  <a:lnTo>
                    <a:pt x="110" y="86"/>
                  </a:lnTo>
                  <a:lnTo>
                    <a:pt x="110" y="82"/>
                  </a:lnTo>
                  <a:lnTo>
                    <a:pt x="109" y="78"/>
                  </a:lnTo>
                  <a:lnTo>
                    <a:pt x="109" y="74"/>
                  </a:lnTo>
                  <a:lnTo>
                    <a:pt x="109" y="72"/>
                  </a:lnTo>
                  <a:lnTo>
                    <a:pt x="135" y="91"/>
                  </a:lnTo>
                  <a:lnTo>
                    <a:pt x="135" y="90"/>
                  </a:lnTo>
                  <a:lnTo>
                    <a:pt x="135" y="86"/>
                  </a:lnTo>
                  <a:lnTo>
                    <a:pt x="135" y="82"/>
                  </a:lnTo>
                  <a:lnTo>
                    <a:pt x="139" y="78"/>
                  </a:lnTo>
                  <a:lnTo>
                    <a:pt x="139" y="71"/>
                  </a:lnTo>
                  <a:lnTo>
                    <a:pt x="141" y="65"/>
                  </a:lnTo>
                  <a:lnTo>
                    <a:pt x="141" y="55"/>
                  </a:lnTo>
                  <a:lnTo>
                    <a:pt x="143" y="50"/>
                  </a:lnTo>
                  <a:lnTo>
                    <a:pt x="143" y="40"/>
                  </a:lnTo>
                  <a:lnTo>
                    <a:pt x="143" y="33"/>
                  </a:lnTo>
                  <a:lnTo>
                    <a:pt x="143" y="25"/>
                  </a:lnTo>
                  <a:lnTo>
                    <a:pt x="143" y="19"/>
                  </a:lnTo>
                  <a:lnTo>
                    <a:pt x="143" y="12"/>
                  </a:lnTo>
                  <a:lnTo>
                    <a:pt x="145" y="8"/>
                  </a:lnTo>
                  <a:lnTo>
                    <a:pt x="145" y="4"/>
                  </a:lnTo>
                  <a:lnTo>
                    <a:pt x="105" y="0"/>
                  </a:lnTo>
                  <a:lnTo>
                    <a:pt x="103" y="0"/>
                  </a:lnTo>
                  <a:lnTo>
                    <a:pt x="103" y="2"/>
                  </a:lnTo>
                  <a:lnTo>
                    <a:pt x="103" y="4"/>
                  </a:lnTo>
                  <a:lnTo>
                    <a:pt x="101" y="6"/>
                  </a:lnTo>
                  <a:lnTo>
                    <a:pt x="99" y="12"/>
                  </a:lnTo>
                  <a:lnTo>
                    <a:pt x="97" y="17"/>
                  </a:lnTo>
                  <a:lnTo>
                    <a:pt x="95" y="23"/>
                  </a:lnTo>
                  <a:lnTo>
                    <a:pt x="95" y="29"/>
                  </a:lnTo>
                  <a:lnTo>
                    <a:pt x="95" y="34"/>
                  </a:lnTo>
                  <a:lnTo>
                    <a:pt x="95" y="42"/>
                  </a:lnTo>
                  <a:lnTo>
                    <a:pt x="95" y="46"/>
                  </a:lnTo>
                  <a:lnTo>
                    <a:pt x="95" y="50"/>
                  </a:lnTo>
                  <a:lnTo>
                    <a:pt x="95" y="53"/>
                  </a:lnTo>
                  <a:lnTo>
                    <a:pt x="97" y="55"/>
                  </a:lnTo>
                  <a:lnTo>
                    <a:pt x="95" y="55"/>
                  </a:lnTo>
                  <a:lnTo>
                    <a:pt x="93" y="57"/>
                  </a:lnTo>
                  <a:lnTo>
                    <a:pt x="88" y="63"/>
                  </a:lnTo>
                  <a:lnTo>
                    <a:pt x="86" y="69"/>
                  </a:lnTo>
                  <a:lnTo>
                    <a:pt x="80" y="76"/>
                  </a:lnTo>
                  <a:lnTo>
                    <a:pt x="76" y="84"/>
                  </a:lnTo>
                  <a:lnTo>
                    <a:pt x="74" y="88"/>
                  </a:lnTo>
                  <a:lnTo>
                    <a:pt x="72" y="93"/>
                  </a:lnTo>
                  <a:lnTo>
                    <a:pt x="71" y="97"/>
                  </a:lnTo>
                  <a:lnTo>
                    <a:pt x="71" y="103"/>
                  </a:lnTo>
                  <a:lnTo>
                    <a:pt x="67" y="107"/>
                  </a:lnTo>
                  <a:lnTo>
                    <a:pt x="67" y="112"/>
                  </a:lnTo>
                  <a:lnTo>
                    <a:pt x="67" y="116"/>
                  </a:lnTo>
                  <a:lnTo>
                    <a:pt x="67" y="122"/>
                  </a:lnTo>
                  <a:lnTo>
                    <a:pt x="67" y="129"/>
                  </a:lnTo>
                  <a:lnTo>
                    <a:pt x="67" y="137"/>
                  </a:lnTo>
                  <a:lnTo>
                    <a:pt x="67" y="145"/>
                  </a:lnTo>
                  <a:lnTo>
                    <a:pt x="69" y="148"/>
                  </a:lnTo>
                  <a:lnTo>
                    <a:pt x="69" y="152"/>
                  </a:lnTo>
                  <a:lnTo>
                    <a:pt x="71" y="154"/>
                  </a:lnTo>
                  <a:lnTo>
                    <a:pt x="69" y="154"/>
                  </a:lnTo>
                  <a:lnTo>
                    <a:pt x="67" y="156"/>
                  </a:lnTo>
                  <a:lnTo>
                    <a:pt x="61" y="160"/>
                  </a:lnTo>
                  <a:lnTo>
                    <a:pt x="57" y="164"/>
                  </a:lnTo>
                  <a:lnTo>
                    <a:pt x="53" y="169"/>
                  </a:lnTo>
                  <a:lnTo>
                    <a:pt x="48" y="175"/>
                  </a:lnTo>
                  <a:lnTo>
                    <a:pt x="44" y="183"/>
                  </a:lnTo>
                  <a:lnTo>
                    <a:pt x="42" y="192"/>
                  </a:lnTo>
                  <a:lnTo>
                    <a:pt x="38" y="200"/>
                  </a:lnTo>
                  <a:lnTo>
                    <a:pt x="38" y="209"/>
                  </a:lnTo>
                  <a:lnTo>
                    <a:pt x="36" y="213"/>
                  </a:lnTo>
                  <a:lnTo>
                    <a:pt x="36" y="217"/>
                  </a:lnTo>
                  <a:lnTo>
                    <a:pt x="36" y="221"/>
                  </a:lnTo>
                  <a:lnTo>
                    <a:pt x="38" y="226"/>
                  </a:lnTo>
                  <a:lnTo>
                    <a:pt x="38" y="232"/>
                  </a:lnTo>
                  <a:lnTo>
                    <a:pt x="38" y="238"/>
                  </a:lnTo>
                  <a:lnTo>
                    <a:pt x="40" y="242"/>
                  </a:lnTo>
                  <a:lnTo>
                    <a:pt x="40" y="243"/>
                  </a:lnTo>
                  <a:lnTo>
                    <a:pt x="36" y="245"/>
                  </a:lnTo>
                  <a:lnTo>
                    <a:pt x="33" y="249"/>
                  </a:lnTo>
                  <a:lnTo>
                    <a:pt x="29" y="251"/>
                  </a:lnTo>
                  <a:lnTo>
                    <a:pt x="25" y="257"/>
                  </a:lnTo>
                  <a:lnTo>
                    <a:pt x="23" y="261"/>
                  </a:lnTo>
                  <a:lnTo>
                    <a:pt x="21" y="268"/>
                  </a:lnTo>
                  <a:lnTo>
                    <a:pt x="19" y="274"/>
                  </a:lnTo>
                  <a:lnTo>
                    <a:pt x="19" y="281"/>
                  </a:lnTo>
                  <a:lnTo>
                    <a:pt x="19" y="289"/>
                  </a:lnTo>
                  <a:lnTo>
                    <a:pt x="19" y="297"/>
                  </a:lnTo>
                  <a:lnTo>
                    <a:pt x="19" y="302"/>
                  </a:lnTo>
                  <a:lnTo>
                    <a:pt x="19" y="308"/>
                  </a:lnTo>
                  <a:lnTo>
                    <a:pt x="19" y="312"/>
                  </a:lnTo>
                  <a:lnTo>
                    <a:pt x="17" y="312"/>
                  </a:lnTo>
                  <a:lnTo>
                    <a:pt x="12" y="316"/>
                  </a:lnTo>
                  <a:lnTo>
                    <a:pt x="10" y="318"/>
                  </a:lnTo>
                  <a:lnTo>
                    <a:pt x="6" y="321"/>
                  </a:lnTo>
                  <a:lnTo>
                    <a:pt x="4" y="325"/>
                  </a:lnTo>
                  <a:lnTo>
                    <a:pt x="4" y="331"/>
                  </a:lnTo>
                  <a:lnTo>
                    <a:pt x="2" y="338"/>
                  </a:lnTo>
                  <a:lnTo>
                    <a:pt x="0" y="346"/>
                  </a:lnTo>
                  <a:lnTo>
                    <a:pt x="0" y="354"/>
                  </a:lnTo>
                  <a:lnTo>
                    <a:pt x="0" y="363"/>
                  </a:lnTo>
                  <a:lnTo>
                    <a:pt x="0" y="371"/>
                  </a:lnTo>
                  <a:lnTo>
                    <a:pt x="0" y="376"/>
                  </a:lnTo>
                  <a:lnTo>
                    <a:pt x="0" y="380"/>
                  </a:lnTo>
                  <a:lnTo>
                    <a:pt x="2" y="384"/>
                  </a:lnTo>
                  <a:lnTo>
                    <a:pt x="4" y="428"/>
                  </a:lnTo>
                  <a:lnTo>
                    <a:pt x="8" y="418"/>
                  </a:lnTo>
                  <a:close/>
                </a:path>
              </a:pathLst>
            </a:custGeom>
            <a:solidFill>
              <a:srgbClr val="66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1" name="Freeform 34"/>
            <p:cNvSpPr>
              <a:spLocks/>
            </p:cNvSpPr>
            <p:nvPr/>
          </p:nvSpPr>
          <p:spPr bwMode="auto">
            <a:xfrm>
              <a:off x="4926" y="1355"/>
              <a:ext cx="148" cy="72"/>
            </a:xfrm>
            <a:custGeom>
              <a:avLst/>
              <a:gdLst>
                <a:gd name="T0" fmla="*/ 142 w 296"/>
                <a:gd name="T1" fmla="*/ 127 h 144"/>
                <a:gd name="T2" fmla="*/ 131 w 296"/>
                <a:gd name="T3" fmla="*/ 110 h 144"/>
                <a:gd name="T4" fmla="*/ 127 w 296"/>
                <a:gd name="T5" fmla="*/ 87 h 144"/>
                <a:gd name="T6" fmla="*/ 125 w 296"/>
                <a:gd name="T7" fmla="*/ 72 h 144"/>
                <a:gd name="T8" fmla="*/ 108 w 296"/>
                <a:gd name="T9" fmla="*/ 64 h 144"/>
                <a:gd name="T10" fmla="*/ 84 w 296"/>
                <a:gd name="T11" fmla="*/ 62 h 144"/>
                <a:gd name="T12" fmla="*/ 57 w 296"/>
                <a:gd name="T13" fmla="*/ 76 h 144"/>
                <a:gd name="T14" fmla="*/ 34 w 296"/>
                <a:gd name="T15" fmla="*/ 100 h 144"/>
                <a:gd name="T16" fmla="*/ 13 w 296"/>
                <a:gd name="T17" fmla="*/ 93 h 144"/>
                <a:gd name="T18" fmla="*/ 7 w 296"/>
                <a:gd name="T19" fmla="*/ 74 h 144"/>
                <a:gd name="T20" fmla="*/ 9 w 296"/>
                <a:gd name="T21" fmla="*/ 59 h 144"/>
                <a:gd name="T22" fmla="*/ 0 w 296"/>
                <a:gd name="T23" fmla="*/ 43 h 144"/>
                <a:gd name="T24" fmla="*/ 15 w 296"/>
                <a:gd name="T25" fmla="*/ 43 h 144"/>
                <a:gd name="T26" fmla="*/ 36 w 296"/>
                <a:gd name="T27" fmla="*/ 47 h 144"/>
                <a:gd name="T28" fmla="*/ 44 w 296"/>
                <a:gd name="T29" fmla="*/ 64 h 144"/>
                <a:gd name="T30" fmla="*/ 61 w 296"/>
                <a:gd name="T31" fmla="*/ 47 h 144"/>
                <a:gd name="T32" fmla="*/ 89 w 296"/>
                <a:gd name="T33" fmla="*/ 38 h 144"/>
                <a:gd name="T34" fmla="*/ 110 w 296"/>
                <a:gd name="T35" fmla="*/ 49 h 144"/>
                <a:gd name="T36" fmla="*/ 118 w 296"/>
                <a:gd name="T37" fmla="*/ 40 h 144"/>
                <a:gd name="T38" fmla="*/ 129 w 296"/>
                <a:gd name="T39" fmla="*/ 47 h 144"/>
                <a:gd name="T40" fmla="*/ 137 w 296"/>
                <a:gd name="T41" fmla="*/ 66 h 144"/>
                <a:gd name="T42" fmla="*/ 142 w 296"/>
                <a:gd name="T43" fmla="*/ 85 h 144"/>
                <a:gd name="T44" fmla="*/ 171 w 296"/>
                <a:gd name="T45" fmla="*/ 106 h 144"/>
                <a:gd name="T46" fmla="*/ 201 w 296"/>
                <a:gd name="T47" fmla="*/ 93 h 144"/>
                <a:gd name="T48" fmla="*/ 222 w 296"/>
                <a:gd name="T49" fmla="*/ 83 h 144"/>
                <a:gd name="T50" fmla="*/ 245 w 296"/>
                <a:gd name="T51" fmla="*/ 81 h 144"/>
                <a:gd name="T52" fmla="*/ 260 w 296"/>
                <a:gd name="T53" fmla="*/ 72 h 144"/>
                <a:gd name="T54" fmla="*/ 260 w 296"/>
                <a:gd name="T55" fmla="*/ 57 h 144"/>
                <a:gd name="T56" fmla="*/ 251 w 296"/>
                <a:gd name="T57" fmla="*/ 36 h 144"/>
                <a:gd name="T58" fmla="*/ 238 w 296"/>
                <a:gd name="T59" fmla="*/ 42 h 144"/>
                <a:gd name="T60" fmla="*/ 215 w 296"/>
                <a:gd name="T61" fmla="*/ 47 h 144"/>
                <a:gd name="T62" fmla="*/ 200 w 296"/>
                <a:gd name="T63" fmla="*/ 47 h 144"/>
                <a:gd name="T64" fmla="*/ 213 w 296"/>
                <a:gd name="T65" fmla="*/ 26 h 144"/>
                <a:gd name="T66" fmla="*/ 232 w 296"/>
                <a:gd name="T67" fmla="*/ 0 h 144"/>
                <a:gd name="T68" fmla="*/ 236 w 296"/>
                <a:gd name="T69" fmla="*/ 15 h 144"/>
                <a:gd name="T70" fmla="*/ 257 w 296"/>
                <a:gd name="T71" fmla="*/ 17 h 144"/>
                <a:gd name="T72" fmla="*/ 262 w 296"/>
                <a:gd name="T73" fmla="*/ 32 h 144"/>
                <a:gd name="T74" fmla="*/ 279 w 296"/>
                <a:gd name="T75" fmla="*/ 53 h 144"/>
                <a:gd name="T76" fmla="*/ 285 w 296"/>
                <a:gd name="T77" fmla="*/ 68 h 144"/>
                <a:gd name="T78" fmla="*/ 296 w 296"/>
                <a:gd name="T79" fmla="*/ 80 h 144"/>
                <a:gd name="T80" fmla="*/ 279 w 296"/>
                <a:gd name="T81" fmla="*/ 81 h 144"/>
                <a:gd name="T82" fmla="*/ 264 w 296"/>
                <a:gd name="T83" fmla="*/ 91 h 144"/>
                <a:gd name="T84" fmla="*/ 264 w 296"/>
                <a:gd name="T85" fmla="*/ 108 h 144"/>
                <a:gd name="T86" fmla="*/ 247 w 296"/>
                <a:gd name="T87" fmla="*/ 100 h 144"/>
                <a:gd name="T88" fmla="*/ 226 w 296"/>
                <a:gd name="T89" fmla="*/ 99 h 144"/>
                <a:gd name="T90" fmla="*/ 213 w 296"/>
                <a:gd name="T91" fmla="*/ 108 h 144"/>
                <a:gd name="T92" fmla="*/ 217 w 296"/>
                <a:gd name="T93" fmla="*/ 137 h 144"/>
                <a:gd name="T94" fmla="*/ 200 w 296"/>
                <a:gd name="T95" fmla="*/ 144 h 144"/>
                <a:gd name="T96" fmla="*/ 163 w 296"/>
                <a:gd name="T97" fmla="*/ 142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6"/>
                <a:gd name="T148" fmla="*/ 0 h 144"/>
                <a:gd name="T149" fmla="*/ 296 w 296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6" h="144">
                  <a:moveTo>
                    <a:pt x="163" y="142"/>
                  </a:moveTo>
                  <a:lnTo>
                    <a:pt x="146" y="133"/>
                  </a:lnTo>
                  <a:lnTo>
                    <a:pt x="144" y="131"/>
                  </a:lnTo>
                  <a:lnTo>
                    <a:pt x="142" y="127"/>
                  </a:lnTo>
                  <a:lnTo>
                    <a:pt x="139" y="123"/>
                  </a:lnTo>
                  <a:lnTo>
                    <a:pt x="137" y="119"/>
                  </a:lnTo>
                  <a:lnTo>
                    <a:pt x="135" y="114"/>
                  </a:lnTo>
                  <a:lnTo>
                    <a:pt x="131" y="110"/>
                  </a:lnTo>
                  <a:lnTo>
                    <a:pt x="129" y="104"/>
                  </a:lnTo>
                  <a:lnTo>
                    <a:pt x="129" y="99"/>
                  </a:lnTo>
                  <a:lnTo>
                    <a:pt x="127" y="91"/>
                  </a:lnTo>
                  <a:lnTo>
                    <a:pt x="127" y="87"/>
                  </a:lnTo>
                  <a:lnTo>
                    <a:pt x="125" y="81"/>
                  </a:lnTo>
                  <a:lnTo>
                    <a:pt x="125" y="78"/>
                  </a:lnTo>
                  <a:lnTo>
                    <a:pt x="125" y="74"/>
                  </a:lnTo>
                  <a:lnTo>
                    <a:pt x="125" y="72"/>
                  </a:lnTo>
                  <a:lnTo>
                    <a:pt x="122" y="72"/>
                  </a:lnTo>
                  <a:lnTo>
                    <a:pt x="118" y="70"/>
                  </a:lnTo>
                  <a:lnTo>
                    <a:pt x="114" y="66"/>
                  </a:lnTo>
                  <a:lnTo>
                    <a:pt x="108" y="64"/>
                  </a:lnTo>
                  <a:lnTo>
                    <a:pt x="103" y="62"/>
                  </a:lnTo>
                  <a:lnTo>
                    <a:pt x="97" y="61"/>
                  </a:lnTo>
                  <a:lnTo>
                    <a:pt x="89" y="62"/>
                  </a:lnTo>
                  <a:lnTo>
                    <a:pt x="84" y="62"/>
                  </a:lnTo>
                  <a:lnTo>
                    <a:pt x="76" y="64"/>
                  </a:lnTo>
                  <a:lnTo>
                    <a:pt x="68" y="68"/>
                  </a:lnTo>
                  <a:lnTo>
                    <a:pt x="63" y="72"/>
                  </a:lnTo>
                  <a:lnTo>
                    <a:pt x="57" y="76"/>
                  </a:lnTo>
                  <a:lnTo>
                    <a:pt x="53" y="80"/>
                  </a:lnTo>
                  <a:lnTo>
                    <a:pt x="49" y="80"/>
                  </a:lnTo>
                  <a:lnTo>
                    <a:pt x="49" y="81"/>
                  </a:lnTo>
                  <a:lnTo>
                    <a:pt x="34" y="100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11" y="89"/>
                  </a:lnTo>
                  <a:lnTo>
                    <a:pt x="9" y="83"/>
                  </a:lnTo>
                  <a:lnTo>
                    <a:pt x="7" y="80"/>
                  </a:lnTo>
                  <a:lnTo>
                    <a:pt x="7" y="74"/>
                  </a:lnTo>
                  <a:lnTo>
                    <a:pt x="7" y="70"/>
                  </a:lnTo>
                  <a:lnTo>
                    <a:pt x="7" y="64"/>
                  </a:lnTo>
                  <a:lnTo>
                    <a:pt x="7" y="62"/>
                  </a:lnTo>
                  <a:lnTo>
                    <a:pt x="9" y="59"/>
                  </a:lnTo>
                  <a:lnTo>
                    <a:pt x="11" y="59"/>
                  </a:lnTo>
                  <a:lnTo>
                    <a:pt x="13" y="57"/>
                  </a:lnTo>
                  <a:lnTo>
                    <a:pt x="15" y="5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9" y="43"/>
                  </a:lnTo>
                  <a:lnTo>
                    <a:pt x="15" y="43"/>
                  </a:lnTo>
                  <a:lnTo>
                    <a:pt x="19" y="43"/>
                  </a:lnTo>
                  <a:lnTo>
                    <a:pt x="23" y="43"/>
                  </a:lnTo>
                  <a:lnTo>
                    <a:pt x="30" y="45"/>
                  </a:lnTo>
                  <a:lnTo>
                    <a:pt x="36" y="47"/>
                  </a:lnTo>
                  <a:lnTo>
                    <a:pt x="40" y="47"/>
                  </a:lnTo>
                  <a:lnTo>
                    <a:pt x="42" y="47"/>
                  </a:lnTo>
                  <a:lnTo>
                    <a:pt x="44" y="66"/>
                  </a:lnTo>
                  <a:lnTo>
                    <a:pt x="44" y="64"/>
                  </a:lnTo>
                  <a:lnTo>
                    <a:pt x="47" y="61"/>
                  </a:lnTo>
                  <a:lnTo>
                    <a:pt x="49" y="57"/>
                  </a:lnTo>
                  <a:lnTo>
                    <a:pt x="55" y="53"/>
                  </a:lnTo>
                  <a:lnTo>
                    <a:pt x="61" y="47"/>
                  </a:lnTo>
                  <a:lnTo>
                    <a:pt x="68" y="43"/>
                  </a:lnTo>
                  <a:lnTo>
                    <a:pt x="74" y="38"/>
                  </a:lnTo>
                  <a:lnTo>
                    <a:pt x="82" y="38"/>
                  </a:lnTo>
                  <a:lnTo>
                    <a:pt x="89" y="38"/>
                  </a:lnTo>
                  <a:lnTo>
                    <a:pt x="95" y="40"/>
                  </a:lnTo>
                  <a:lnTo>
                    <a:pt x="101" y="42"/>
                  </a:lnTo>
                  <a:lnTo>
                    <a:pt x="106" y="45"/>
                  </a:lnTo>
                  <a:lnTo>
                    <a:pt x="110" y="49"/>
                  </a:lnTo>
                  <a:lnTo>
                    <a:pt x="114" y="53"/>
                  </a:lnTo>
                  <a:lnTo>
                    <a:pt x="116" y="55"/>
                  </a:lnTo>
                  <a:lnTo>
                    <a:pt x="118" y="57"/>
                  </a:lnTo>
                  <a:lnTo>
                    <a:pt x="118" y="40"/>
                  </a:lnTo>
                  <a:lnTo>
                    <a:pt x="120" y="40"/>
                  </a:lnTo>
                  <a:lnTo>
                    <a:pt x="123" y="43"/>
                  </a:lnTo>
                  <a:lnTo>
                    <a:pt x="125" y="45"/>
                  </a:lnTo>
                  <a:lnTo>
                    <a:pt x="129" y="47"/>
                  </a:lnTo>
                  <a:lnTo>
                    <a:pt x="131" y="51"/>
                  </a:lnTo>
                  <a:lnTo>
                    <a:pt x="135" y="57"/>
                  </a:lnTo>
                  <a:lnTo>
                    <a:pt x="137" y="61"/>
                  </a:lnTo>
                  <a:lnTo>
                    <a:pt x="137" y="66"/>
                  </a:lnTo>
                  <a:lnTo>
                    <a:pt x="139" y="72"/>
                  </a:lnTo>
                  <a:lnTo>
                    <a:pt x="141" y="78"/>
                  </a:lnTo>
                  <a:lnTo>
                    <a:pt x="142" y="81"/>
                  </a:lnTo>
                  <a:lnTo>
                    <a:pt x="142" y="85"/>
                  </a:lnTo>
                  <a:lnTo>
                    <a:pt x="142" y="89"/>
                  </a:lnTo>
                  <a:lnTo>
                    <a:pt x="144" y="91"/>
                  </a:lnTo>
                  <a:lnTo>
                    <a:pt x="173" y="66"/>
                  </a:lnTo>
                  <a:lnTo>
                    <a:pt x="171" y="106"/>
                  </a:lnTo>
                  <a:lnTo>
                    <a:pt x="196" y="100"/>
                  </a:lnTo>
                  <a:lnTo>
                    <a:pt x="196" y="99"/>
                  </a:lnTo>
                  <a:lnTo>
                    <a:pt x="200" y="97"/>
                  </a:lnTo>
                  <a:lnTo>
                    <a:pt x="201" y="93"/>
                  </a:lnTo>
                  <a:lnTo>
                    <a:pt x="205" y="91"/>
                  </a:lnTo>
                  <a:lnTo>
                    <a:pt x="211" y="89"/>
                  </a:lnTo>
                  <a:lnTo>
                    <a:pt x="217" y="85"/>
                  </a:lnTo>
                  <a:lnTo>
                    <a:pt x="222" y="83"/>
                  </a:lnTo>
                  <a:lnTo>
                    <a:pt x="228" y="81"/>
                  </a:lnTo>
                  <a:lnTo>
                    <a:pt x="234" y="80"/>
                  </a:lnTo>
                  <a:lnTo>
                    <a:pt x="238" y="80"/>
                  </a:lnTo>
                  <a:lnTo>
                    <a:pt x="245" y="81"/>
                  </a:lnTo>
                  <a:lnTo>
                    <a:pt x="247" y="81"/>
                  </a:lnTo>
                  <a:lnTo>
                    <a:pt x="249" y="80"/>
                  </a:lnTo>
                  <a:lnTo>
                    <a:pt x="255" y="78"/>
                  </a:lnTo>
                  <a:lnTo>
                    <a:pt x="260" y="72"/>
                  </a:lnTo>
                  <a:lnTo>
                    <a:pt x="264" y="68"/>
                  </a:lnTo>
                  <a:lnTo>
                    <a:pt x="264" y="64"/>
                  </a:lnTo>
                  <a:lnTo>
                    <a:pt x="264" y="61"/>
                  </a:lnTo>
                  <a:lnTo>
                    <a:pt x="260" y="57"/>
                  </a:lnTo>
                  <a:lnTo>
                    <a:pt x="255" y="53"/>
                  </a:lnTo>
                  <a:lnTo>
                    <a:pt x="253" y="45"/>
                  </a:lnTo>
                  <a:lnTo>
                    <a:pt x="251" y="40"/>
                  </a:lnTo>
                  <a:lnTo>
                    <a:pt x="251" y="36"/>
                  </a:lnTo>
                  <a:lnTo>
                    <a:pt x="251" y="34"/>
                  </a:lnTo>
                  <a:lnTo>
                    <a:pt x="249" y="34"/>
                  </a:lnTo>
                  <a:lnTo>
                    <a:pt x="245" y="38"/>
                  </a:lnTo>
                  <a:lnTo>
                    <a:pt x="238" y="42"/>
                  </a:lnTo>
                  <a:lnTo>
                    <a:pt x="232" y="45"/>
                  </a:lnTo>
                  <a:lnTo>
                    <a:pt x="224" y="47"/>
                  </a:lnTo>
                  <a:lnTo>
                    <a:pt x="220" y="47"/>
                  </a:lnTo>
                  <a:lnTo>
                    <a:pt x="215" y="47"/>
                  </a:lnTo>
                  <a:lnTo>
                    <a:pt x="209" y="49"/>
                  </a:lnTo>
                  <a:lnTo>
                    <a:pt x="205" y="47"/>
                  </a:lnTo>
                  <a:lnTo>
                    <a:pt x="201" y="47"/>
                  </a:lnTo>
                  <a:lnTo>
                    <a:pt x="200" y="47"/>
                  </a:lnTo>
                  <a:lnTo>
                    <a:pt x="200" y="45"/>
                  </a:lnTo>
                  <a:lnTo>
                    <a:pt x="203" y="42"/>
                  </a:lnTo>
                  <a:lnTo>
                    <a:pt x="207" y="34"/>
                  </a:lnTo>
                  <a:lnTo>
                    <a:pt x="213" y="26"/>
                  </a:lnTo>
                  <a:lnTo>
                    <a:pt x="219" y="17"/>
                  </a:lnTo>
                  <a:lnTo>
                    <a:pt x="224" y="11"/>
                  </a:lnTo>
                  <a:lnTo>
                    <a:pt x="228" y="4"/>
                  </a:lnTo>
                  <a:lnTo>
                    <a:pt x="232" y="0"/>
                  </a:lnTo>
                  <a:lnTo>
                    <a:pt x="234" y="5"/>
                  </a:lnTo>
                  <a:lnTo>
                    <a:pt x="234" y="11"/>
                  </a:lnTo>
                  <a:lnTo>
                    <a:pt x="236" y="15"/>
                  </a:lnTo>
                  <a:lnTo>
                    <a:pt x="238" y="17"/>
                  </a:lnTo>
                  <a:lnTo>
                    <a:pt x="243" y="17"/>
                  </a:lnTo>
                  <a:lnTo>
                    <a:pt x="251" y="17"/>
                  </a:lnTo>
                  <a:lnTo>
                    <a:pt x="257" y="17"/>
                  </a:lnTo>
                  <a:lnTo>
                    <a:pt x="260" y="17"/>
                  </a:lnTo>
                  <a:lnTo>
                    <a:pt x="260" y="28"/>
                  </a:lnTo>
                  <a:lnTo>
                    <a:pt x="262" y="32"/>
                  </a:lnTo>
                  <a:lnTo>
                    <a:pt x="264" y="36"/>
                  </a:lnTo>
                  <a:lnTo>
                    <a:pt x="270" y="42"/>
                  </a:lnTo>
                  <a:lnTo>
                    <a:pt x="274" y="47"/>
                  </a:lnTo>
                  <a:lnTo>
                    <a:pt x="279" y="53"/>
                  </a:lnTo>
                  <a:lnTo>
                    <a:pt x="283" y="59"/>
                  </a:lnTo>
                  <a:lnTo>
                    <a:pt x="289" y="64"/>
                  </a:lnTo>
                  <a:lnTo>
                    <a:pt x="285" y="68"/>
                  </a:lnTo>
                  <a:lnTo>
                    <a:pt x="281" y="68"/>
                  </a:lnTo>
                  <a:lnTo>
                    <a:pt x="281" y="70"/>
                  </a:lnTo>
                  <a:lnTo>
                    <a:pt x="296" y="80"/>
                  </a:lnTo>
                  <a:lnTo>
                    <a:pt x="293" y="80"/>
                  </a:lnTo>
                  <a:lnTo>
                    <a:pt x="289" y="80"/>
                  </a:lnTo>
                  <a:lnTo>
                    <a:pt x="285" y="81"/>
                  </a:lnTo>
                  <a:lnTo>
                    <a:pt x="279" y="81"/>
                  </a:lnTo>
                  <a:lnTo>
                    <a:pt x="276" y="83"/>
                  </a:lnTo>
                  <a:lnTo>
                    <a:pt x="270" y="83"/>
                  </a:lnTo>
                  <a:lnTo>
                    <a:pt x="270" y="85"/>
                  </a:lnTo>
                  <a:lnTo>
                    <a:pt x="264" y="91"/>
                  </a:lnTo>
                  <a:lnTo>
                    <a:pt x="264" y="99"/>
                  </a:lnTo>
                  <a:lnTo>
                    <a:pt x="264" y="106"/>
                  </a:lnTo>
                  <a:lnTo>
                    <a:pt x="264" y="108"/>
                  </a:lnTo>
                  <a:lnTo>
                    <a:pt x="260" y="106"/>
                  </a:lnTo>
                  <a:lnTo>
                    <a:pt x="257" y="104"/>
                  </a:lnTo>
                  <a:lnTo>
                    <a:pt x="253" y="102"/>
                  </a:lnTo>
                  <a:lnTo>
                    <a:pt x="247" y="100"/>
                  </a:lnTo>
                  <a:lnTo>
                    <a:pt x="241" y="99"/>
                  </a:lnTo>
                  <a:lnTo>
                    <a:pt x="236" y="97"/>
                  </a:lnTo>
                  <a:lnTo>
                    <a:pt x="232" y="99"/>
                  </a:lnTo>
                  <a:lnTo>
                    <a:pt x="226" y="99"/>
                  </a:lnTo>
                  <a:lnTo>
                    <a:pt x="222" y="100"/>
                  </a:lnTo>
                  <a:lnTo>
                    <a:pt x="219" y="102"/>
                  </a:lnTo>
                  <a:lnTo>
                    <a:pt x="217" y="104"/>
                  </a:lnTo>
                  <a:lnTo>
                    <a:pt x="213" y="108"/>
                  </a:lnTo>
                  <a:lnTo>
                    <a:pt x="213" y="110"/>
                  </a:lnTo>
                  <a:lnTo>
                    <a:pt x="247" y="123"/>
                  </a:lnTo>
                  <a:lnTo>
                    <a:pt x="219" y="133"/>
                  </a:lnTo>
                  <a:lnTo>
                    <a:pt x="217" y="137"/>
                  </a:lnTo>
                  <a:lnTo>
                    <a:pt x="213" y="138"/>
                  </a:lnTo>
                  <a:lnTo>
                    <a:pt x="207" y="140"/>
                  </a:lnTo>
                  <a:lnTo>
                    <a:pt x="203" y="144"/>
                  </a:lnTo>
                  <a:lnTo>
                    <a:pt x="200" y="144"/>
                  </a:lnTo>
                  <a:lnTo>
                    <a:pt x="196" y="144"/>
                  </a:lnTo>
                  <a:lnTo>
                    <a:pt x="192" y="144"/>
                  </a:lnTo>
                  <a:lnTo>
                    <a:pt x="190" y="144"/>
                  </a:lnTo>
                  <a:lnTo>
                    <a:pt x="163" y="142"/>
                  </a:lnTo>
                  <a:close/>
                </a:path>
              </a:pathLst>
            </a:custGeom>
            <a:solidFill>
              <a:srgbClr val="666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2" name="Freeform 35"/>
            <p:cNvSpPr>
              <a:spLocks/>
            </p:cNvSpPr>
            <p:nvPr/>
          </p:nvSpPr>
          <p:spPr bwMode="auto">
            <a:xfrm>
              <a:off x="5020" y="1973"/>
              <a:ext cx="75" cy="52"/>
            </a:xfrm>
            <a:custGeom>
              <a:avLst/>
              <a:gdLst>
                <a:gd name="T0" fmla="*/ 27 w 150"/>
                <a:gd name="T1" fmla="*/ 34 h 105"/>
                <a:gd name="T2" fmla="*/ 34 w 150"/>
                <a:gd name="T3" fmla="*/ 32 h 105"/>
                <a:gd name="T4" fmla="*/ 44 w 150"/>
                <a:gd name="T5" fmla="*/ 29 h 105"/>
                <a:gd name="T6" fmla="*/ 53 w 150"/>
                <a:gd name="T7" fmla="*/ 27 h 105"/>
                <a:gd name="T8" fmla="*/ 63 w 150"/>
                <a:gd name="T9" fmla="*/ 23 h 105"/>
                <a:gd name="T10" fmla="*/ 72 w 150"/>
                <a:gd name="T11" fmla="*/ 21 h 105"/>
                <a:gd name="T12" fmla="*/ 84 w 150"/>
                <a:gd name="T13" fmla="*/ 17 h 105"/>
                <a:gd name="T14" fmla="*/ 95 w 150"/>
                <a:gd name="T15" fmla="*/ 13 h 105"/>
                <a:gd name="T16" fmla="*/ 107 w 150"/>
                <a:gd name="T17" fmla="*/ 10 h 105"/>
                <a:gd name="T18" fmla="*/ 118 w 150"/>
                <a:gd name="T19" fmla="*/ 6 h 105"/>
                <a:gd name="T20" fmla="*/ 127 w 150"/>
                <a:gd name="T21" fmla="*/ 4 h 105"/>
                <a:gd name="T22" fmla="*/ 135 w 150"/>
                <a:gd name="T23" fmla="*/ 0 h 105"/>
                <a:gd name="T24" fmla="*/ 143 w 150"/>
                <a:gd name="T25" fmla="*/ 0 h 105"/>
                <a:gd name="T26" fmla="*/ 145 w 150"/>
                <a:gd name="T27" fmla="*/ 0 h 105"/>
                <a:gd name="T28" fmla="*/ 139 w 150"/>
                <a:gd name="T29" fmla="*/ 8 h 105"/>
                <a:gd name="T30" fmla="*/ 131 w 150"/>
                <a:gd name="T31" fmla="*/ 21 h 105"/>
                <a:gd name="T32" fmla="*/ 124 w 150"/>
                <a:gd name="T33" fmla="*/ 34 h 105"/>
                <a:gd name="T34" fmla="*/ 120 w 150"/>
                <a:gd name="T35" fmla="*/ 44 h 105"/>
                <a:gd name="T36" fmla="*/ 120 w 150"/>
                <a:gd name="T37" fmla="*/ 53 h 105"/>
                <a:gd name="T38" fmla="*/ 126 w 150"/>
                <a:gd name="T39" fmla="*/ 65 h 105"/>
                <a:gd name="T40" fmla="*/ 137 w 150"/>
                <a:gd name="T41" fmla="*/ 70 h 105"/>
                <a:gd name="T42" fmla="*/ 146 w 150"/>
                <a:gd name="T43" fmla="*/ 72 h 105"/>
                <a:gd name="T44" fmla="*/ 148 w 150"/>
                <a:gd name="T45" fmla="*/ 74 h 105"/>
                <a:gd name="T46" fmla="*/ 137 w 150"/>
                <a:gd name="T47" fmla="*/ 82 h 105"/>
                <a:gd name="T48" fmla="*/ 126 w 150"/>
                <a:gd name="T49" fmla="*/ 91 h 105"/>
                <a:gd name="T50" fmla="*/ 116 w 150"/>
                <a:gd name="T51" fmla="*/ 97 h 105"/>
                <a:gd name="T52" fmla="*/ 107 w 150"/>
                <a:gd name="T53" fmla="*/ 101 h 105"/>
                <a:gd name="T54" fmla="*/ 97 w 150"/>
                <a:gd name="T55" fmla="*/ 103 h 105"/>
                <a:gd name="T56" fmla="*/ 86 w 150"/>
                <a:gd name="T57" fmla="*/ 103 h 105"/>
                <a:gd name="T58" fmla="*/ 72 w 150"/>
                <a:gd name="T59" fmla="*/ 101 h 105"/>
                <a:gd name="T60" fmla="*/ 59 w 150"/>
                <a:gd name="T61" fmla="*/ 97 h 105"/>
                <a:gd name="T62" fmla="*/ 46 w 150"/>
                <a:gd name="T63" fmla="*/ 93 h 105"/>
                <a:gd name="T64" fmla="*/ 34 w 150"/>
                <a:gd name="T65" fmla="*/ 89 h 105"/>
                <a:gd name="T66" fmla="*/ 23 w 150"/>
                <a:gd name="T67" fmla="*/ 86 h 105"/>
                <a:gd name="T68" fmla="*/ 13 w 150"/>
                <a:gd name="T69" fmla="*/ 82 h 105"/>
                <a:gd name="T70" fmla="*/ 0 w 150"/>
                <a:gd name="T71" fmla="*/ 40 h 105"/>
                <a:gd name="T72" fmla="*/ 27 w 150"/>
                <a:gd name="T73" fmla="*/ 36 h 10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0"/>
                <a:gd name="T112" fmla="*/ 0 h 105"/>
                <a:gd name="T113" fmla="*/ 150 w 150"/>
                <a:gd name="T114" fmla="*/ 105 h 10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0" h="105">
                  <a:moveTo>
                    <a:pt x="27" y="36"/>
                  </a:moveTo>
                  <a:lnTo>
                    <a:pt x="27" y="34"/>
                  </a:lnTo>
                  <a:lnTo>
                    <a:pt x="31" y="34"/>
                  </a:lnTo>
                  <a:lnTo>
                    <a:pt x="34" y="32"/>
                  </a:lnTo>
                  <a:lnTo>
                    <a:pt x="42" y="30"/>
                  </a:lnTo>
                  <a:lnTo>
                    <a:pt x="44" y="29"/>
                  </a:lnTo>
                  <a:lnTo>
                    <a:pt x="48" y="27"/>
                  </a:lnTo>
                  <a:lnTo>
                    <a:pt x="53" y="27"/>
                  </a:lnTo>
                  <a:lnTo>
                    <a:pt x="57" y="25"/>
                  </a:lnTo>
                  <a:lnTo>
                    <a:pt x="63" y="23"/>
                  </a:lnTo>
                  <a:lnTo>
                    <a:pt x="67" y="21"/>
                  </a:lnTo>
                  <a:lnTo>
                    <a:pt x="72" y="21"/>
                  </a:lnTo>
                  <a:lnTo>
                    <a:pt x="80" y="19"/>
                  </a:lnTo>
                  <a:lnTo>
                    <a:pt x="84" y="17"/>
                  </a:lnTo>
                  <a:lnTo>
                    <a:pt x="89" y="15"/>
                  </a:lnTo>
                  <a:lnTo>
                    <a:pt x="95" y="13"/>
                  </a:lnTo>
                  <a:lnTo>
                    <a:pt x="103" y="11"/>
                  </a:lnTo>
                  <a:lnTo>
                    <a:pt x="107" y="10"/>
                  </a:lnTo>
                  <a:lnTo>
                    <a:pt x="112" y="8"/>
                  </a:lnTo>
                  <a:lnTo>
                    <a:pt x="118" y="6"/>
                  </a:lnTo>
                  <a:lnTo>
                    <a:pt x="124" y="6"/>
                  </a:lnTo>
                  <a:lnTo>
                    <a:pt x="127" y="4"/>
                  </a:lnTo>
                  <a:lnTo>
                    <a:pt x="131" y="2"/>
                  </a:lnTo>
                  <a:lnTo>
                    <a:pt x="135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45" y="0"/>
                  </a:lnTo>
                  <a:lnTo>
                    <a:pt x="143" y="4"/>
                  </a:lnTo>
                  <a:lnTo>
                    <a:pt x="139" y="8"/>
                  </a:lnTo>
                  <a:lnTo>
                    <a:pt x="135" y="15"/>
                  </a:lnTo>
                  <a:lnTo>
                    <a:pt x="131" y="21"/>
                  </a:lnTo>
                  <a:lnTo>
                    <a:pt x="127" y="30"/>
                  </a:lnTo>
                  <a:lnTo>
                    <a:pt x="124" y="34"/>
                  </a:lnTo>
                  <a:lnTo>
                    <a:pt x="122" y="38"/>
                  </a:lnTo>
                  <a:lnTo>
                    <a:pt x="120" y="44"/>
                  </a:lnTo>
                  <a:lnTo>
                    <a:pt x="120" y="48"/>
                  </a:lnTo>
                  <a:lnTo>
                    <a:pt x="120" y="53"/>
                  </a:lnTo>
                  <a:lnTo>
                    <a:pt x="122" y="61"/>
                  </a:lnTo>
                  <a:lnTo>
                    <a:pt x="126" y="65"/>
                  </a:lnTo>
                  <a:lnTo>
                    <a:pt x="131" y="68"/>
                  </a:lnTo>
                  <a:lnTo>
                    <a:pt x="137" y="70"/>
                  </a:lnTo>
                  <a:lnTo>
                    <a:pt x="143" y="72"/>
                  </a:lnTo>
                  <a:lnTo>
                    <a:pt x="146" y="72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145" y="78"/>
                  </a:lnTo>
                  <a:lnTo>
                    <a:pt x="137" y="82"/>
                  </a:lnTo>
                  <a:lnTo>
                    <a:pt x="131" y="89"/>
                  </a:lnTo>
                  <a:lnTo>
                    <a:pt x="126" y="91"/>
                  </a:lnTo>
                  <a:lnTo>
                    <a:pt x="122" y="95"/>
                  </a:lnTo>
                  <a:lnTo>
                    <a:pt x="116" y="97"/>
                  </a:lnTo>
                  <a:lnTo>
                    <a:pt x="112" y="99"/>
                  </a:lnTo>
                  <a:lnTo>
                    <a:pt x="107" y="101"/>
                  </a:lnTo>
                  <a:lnTo>
                    <a:pt x="101" y="103"/>
                  </a:lnTo>
                  <a:lnTo>
                    <a:pt x="97" y="103"/>
                  </a:lnTo>
                  <a:lnTo>
                    <a:pt x="91" y="105"/>
                  </a:lnTo>
                  <a:lnTo>
                    <a:pt x="86" y="103"/>
                  </a:lnTo>
                  <a:lnTo>
                    <a:pt x="80" y="101"/>
                  </a:lnTo>
                  <a:lnTo>
                    <a:pt x="72" y="101"/>
                  </a:lnTo>
                  <a:lnTo>
                    <a:pt x="67" y="99"/>
                  </a:lnTo>
                  <a:lnTo>
                    <a:pt x="59" y="97"/>
                  </a:lnTo>
                  <a:lnTo>
                    <a:pt x="53" y="95"/>
                  </a:lnTo>
                  <a:lnTo>
                    <a:pt x="46" y="93"/>
                  </a:lnTo>
                  <a:lnTo>
                    <a:pt x="40" y="91"/>
                  </a:lnTo>
                  <a:lnTo>
                    <a:pt x="34" y="89"/>
                  </a:lnTo>
                  <a:lnTo>
                    <a:pt x="29" y="87"/>
                  </a:lnTo>
                  <a:lnTo>
                    <a:pt x="23" y="86"/>
                  </a:lnTo>
                  <a:lnTo>
                    <a:pt x="19" y="84"/>
                  </a:lnTo>
                  <a:lnTo>
                    <a:pt x="13" y="82"/>
                  </a:lnTo>
                  <a:lnTo>
                    <a:pt x="12" y="82"/>
                  </a:lnTo>
                  <a:lnTo>
                    <a:pt x="0" y="40"/>
                  </a:lnTo>
                  <a:lnTo>
                    <a:pt x="27" y="36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3" name="Freeform 36"/>
            <p:cNvSpPr>
              <a:spLocks/>
            </p:cNvSpPr>
            <p:nvPr/>
          </p:nvSpPr>
          <p:spPr bwMode="auto">
            <a:xfrm>
              <a:off x="4645" y="1904"/>
              <a:ext cx="255" cy="162"/>
            </a:xfrm>
            <a:custGeom>
              <a:avLst/>
              <a:gdLst>
                <a:gd name="T0" fmla="*/ 493 w 512"/>
                <a:gd name="T1" fmla="*/ 65 h 323"/>
                <a:gd name="T2" fmla="*/ 460 w 512"/>
                <a:gd name="T3" fmla="*/ 101 h 323"/>
                <a:gd name="T4" fmla="*/ 420 w 512"/>
                <a:gd name="T5" fmla="*/ 128 h 323"/>
                <a:gd name="T6" fmla="*/ 380 w 512"/>
                <a:gd name="T7" fmla="*/ 133 h 323"/>
                <a:gd name="T8" fmla="*/ 342 w 512"/>
                <a:gd name="T9" fmla="*/ 126 h 323"/>
                <a:gd name="T10" fmla="*/ 314 w 512"/>
                <a:gd name="T11" fmla="*/ 112 h 323"/>
                <a:gd name="T12" fmla="*/ 295 w 512"/>
                <a:gd name="T13" fmla="*/ 95 h 323"/>
                <a:gd name="T14" fmla="*/ 283 w 512"/>
                <a:gd name="T15" fmla="*/ 88 h 323"/>
                <a:gd name="T16" fmla="*/ 263 w 512"/>
                <a:gd name="T17" fmla="*/ 99 h 323"/>
                <a:gd name="T18" fmla="*/ 234 w 512"/>
                <a:gd name="T19" fmla="*/ 110 h 323"/>
                <a:gd name="T20" fmla="*/ 206 w 512"/>
                <a:gd name="T21" fmla="*/ 110 h 323"/>
                <a:gd name="T22" fmla="*/ 181 w 512"/>
                <a:gd name="T23" fmla="*/ 105 h 323"/>
                <a:gd name="T24" fmla="*/ 164 w 512"/>
                <a:gd name="T25" fmla="*/ 97 h 323"/>
                <a:gd name="T26" fmla="*/ 185 w 512"/>
                <a:gd name="T27" fmla="*/ 95 h 323"/>
                <a:gd name="T28" fmla="*/ 211 w 512"/>
                <a:gd name="T29" fmla="*/ 84 h 323"/>
                <a:gd name="T30" fmla="*/ 234 w 512"/>
                <a:gd name="T31" fmla="*/ 63 h 323"/>
                <a:gd name="T32" fmla="*/ 247 w 512"/>
                <a:gd name="T33" fmla="*/ 32 h 323"/>
                <a:gd name="T34" fmla="*/ 255 w 512"/>
                <a:gd name="T35" fmla="*/ 8 h 323"/>
                <a:gd name="T36" fmla="*/ 247 w 512"/>
                <a:gd name="T37" fmla="*/ 4 h 323"/>
                <a:gd name="T38" fmla="*/ 211 w 512"/>
                <a:gd name="T39" fmla="*/ 31 h 323"/>
                <a:gd name="T40" fmla="*/ 185 w 512"/>
                <a:gd name="T41" fmla="*/ 46 h 323"/>
                <a:gd name="T42" fmla="*/ 162 w 512"/>
                <a:gd name="T43" fmla="*/ 61 h 323"/>
                <a:gd name="T44" fmla="*/ 129 w 512"/>
                <a:gd name="T45" fmla="*/ 84 h 323"/>
                <a:gd name="T46" fmla="*/ 105 w 512"/>
                <a:gd name="T47" fmla="*/ 101 h 323"/>
                <a:gd name="T48" fmla="*/ 86 w 512"/>
                <a:gd name="T49" fmla="*/ 107 h 323"/>
                <a:gd name="T50" fmla="*/ 50 w 512"/>
                <a:gd name="T51" fmla="*/ 108 h 323"/>
                <a:gd name="T52" fmla="*/ 23 w 512"/>
                <a:gd name="T53" fmla="*/ 95 h 323"/>
                <a:gd name="T54" fmla="*/ 0 w 512"/>
                <a:gd name="T55" fmla="*/ 82 h 323"/>
                <a:gd name="T56" fmla="*/ 12 w 512"/>
                <a:gd name="T57" fmla="*/ 129 h 323"/>
                <a:gd name="T58" fmla="*/ 36 w 512"/>
                <a:gd name="T59" fmla="*/ 147 h 323"/>
                <a:gd name="T60" fmla="*/ 67 w 512"/>
                <a:gd name="T61" fmla="*/ 164 h 323"/>
                <a:gd name="T62" fmla="*/ 93 w 512"/>
                <a:gd name="T63" fmla="*/ 171 h 323"/>
                <a:gd name="T64" fmla="*/ 122 w 512"/>
                <a:gd name="T65" fmla="*/ 175 h 323"/>
                <a:gd name="T66" fmla="*/ 190 w 512"/>
                <a:gd name="T67" fmla="*/ 135 h 323"/>
                <a:gd name="T68" fmla="*/ 215 w 512"/>
                <a:gd name="T69" fmla="*/ 162 h 323"/>
                <a:gd name="T70" fmla="*/ 244 w 512"/>
                <a:gd name="T71" fmla="*/ 177 h 323"/>
                <a:gd name="T72" fmla="*/ 276 w 512"/>
                <a:gd name="T73" fmla="*/ 185 h 323"/>
                <a:gd name="T74" fmla="*/ 304 w 512"/>
                <a:gd name="T75" fmla="*/ 188 h 323"/>
                <a:gd name="T76" fmla="*/ 327 w 512"/>
                <a:gd name="T77" fmla="*/ 287 h 323"/>
                <a:gd name="T78" fmla="*/ 350 w 512"/>
                <a:gd name="T79" fmla="*/ 300 h 323"/>
                <a:gd name="T80" fmla="*/ 377 w 512"/>
                <a:gd name="T81" fmla="*/ 312 h 323"/>
                <a:gd name="T82" fmla="*/ 401 w 512"/>
                <a:gd name="T83" fmla="*/ 318 h 323"/>
                <a:gd name="T84" fmla="*/ 430 w 512"/>
                <a:gd name="T85" fmla="*/ 323 h 323"/>
                <a:gd name="T86" fmla="*/ 420 w 512"/>
                <a:gd name="T87" fmla="*/ 314 h 323"/>
                <a:gd name="T88" fmla="*/ 394 w 512"/>
                <a:gd name="T89" fmla="*/ 295 h 323"/>
                <a:gd name="T90" fmla="*/ 371 w 512"/>
                <a:gd name="T91" fmla="*/ 272 h 323"/>
                <a:gd name="T92" fmla="*/ 378 w 512"/>
                <a:gd name="T93" fmla="*/ 251 h 323"/>
                <a:gd name="T94" fmla="*/ 405 w 512"/>
                <a:gd name="T95" fmla="*/ 242 h 323"/>
                <a:gd name="T96" fmla="*/ 441 w 512"/>
                <a:gd name="T97" fmla="*/ 230 h 323"/>
                <a:gd name="T98" fmla="*/ 474 w 512"/>
                <a:gd name="T99" fmla="*/ 217 h 323"/>
                <a:gd name="T100" fmla="*/ 498 w 512"/>
                <a:gd name="T101" fmla="*/ 204 h 323"/>
                <a:gd name="T102" fmla="*/ 510 w 512"/>
                <a:gd name="T103" fmla="*/ 196 h 323"/>
                <a:gd name="T104" fmla="*/ 491 w 512"/>
                <a:gd name="T105" fmla="*/ 194 h 323"/>
                <a:gd name="T106" fmla="*/ 464 w 512"/>
                <a:gd name="T107" fmla="*/ 190 h 323"/>
                <a:gd name="T108" fmla="*/ 436 w 512"/>
                <a:gd name="T109" fmla="*/ 183 h 323"/>
                <a:gd name="T110" fmla="*/ 409 w 512"/>
                <a:gd name="T111" fmla="*/ 173 h 323"/>
                <a:gd name="T112" fmla="*/ 388 w 512"/>
                <a:gd name="T113" fmla="*/ 162 h 323"/>
                <a:gd name="T114" fmla="*/ 409 w 512"/>
                <a:gd name="T115" fmla="*/ 160 h 323"/>
                <a:gd name="T116" fmla="*/ 441 w 512"/>
                <a:gd name="T117" fmla="*/ 150 h 323"/>
                <a:gd name="T118" fmla="*/ 472 w 512"/>
                <a:gd name="T119" fmla="*/ 126 h 323"/>
                <a:gd name="T120" fmla="*/ 494 w 512"/>
                <a:gd name="T121" fmla="*/ 88 h 323"/>
                <a:gd name="T122" fmla="*/ 508 w 512"/>
                <a:gd name="T123" fmla="*/ 51 h 3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12"/>
                <a:gd name="T187" fmla="*/ 0 h 323"/>
                <a:gd name="T188" fmla="*/ 512 w 512"/>
                <a:gd name="T189" fmla="*/ 323 h 32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12" h="323">
                  <a:moveTo>
                    <a:pt x="512" y="36"/>
                  </a:moveTo>
                  <a:lnTo>
                    <a:pt x="504" y="46"/>
                  </a:lnTo>
                  <a:lnTo>
                    <a:pt x="500" y="51"/>
                  </a:lnTo>
                  <a:lnTo>
                    <a:pt x="496" y="57"/>
                  </a:lnTo>
                  <a:lnTo>
                    <a:pt x="493" y="65"/>
                  </a:lnTo>
                  <a:lnTo>
                    <a:pt x="487" y="72"/>
                  </a:lnTo>
                  <a:lnTo>
                    <a:pt x="481" y="78"/>
                  </a:lnTo>
                  <a:lnTo>
                    <a:pt x="474" y="86"/>
                  </a:lnTo>
                  <a:lnTo>
                    <a:pt x="468" y="93"/>
                  </a:lnTo>
                  <a:lnTo>
                    <a:pt x="460" y="101"/>
                  </a:lnTo>
                  <a:lnTo>
                    <a:pt x="453" y="107"/>
                  </a:lnTo>
                  <a:lnTo>
                    <a:pt x="445" y="114"/>
                  </a:lnTo>
                  <a:lnTo>
                    <a:pt x="436" y="118"/>
                  </a:lnTo>
                  <a:lnTo>
                    <a:pt x="430" y="124"/>
                  </a:lnTo>
                  <a:lnTo>
                    <a:pt x="420" y="128"/>
                  </a:lnTo>
                  <a:lnTo>
                    <a:pt x="413" y="129"/>
                  </a:lnTo>
                  <a:lnTo>
                    <a:pt x="403" y="131"/>
                  </a:lnTo>
                  <a:lnTo>
                    <a:pt x="398" y="133"/>
                  </a:lnTo>
                  <a:lnTo>
                    <a:pt x="388" y="133"/>
                  </a:lnTo>
                  <a:lnTo>
                    <a:pt x="380" y="133"/>
                  </a:lnTo>
                  <a:lnTo>
                    <a:pt x="371" y="131"/>
                  </a:lnTo>
                  <a:lnTo>
                    <a:pt x="365" y="131"/>
                  </a:lnTo>
                  <a:lnTo>
                    <a:pt x="356" y="129"/>
                  </a:lnTo>
                  <a:lnTo>
                    <a:pt x="350" y="128"/>
                  </a:lnTo>
                  <a:lnTo>
                    <a:pt x="342" y="126"/>
                  </a:lnTo>
                  <a:lnTo>
                    <a:pt x="337" y="124"/>
                  </a:lnTo>
                  <a:lnTo>
                    <a:pt x="329" y="120"/>
                  </a:lnTo>
                  <a:lnTo>
                    <a:pt x="323" y="118"/>
                  </a:lnTo>
                  <a:lnTo>
                    <a:pt x="318" y="114"/>
                  </a:lnTo>
                  <a:lnTo>
                    <a:pt x="314" y="112"/>
                  </a:lnTo>
                  <a:lnTo>
                    <a:pt x="310" y="108"/>
                  </a:lnTo>
                  <a:lnTo>
                    <a:pt x="306" y="105"/>
                  </a:lnTo>
                  <a:lnTo>
                    <a:pt x="302" y="103"/>
                  </a:lnTo>
                  <a:lnTo>
                    <a:pt x="301" y="101"/>
                  </a:lnTo>
                  <a:lnTo>
                    <a:pt x="295" y="95"/>
                  </a:lnTo>
                  <a:lnTo>
                    <a:pt x="293" y="93"/>
                  </a:lnTo>
                  <a:lnTo>
                    <a:pt x="291" y="88"/>
                  </a:lnTo>
                  <a:lnTo>
                    <a:pt x="291" y="86"/>
                  </a:lnTo>
                  <a:lnTo>
                    <a:pt x="287" y="86"/>
                  </a:lnTo>
                  <a:lnTo>
                    <a:pt x="283" y="88"/>
                  </a:lnTo>
                  <a:lnTo>
                    <a:pt x="280" y="89"/>
                  </a:lnTo>
                  <a:lnTo>
                    <a:pt x="276" y="93"/>
                  </a:lnTo>
                  <a:lnTo>
                    <a:pt x="272" y="95"/>
                  </a:lnTo>
                  <a:lnTo>
                    <a:pt x="268" y="97"/>
                  </a:lnTo>
                  <a:lnTo>
                    <a:pt x="263" y="99"/>
                  </a:lnTo>
                  <a:lnTo>
                    <a:pt x="259" y="101"/>
                  </a:lnTo>
                  <a:lnTo>
                    <a:pt x="253" y="105"/>
                  </a:lnTo>
                  <a:lnTo>
                    <a:pt x="247" y="107"/>
                  </a:lnTo>
                  <a:lnTo>
                    <a:pt x="240" y="108"/>
                  </a:lnTo>
                  <a:lnTo>
                    <a:pt x="234" y="110"/>
                  </a:lnTo>
                  <a:lnTo>
                    <a:pt x="228" y="110"/>
                  </a:lnTo>
                  <a:lnTo>
                    <a:pt x="223" y="112"/>
                  </a:lnTo>
                  <a:lnTo>
                    <a:pt x="217" y="112"/>
                  </a:lnTo>
                  <a:lnTo>
                    <a:pt x="211" y="112"/>
                  </a:lnTo>
                  <a:lnTo>
                    <a:pt x="206" y="110"/>
                  </a:lnTo>
                  <a:lnTo>
                    <a:pt x="200" y="110"/>
                  </a:lnTo>
                  <a:lnTo>
                    <a:pt x="194" y="110"/>
                  </a:lnTo>
                  <a:lnTo>
                    <a:pt x="188" y="108"/>
                  </a:lnTo>
                  <a:lnTo>
                    <a:pt x="185" y="107"/>
                  </a:lnTo>
                  <a:lnTo>
                    <a:pt x="181" y="105"/>
                  </a:lnTo>
                  <a:lnTo>
                    <a:pt x="171" y="103"/>
                  </a:lnTo>
                  <a:lnTo>
                    <a:pt x="166" y="101"/>
                  </a:lnTo>
                  <a:lnTo>
                    <a:pt x="162" y="97"/>
                  </a:lnTo>
                  <a:lnTo>
                    <a:pt x="164" y="97"/>
                  </a:lnTo>
                  <a:lnTo>
                    <a:pt x="167" y="97"/>
                  </a:lnTo>
                  <a:lnTo>
                    <a:pt x="171" y="95"/>
                  </a:lnTo>
                  <a:lnTo>
                    <a:pt x="175" y="95"/>
                  </a:lnTo>
                  <a:lnTo>
                    <a:pt x="181" y="95"/>
                  </a:lnTo>
                  <a:lnTo>
                    <a:pt x="185" y="95"/>
                  </a:lnTo>
                  <a:lnTo>
                    <a:pt x="190" y="93"/>
                  </a:lnTo>
                  <a:lnTo>
                    <a:pt x="196" y="91"/>
                  </a:lnTo>
                  <a:lnTo>
                    <a:pt x="202" y="88"/>
                  </a:lnTo>
                  <a:lnTo>
                    <a:pt x="207" y="88"/>
                  </a:lnTo>
                  <a:lnTo>
                    <a:pt x="211" y="84"/>
                  </a:lnTo>
                  <a:lnTo>
                    <a:pt x="217" y="80"/>
                  </a:lnTo>
                  <a:lnTo>
                    <a:pt x="223" y="76"/>
                  </a:lnTo>
                  <a:lnTo>
                    <a:pt x="228" y="74"/>
                  </a:lnTo>
                  <a:lnTo>
                    <a:pt x="230" y="67"/>
                  </a:lnTo>
                  <a:lnTo>
                    <a:pt x="234" y="63"/>
                  </a:lnTo>
                  <a:lnTo>
                    <a:pt x="238" y="57"/>
                  </a:lnTo>
                  <a:lnTo>
                    <a:pt x="242" y="51"/>
                  </a:lnTo>
                  <a:lnTo>
                    <a:pt x="244" y="46"/>
                  </a:lnTo>
                  <a:lnTo>
                    <a:pt x="245" y="38"/>
                  </a:lnTo>
                  <a:lnTo>
                    <a:pt x="247" y="32"/>
                  </a:lnTo>
                  <a:lnTo>
                    <a:pt x="249" y="27"/>
                  </a:lnTo>
                  <a:lnTo>
                    <a:pt x="251" y="21"/>
                  </a:lnTo>
                  <a:lnTo>
                    <a:pt x="251" y="15"/>
                  </a:lnTo>
                  <a:lnTo>
                    <a:pt x="253" y="12"/>
                  </a:lnTo>
                  <a:lnTo>
                    <a:pt x="255" y="8"/>
                  </a:lnTo>
                  <a:lnTo>
                    <a:pt x="255" y="2"/>
                  </a:lnTo>
                  <a:lnTo>
                    <a:pt x="255" y="0"/>
                  </a:lnTo>
                  <a:lnTo>
                    <a:pt x="251" y="2"/>
                  </a:lnTo>
                  <a:lnTo>
                    <a:pt x="247" y="4"/>
                  </a:lnTo>
                  <a:lnTo>
                    <a:pt x="242" y="10"/>
                  </a:lnTo>
                  <a:lnTo>
                    <a:pt x="234" y="13"/>
                  </a:lnTo>
                  <a:lnTo>
                    <a:pt x="228" y="19"/>
                  </a:lnTo>
                  <a:lnTo>
                    <a:pt x="219" y="25"/>
                  </a:lnTo>
                  <a:lnTo>
                    <a:pt x="211" y="31"/>
                  </a:lnTo>
                  <a:lnTo>
                    <a:pt x="206" y="32"/>
                  </a:lnTo>
                  <a:lnTo>
                    <a:pt x="200" y="36"/>
                  </a:lnTo>
                  <a:lnTo>
                    <a:pt x="196" y="40"/>
                  </a:lnTo>
                  <a:lnTo>
                    <a:pt x="190" y="44"/>
                  </a:lnTo>
                  <a:lnTo>
                    <a:pt x="185" y="46"/>
                  </a:lnTo>
                  <a:lnTo>
                    <a:pt x="181" y="50"/>
                  </a:lnTo>
                  <a:lnTo>
                    <a:pt x="175" y="51"/>
                  </a:lnTo>
                  <a:lnTo>
                    <a:pt x="171" y="57"/>
                  </a:lnTo>
                  <a:lnTo>
                    <a:pt x="166" y="59"/>
                  </a:lnTo>
                  <a:lnTo>
                    <a:pt x="162" y="61"/>
                  </a:lnTo>
                  <a:lnTo>
                    <a:pt x="156" y="65"/>
                  </a:lnTo>
                  <a:lnTo>
                    <a:pt x="152" y="69"/>
                  </a:lnTo>
                  <a:lnTo>
                    <a:pt x="143" y="74"/>
                  </a:lnTo>
                  <a:lnTo>
                    <a:pt x="137" y="80"/>
                  </a:lnTo>
                  <a:lnTo>
                    <a:pt x="129" y="84"/>
                  </a:lnTo>
                  <a:lnTo>
                    <a:pt x="124" y="88"/>
                  </a:lnTo>
                  <a:lnTo>
                    <a:pt x="118" y="91"/>
                  </a:lnTo>
                  <a:lnTo>
                    <a:pt x="114" y="95"/>
                  </a:lnTo>
                  <a:lnTo>
                    <a:pt x="109" y="99"/>
                  </a:lnTo>
                  <a:lnTo>
                    <a:pt x="105" y="101"/>
                  </a:lnTo>
                  <a:lnTo>
                    <a:pt x="99" y="103"/>
                  </a:lnTo>
                  <a:lnTo>
                    <a:pt x="97" y="105"/>
                  </a:lnTo>
                  <a:lnTo>
                    <a:pt x="93" y="105"/>
                  </a:lnTo>
                  <a:lnTo>
                    <a:pt x="90" y="105"/>
                  </a:lnTo>
                  <a:lnTo>
                    <a:pt x="86" y="107"/>
                  </a:lnTo>
                  <a:lnTo>
                    <a:pt x="80" y="108"/>
                  </a:lnTo>
                  <a:lnTo>
                    <a:pt x="72" y="108"/>
                  </a:lnTo>
                  <a:lnTo>
                    <a:pt x="67" y="108"/>
                  </a:lnTo>
                  <a:lnTo>
                    <a:pt x="59" y="108"/>
                  </a:lnTo>
                  <a:lnTo>
                    <a:pt x="50" y="108"/>
                  </a:lnTo>
                  <a:lnTo>
                    <a:pt x="46" y="105"/>
                  </a:lnTo>
                  <a:lnTo>
                    <a:pt x="42" y="105"/>
                  </a:lnTo>
                  <a:lnTo>
                    <a:pt x="36" y="103"/>
                  </a:lnTo>
                  <a:lnTo>
                    <a:pt x="33" y="101"/>
                  </a:lnTo>
                  <a:lnTo>
                    <a:pt x="23" y="95"/>
                  </a:lnTo>
                  <a:lnTo>
                    <a:pt x="15" y="91"/>
                  </a:lnTo>
                  <a:lnTo>
                    <a:pt x="10" y="88"/>
                  </a:lnTo>
                  <a:lnTo>
                    <a:pt x="4" y="84"/>
                  </a:lnTo>
                  <a:lnTo>
                    <a:pt x="0" y="82"/>
                  </a:lnTo>
                  <a:lnTo>
                    <a:pt x="0" y="120"/>
                  </a:lnTo>
                  <a:lnTo>
                    <a:pt x="0" y="122"/>
                  </a:lnTo>
                  <a:lnTo>
                    <a:pt x="6" y="124"/>
                  </a:lnTo>
                  <a:lnTo>
                    <a:pt x="8" y="128"/>
                  </a:lnTo>
                  <a:lnTo>
                    <a:pt x="12" y="129"/>
                  </a:lnTo>
                  <a:lnTo>
                    <a:pt x="15" y="131"/>
                  </a:lnTo>
                  <a:lnTo>
                    <a:pt x="21" y="137"/>
                  </a:lnTo>
                  <a:lnTo>
                    <a:pt x="25" y="139"/>
                  </a:lnTo>
                  <a:lnTo>
                    <a:pt x="31" y="143"/>
                  </a:lnTo>
                  <a:lnTo>
                    <a:pt x="36" y="147"/>
                  </a:lnTo>
                  <a:lnTo>
                    <a:pt x="42" y="150"/>
                  </a:lnTo>
                  <a:lnTo>
                    <a:pt x="48" y="154"/>
                  </a:lnTo>
                  <a:lnTo>
                    <a:pt x="53" y="158"/>
                  </a:lnTo>
                  <a:lnTo>
                    <a:pt x="59" y="160"/>
                  </a:lnTo>
                  <a:lnTo>
                    <a:pt x="67" y="164"/>
                  </a:lnTo>
                  <a:lnTo>
                    <a:pt x="71" y="166"/>
                  </a:lnTo>
                  <a:lnTo>
                    <a:pt x="76" y="167"/>
                  </a:lnTo>
                  <a:lnTo>
                    <a:pt x="82" y="169"/>
                  </a:lnTo>
                  <a:lnTo>
                    <a:pt x="88" y="171"/>
                  </a:lnTo>
                  <a:lnTo>
                    <a:pt x="93" y="171"/>
                  </a:lnTo>
                  <a:lnTo>
                    <a:pt x="97" y="173"/>
                  </a:lnTo>
                  <a:lnTo>
                    <a:pt x="103" y="173"/>
                  </a:lnTo>
                  <a:lnTo>
                    <a:pt x="107" y="175"/>
                  </a:lnTo>
                  <a:lnTo>
                    <a:pt x="114" y="175"/>
                  </a:lnTo>
                  <a:lnTo>
                    <a:pt x="122" y="175"/>
                  </a:lnTo>
                  <a:lnTo>
                    <a:pt x="126" y="175"/>
                  </a:lnTo>
                  <a:lnTo>
                    <a:pt x="128" y="175"/>
                  </a:lnTo>
                  <a:lnTo>
                    <a:pt x="164" y="166"/>
                  </a:lnTo>
                  <a:lnTo>
                    <a:pt x="190" y="131"/>
                  </a:lnTo>
                  <a:lnTo>
                    <a:pt x="190" y="135"/>
                  </a:lnTo>
                  <a:lnTo>
                    <a:pt x="194" y="139"/>
                  </a:lnTo>
                  <a:lnTo>
                    <a:pt x="198" y="147"/>
                  </a:lnTo>
                  <a:lnTo>
                    <a:pt x="204" y="152"/>
                  </a:lnTo>
                  <a:lnTo>
                    <a:pt x="211" y="158"/>
                  </a:lnTo>
                  <a:lnTo>
                    <a:pt x="215" y="162"/>
                  </a:lnTo>
                  <a:lnTo>
                    <a:pt x="221" y="166"/>
                  </a:lnTo>
                  <a:lnTo>
                    <a:pt x="225" y="169"/>
                  </a:lnTo>
                  <a:lnTo>
                    <a:pt x="232" y="173"/>
                  </a:lnTo>
                  <a:lnTo>
                    <a:pt x="236" y="175"/>
                  </a:lnTo>
                  <a:lnTo>
                    <a:pt x="244" y="177"/>
                  </a:lnTo>
                  <a:lnTo>
                    <a:pt x="249" y="179"/>
                  </a:lnTo>
                  <a:lnTo>
                    <a:pt x="257" y="181"/>
                  </a:lnTo>
                  <a:lnTo>
                    <a:pt x="263" y="181"/>
                  </a:lnTo>
                  <a:lnTo>
                    <a:pt x="270" y="183"/>
                  </a:lnTo>
                  <a:lnTo>
                    <a:pt x="276" y="185"/>
                  </a:lnTo>
                  <a:lnTo>
                    <a:pt x="283" y="185"/>
                  </a:lnTo>
                  <a:lnTo>
                    <a:pt x="289" y="185"/>
                  </a:lnTo>
                  <a:lnTo>
                    <a:pt x="295" y="186"/>
                  </a:lnTo>
                  <a:lnTo>
                    <a:pt x="301" y="186"/>
                  </a:lnTo>
                  <a:lnTo>
                    <a:pt x="304" y="188"/>
                  </a:lnTo>
                  <a:lnTo>
                    <a:pt x="312" y="188"/>
                  </a:lnTo>
                  <a:lnTo>
                    <a:pt x="314" y="188"/>
                  </a:lnTo>
                  <a:lnTo>
                    <a:pt x="323" y="285"/>
                  </a:lnTo>
                  <a:lnTo>
                    <a:pt x="327" y="287"/>
                  </a:lnTo>
                  <a:lnTo>
                    <a:pt x="331" y="291"/>
                  </a:lnTo>
                  <a:lnTo>
                    <a:pt x="339" y="295"/>
                  </a:lnTo>
                  <a:lnTo>
                    <a:pt x="342" y="297"/>
                  </a:lnTo>
                  <a:lnTo>
                    <a:pt x="346" y="299"/>
                  </a:lnTo>
                  <a:lnTo>
                    <a:pt x="350" y="300"/>
                  </a:lnTo>
                  <a:lnTo>
                    <a:pt x="356" y="302"/>
                  </a:lnTo>
                  <a:lnTo>
                    <a:pt x="359" y="304"/>
                  </a:lnTo>
                  <a:lnTo>
                    <a:pt x="365" y="306"/>
                  </a:lnTo>
                  <a:lnTo>
                    <a:pt x="371" y="308"/>
                  </a:lnTo>
                  <a:lnTo>
                    <a:pt x="377" y="312"/>
                  </a:lnTo>
                  <a:lnTo>
                    <a:pt x="380" y="312"/>
                  </a:lnTo>
                  <a:lnTo>
                    <a:pt x="386" y="314"/>
                  </a:lnTo>
                  <a:lnTo>
                    <a:pt x="392" y="316"/>
                  </a:lnTo>
                  <a:lnTo>
                    <a:pt x="398" y="318"/>
                  </a:lnTo>
                  <a:lnTo>
                    <a:pt x="401" y="318"/>
                  </a:lnTo>
                  <a:lnTo>
                    <a:pt x="407" y="319"/>
                  </a:lnTo>
                  <a:lnTo>
                    <a:pt x="411" y="319"/>
                  </a:lnTo>
                  <a:lnTo>
                    <a:pt x="417" y="321"/>
                  </a:lnTo>
                  <a:lnTo>
                    <a:pt x="424" y="321"/>
                  </a:lnTo>
                  <a:lnTo>
                    <a:pt x="430" y="323"/>
                  </a:lnTo>
                  <a:lnTo>
                    <a:pt x="434" y="323"/>
                  </a:lnTo>
                  <a:lnTo>
                    <a:pt x="436" y="323"/>
                  </a:lnTo>
                  <a:lnTo>
                    <a:pt x="432" y="321"/>
                  </a:lnTo>
                  <a:lnTo>
                    <a:pt x="426" y="318"/>
                  </a:lnTo>
                  <a:lnTo>
                    <a:pt x="420" y="314"/>
                  </a:lnTo>
                  <a:lnTo>
                    <a:pt x="415" y="310"/>
                  </a:lnTo>
                  <a:lnTo>
                    <a:pt x="409" y="306"/>
                  </a:lnTo>
                  <a:lnTo>
                    <a:pt x="405" y="302"/>
                  </a:lnTo>
                  <a:lnTo>
                    <a:pt x="398" y="299"/>
                  </a:lnTo>
                  <a:lnTo>
                    <a:pt x="394" y="295"/>
                  </a:lnTo>
                  <a:lnTo>
                    <a:pt x="388" y="289"/>
                  </a:lnTo>
                  <a:lnTo>
                    <a:pt x="382" y="285"/>
                  </a:lnTo>
                  <a:lnTo>
                    <a:pt x="378" y="281"/>
                  </a:lnTo>
                  <a:lnTo>
                    <a:pt x="375" y="276"/>
                  </a:lnTo>
                  <a:lnTo>
                    <a:pt x="371" y="272"/>
                  </a:lnTo>
                  <a:lnTo>
                    <a:pt x="371" y="270"/>
                  </a:lnTo>
                  <a:lnTo>
                    <a:pt x="369" y="261"/>
                  </a:lnTo>
                  <a:lnTo>
                    <a:pt x="373" y="257"/>
                  </a:lnTo>
                  <a:lnTo>
                    <a:pt x="375" y="255"/>
                  </a:lnTo>
                  <a:lnTo>
                    <a:pt x="378" y="251"/>
                  </a:lnTo>
                  <a:lnTo>
                    <a:pt x="382" y="249"/>
                  </a:lnTo>
                  <a:lnTo>
                    <a:pt x="388" y="247"/>
                  </a:lnTo>
                  <a:lnTo>
                    <a:pt x="394" y="245"/>
                  </a:lnTo>
                  <a:lnTo>
                    <a:pt x="399" y="243"/>
                  </a:lnTo>
                  <a:lnTo>
                    <a:pt x="405" y="242"/>
                  </a:lnTo>
                  <a:lnTo>
                    <a:pt x="413" y="240"/>
                  </a:lnTo>
                  <a:lnTo>
                    <a:pt x="418" y="238"/>
                  </a:lnTo>
                  <a:lnTo>
                    <a:pt x="426" y="234"/>
                  </a:lnTo>
                  <a:lnTo>
                    <a:pt x="434" y="232"/>
                  </a:lnTo>
                  <a:lnTo>
                    <a:pt x="441" y="230"/>
                  </a:lnTo>
                  <a:lnTo>
                    <a:pt x="447" y="228"/>
                  </a:lnTo>
                  <a:lnTo>
                    <a:pt x="455" y="224"/>
                  </a:lnTo>
                  <a:lnTo>
                    <a:pt x="462" y="223"/>
                  </a:lnTo>
                  <a:lnTo>
                    <a:pt x="468" y="219"/>
                  </a:lnTo>
                  <a:lnTo>
                    <a:pt x="474" y="217"/>
                  </a:lnTo>
                  <a:lnTo>
                    <a:pt x="479" y="213"/>
                  </a:lnTo>
                  <a:lnTo>
                    <a:pt x="485" y="211"/>
                  </a:lnTo>
                  <a:lnTo>
                    <a:pt x="491" y="207"/>
                  </a:lnTo>
                  <a:lnTo>
                    <a:pt x="494" y="205"/>
                  </a:lnTo>
                  <a:lnTo>
                    <a:pt x="498" y="204"/>
                  </a:lnTo>
                  <a:lnTo>
                    <a:pt x="502" y="202"/>
                  </a:lnTo>
                  <a:lnTo>
                    <a:pt x="506" y="200"/>
                  </a:lnTo>
                  <a:lnTo>
                    <a:pt x="510" y="196"/>
                  </a:lnTo>
                  <a:lnTo>
                    <a:pt x="512" y="196"/>
                  </a:lnTo>
                  <a:lnTo>
                    <a:pt x="510" y="196"/>
                  </a:lnTo>
                  <a:lnTo>
                    <a:pt x="506" y="196"/>
                  </a:lnTo>
                  <a:lnTo>
                    <a:pt x="502" y="196"/>
                  </a:lnTo>
                  <a:lnTo>
                    <a:pt x="498" y="196"/>
                  </a:lnTo>
                  <a:lnTo>
                    <a:pt x="494" y="194"/>
                  </a:lnTo>
                  <a:lnTo>
                    <a:pt x="491" y="194"/>
                  </a:lnTo>
                  <a:lnTo>
                    <a:pt x="485" y="192"/>
                  </a:lnTo>
                  <a:lnTo>
                    <a:pt x="479" y="192"/>
                  </a:lnTo>
                  <a:lnTo>
                    <a:pt x="474" y="190"/>
                  </a:lnTo>
                  <a:lnTo>
                    <a:pt x="470" y="190"/>
                  </a:lnTo>
                  <a:lnTo>
                    <a:pt x="464" y="190"/>
                  </a:lnTo>
                  <a:lnTo>
                    <a:pt x="458" y="188"/>
                  </a:lnTo>
                  <a:lnTo>
                    <a:pt x="453" y="186"/>
                  </a:lnTo>
                  <a:lnTo>
                    <a:pt x="447" y="186"/>
                  </a:lnTo>
                  <a:lnTo>
                    <a:pt x="441" y="185"/>
                  </a:lnTo>
                  <a:lnTo>
                    <a:pt x="436" y="183"/>
                  </a:lnTo>
                  <a:lnTo>
                    <a:pt x="430" y="181"/>
                  </a:lnTo>
                  <a:lnTo>
                    <a:pt x="424" y="179"/>
                  </a:lnTo>
                  <a:lnTo>
                    <a:pt x="418" y="175"/>
                  </a:lnTo>
                  <a:lnTo>
                    <a:pt x="415" y="175"/>
                  </a:lnTo>
                  <a:lnTo>
                    <a:pt x="409" y="173"/>
                  </a:lnTo>
                  <a:lnTo>
                    <a:pt x="405" y="171"/>
                  </a:lnTo>
                  <a:lnTo>
                    <a:pt x="398" y="167"/>
                  </a:lnTo>
                  <a:lnTo>
                    <a:pt x="392" y="164"/>
                  </a:lnTo>
                  <a:lnTo>
                    <a:pt x="388" y="162"/>
                  </a:lnTo>
                  <a:lnTo>
                    <a:pt x="396" y="162"/>
                  </a:lnTo>
                  <a:lnTo>
                    <a:pt x="398" y="160"/>
                  </a:lnTo>
                  <a:lnTo>
                    <a:pt x="403" y="160"/>
                  </a:lnTo>
                  <a:lnTo>
                    <a:pt x="409" y="160"/>
                  </a:lnTo>
                  <a:lnTo>
                    <a:pt x="415" y="158"/>
                  </a:lnTo>
                  <a:lnTo>
                    <a:pt x="420" y="156"/>
                  </a:lnTo>
                  <a:lnTo>
                    <a:pt x="428" y="154"/>
                  </a:lnTo>
                  <a:lnTo>
                    <a:pt x="434" y="152"/>
                  </a:lnTo>
                  <a:lnTo>
                    <a:pt x="441" y="150"/>
                  </a:lnTo>
                  <a:lnTo>
                    <a:pt x="447" y="147"/>
                  </a:lnTo>
                  <a:lnTo>
                    <a:pt x="455" y="143"/>
                  </a:lnTo>
                  <a:lnTo>
                    <a:pt x="460" y="137"/>
                  </a:lnTo>
                  <a:lnTo>
                    <a:pt x="468" y="131"/>
                  </a:lnTo>
                  <a:lnTo>
                    <a:pt x="472" y="126"/>
                  </a:lnTo>
                  <a:lnTo>
                    <a:pt x="477" y="118"/>
                  </a:lnTo>
                  <a:lnTo>
                    <a:pt x="483" y="110"/>
                  </a:lnTo>
                  <a:lnTo>
                    <a:pt x="489" y="103"/>
                  </a:lnTo>
                  <a:lnTo>
                    <a:pt x="491" y="95"/>
                  </a:lnTo>
                  <a:lnTo>
                    <a:pt x="494" y="88"/>
                  </a:lnTo>
                  <a:lnTo>
                    <a:pt x="498" y="80"/>
                  </a:lnTo>
                  <a:lnTo>
                    <a:pt x="502" y="72"/>
                  </a:lnTo>
                  <a:lnTo>
                    <a:pt x="504" y="65"/>
                  </a:lnTo>
                  <a:lnTo>
                    <a:pt x="506" y="57"/>
                  </a:lnTo>
                  <a:lnTo>
                    <a:pt x="508" y="51"/>
                  </a:lnTo>
                  <a:lnTo>
                    <a:pt x="510" y="46"/>
                  </a:lnTo>
                  <a:lnTo>
                    <a:pt x="512" y="36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4" name="Freeform 37"/>
            <p:cNvSpPr>
              <a:spLocks/>
            </p:cNvSpPr>
            <p:nvPr/>
          </p:nvSpPr>
          <p:spPr bwMode="auto">
            <a:xfrm>
              <a:off x="4666" y="1883"/>
              <a:ext cx="31" cy="47"/>
            </a:xfrm>
            <a:custGeom>
              <a:avLst/>
              <a:gdLst>
                <a:gd name="T0" fmla="*/ 2 w 63"/>
                <a:gd name="T1" fmla="*/ 73 h 93"/>
                <a:gd name="T2" fmla="*/ 2 w 63"/>
                <a:gd name="T3" fmla="*/ 73 h 93"/>
                <a:gd name="T4" fmla="*/ 6 w 63"/>
                <a:gd name="T5" fmla="*/ 69 h 93"/>
                <a:gd name="T6" fmla="*/ 8 w 63"/>
                <a:gd name="T7" fmla="*/ 65 h 93"/>
                <a:gd name="T8" fmla="*/ 11 w 63"/>
                <a:gd name="T9" fmla="*/ 61 h 93"/>
                <a:gd name="T10" fmla="*/ 15 w 63"/>
                <a:gd name="T11" fmla="*/ 55 h 93"/>
                <a:gd name="T12" fmla="*/ 19 w 63"/>
                <a:gd name="T13" fmla="*/ 54 h 93"/>
                <a:gd name="T14" fmla="*/ 23 w 63"/>
                <a:gd name="T15" fmla="*/ 52 h 93"/>
                <a:gd name="T16" fmla="*/ 29 w 63"/>
                <a:gd name="T17" fmla="*/ 54 h 93"/>
                <a:gd name="T18" fmla="*/ 32 w 63"/>
                <a:gd name="T19" fmla="*/ 55 h 93"/>
                <a:gd name="T20" fmla="*/ 34 w 63"/>
                <a:gd name="T21" fmla="*/ 61 h 93"/>
                <a:gd name="T22" fmla="*/ 38 w 63"/>
                <a:gd name="T23" fmla="*/ 67 h 93"/>
                <a:gd name="T24" fmla="*/ 40 w 63"/>
                <a:gd name="T25" fmla="*/ 74 h 93"/>
                <a:gd name="T26" fmla="*/ 42 w 63"/>
                <a:gd name="T27" fmla="*/ 80 h 93"/>
                <a:gd name="T28" fmla="*/ 44 w 63"/>
                <a:gd name="T29" fmla="*/ 88 h 93"/>
                <a:gd name="T30" fmla="*/ 44 w 63"/>
                <a:gd name="T31" fmla="*/ 92 h 93"/>
                <a:gd name="T32" fmla="*/ 44 w 63"/>
                <a:gd name="T33" fmla="*/ 93 h 93"/>
                <a:gd name="T34" fmla="*/ 46 w 63"/>
                <a:gd name="T35" fmla="*/ 92 h 93"/>
                <a:gd name="T36" fmla="*/ 51 w 63"/>
                <a:gd name="T37" fmla="*/ 86 h 93"/>
                <a:gd name="T38" fmla="*/ 53 w 63"/>
                <a:gd name="T39" fmla="*/ 82 h 93"/>
                <a:gd name="T40" fmla="*/ 57 w 63"/>
                <a:gd name="T41" fmla="*/ 76 h 93"/>
                <a:gd name="T42" fmla="*/ 59 w 63"/>
                <a:gd name="T43" fmla="*/ 73 h 93"/>
                <a:gd name="T44" fmla="*/ 63 w 63"/>
                <a:gd name="T45" fmla="*/ 67 h 93"/>
                <a:gd name="T46" fmla="*/ 63 w 63"/>
                <a:gd name="T47" fmla="*/ 61 h 93"/>
                <a:gd name="T48" fmla="*/ 63 w 63"/>
                <a:gd name="T49" fmla="*/ 55 h 93"/>
                <a:gd name="T50" fmla="*/ 63 w 63"/>
                <a:gd name="T51" fmla="*/ 52 h 93"/>
                <a:gd name="T52" fmla="*/ 63 w 63"/>
                <a:gd name="T53" fmla="*/ 46 h 93"/>
                <a:gd name="T54" fmla="*/ 63 w 63"/>
                <a:gd name="T55" fmla="*/ 42 h 93"/>
                <a:gd name="T56" fmla="*/ 61 w 63"/>
                <a:gd name="T57" fmla="*/ 38 h 93"/>
                <a:gd name="T58" fmla="*/ 59 w 63"/>
                <a:gd name="T59" fmla="*/ 33 h 93"/>
                <a:gd name="T60" fmla="*/ 59 w 63"/>
                <a:gd name="T61" fmla="*/ 29 h 93"/>
                <a:gd name="T62" fmla="*/ 57 w 63"/>
                <a:gd name="T63" fmla="*/ 23 h 93"/>
                <a:gd name="T64" fmla="*/ 53 w 63"/>
                <a:gd name="T65" fmla="*/ 17 h 93"/>
                <a:gd name="T66" fmla="*/ 51 w 63"/>
                <a:gd name="T67" fmla="*/ 14 h 93"/>
                <a:gd name="T68" fmla="*/ 48 w 63"/>
                <a:gd name="T69" fmla="*/ 10 h 93"/>
                <a:gd name="T70" fmla="*/ 40 w 63"/>
                <a:gd name="T71" fmla="*/ 2 h 93"/>
                <a:gd name="T72" fmla="*/ 32 w 63"/>
                <a:gd name="T73" fmla="*/ 0 h 93"/>
                <a:gd name="T74" fmla="*/ 25 w 63"/>
                <a:gd name="T75" fmla="*/ 2 h 93"/>
                <a:gd name="T76" fmla="*/ 17 w 63"/>
                <a:gd name="T77" fmla="*/ 8 h 93"/>
                <a:gd name="T78" fmla="*/ 11 w 63"/>
                <a:gd name="T79" fmla="*/ 14 h 93"/>
                <a:gd name="T80" fmla="*/ 6 w 63"/>
                <a:gd name="T81" fmla="*/ 23 h 93"/>
                <a:gd name="T82" fmla="*/ 2 w 63"/>
                <a:gd name="T83" fmla="*/ 29 h 93"/>
                <a:gd name="T84" fmla="*/ 0 w 63"/>
                <a:gd name="T85" fmla="*/ 38 h 93"/>
                <a:gd name="T86" fmla="*/ 0 w 63"/>
                <a:gd name="T87" fmla="*/ 46 h 93"/>
                <a:gd name="T88" fmla="*/ 0 w 63"/>
                <a:gd name="T89" fmla="*/ 54 h 93"/>
                <a:gd name="T90" fmla="*/ 0 w 63"/>
                <a:gd name="T91" fmla="*/ 59 h 93"/>
                <a:gd name="T92" fmla="*/ 0 w 63"/>
                <a:gd name="T93" fmla="*/ 67 h 93"/>
                <a:gd name="T94" fmla="*/ 0 w 63"/>
                <a:gd name="T95" fmla="*/ 71 h 93"/>
                <a:gd name="T96" fmla="*/ 2 w 63"/>
                <a:gd name="T97" fmla="*/ 73 h 93"/>
                <a:gd name="T98" fmla="*/ 2 w 63"/>
                <a:gd name="T99" fmla="*/ 73 h 9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3"/>
                <a:gd name="T151" fmla="*/ 0 h 93"/>
                <a:gd name="T152" fmla="*/ 63 w 63"/>
                <a:gd name="T153" fmla="*/ 93 h 9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3" h="93">
                  <a:moveTo>
                    <a:pt x="2" y="73"/>
                  </a:moveTo>
                  <a:lnTo>
                    <a:pt x="2" y="73"/>
                  </a:lnTo>
                  <a:lnTo>
                    <a:pt x="6" y="69"/>
                  </a:lnTo>
                  <a:lnTo>
                    <a:pt x="8" y="65"/>
                  </a:lnTo>
                  <a:lnTo>
                    <a:pt x="11" y="61"/>
                  </a:lnTo>
                  <a:lnTo>
                    <a:pt x="15" y="55"/>
                  </a:lnTo>
                  <a:lnTo>
                    <a:pt x="19" y="54"/>
                  </a:lnTo>
                  <a:lnTo>
                    <a:pt x="23" y="52"/>
                  </a:lnTo>
                  <a:lnTo>
                    <a:pt x="29" y="54"/>
                  </a:lnTo>
                  <a:lnTo>
                    <a:pt x="32" y="55"/>
                  </a:lnTo>
                  <a:lnTo>
                    <a:pt x="34" y="61"/>
                  </a:lnTo>
                  <a:lnTo>
                    <a:pt x="38" y="67"/>
                  </a:lnTo>
                  <a:lnTo>
                    <a:pt x="40" y="74"/>
                  </a:lnTo>
                  <a:lnTo>
                    <a:pt x="42" y="80"/>
                  </a:lnTo>
                  <a:lnTo>
                    <a:pt x="44" y="88"/>
                  </a:lnTo>
                  <a:lnTo>
                    <a:pt x="44" y="92"/>
                  </a:lnTo>
                  <a:lnTo>
                    <a:pt x="44" y="93"/>
                  </a:lnTo>
                  <a:lnTo>
                    <a:pt x="46" y="92"/>
                  </a:lnTo>
                  <a:lnTo>
                    <a:pt x="51" y="86"/>
                  </a:lnTo>
                  <a:lnTo>
                    <a:pt x="53" y="82"/>
                  </a:lnTo>
                  <a:lnTo>
                    <a:pt x="57" y="76"/>
                  </a:lnTo>
                  <a:lnTo>
                    <a:pt x="59" y="73"/>
                  </a:lnTo>
                  <a:lnTo>
                    <a:pt x="63" y="67"/>
                  </a:lnTo>
                  <a:lnTo>
                    <a:pt x="63" y="61"/>
                  </a:lnTo>
                  <a:lnTo>
                    <a:pt x="63" y="55"/>
                  </a:lnTo>
                  <a:lnTo>
                    <a:pt x="63" y="52"/>
                  </a:lnTo>
                  <a:lnTo>
                    <a:pt x="63" y="46"/>
                  </a:lnTo>
                  <a:lnTo>
                    <a:pt x="63" y="42"/>
                  </a:lnTo>
                  <a:lnTo>
                    <a:pt x="61" y="38"/>
                  </a:lnTo>
                  <a:lnTo>
                    <a:pt x="59" y="33"/>
                  </a:lnTo>
                  <a:lnTo>
                    <a:pt x="59" y="29"/>
                  </a:lnTo>
                  <a:lnTo>
                    <a:pt x="57" y="23"/>
                  </a:lnTo>
                  <a:lnTo>
                    <a:pt x="53" y="17"/>
                  </a:lnTo>
                  <a:lnTo>
                    <a:pt x="51" y="14"/>
                  </a:lnTo>
                  <a:lnTo>
                    <a:pt x="48" y="10"/>
                  </a:lnTo>
                  <a:lnTo>
                    <a:pt x="40" y="2"/>
                  </a:lnTo>
                  <a:lnTo>
                    <a:pt x="32" y="0"/>
                  </a:lnTo>
                  <a:lnTo>
                    <a:pt x="25" y="2"/>
                  </a:lnTo>
                  <a:lnTo>
                    <a:pt x="17" y="8"/>
                  </a:lnTo>
                  <a:lnTo>
                    <a:pt x="11" y="14"/>
                  </a:lnTo>
                  <a:lnTo>
                    <a:pt x="6" y="23"/>
                  </a:lnTo>
                  <a:lnTo>
                    <a:pt x="2" y="29"/>
                  </a:lnTo>
                  <a:lnTo>
                    <a:pt x="0" y="38"/>
                  </a:lnTo>
                  <a:lnTo>
                    <a:pt x="0" y="46"/>
                  </a:lnTo>
                  <a:lnTo>
                    <a:pt x="0" y="54"/>
                  </a:lnTo>
                  <a:lnTo>
                    <a:pt x="0" y="59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2" y="73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5" name="Freeform 38"/>
            <p:cNvSpPr>
              <a:spLocks/>
            </p:cNvSpPr>
            <p:nvPr/>
          </p:nvSpPr>
          <p:spPr bwMode="auto">
            <a:xfrm>
              <a:off x="4623" y="1861"/>
              <a:ext cx="36" cy="42"/>
            </a:xfrm>
            <a:custGeom>
              <a:avLst/>
              <a:gdLst>
                <a:gd name="T0" fmla="*/ 0 w 73"/>
                <a:gd name="T1" fmla="*/ 49 h 83"/>
                <a:gd name="T2" fmla="*/ 2 w 73"/>
                <a:gd name="T3" fmla="*/ 47 h 83"/>
                <a:gd name="T4" fmla="*/ 10 w 73"/>
                <a:gd name="T5" fmla="*/ 43 h 83"/>
                <a:gd name="T6" fmla="*/ 18 w 73"/>
                <a:gd name="T7" fmla="*/ 40 h 83"/>
                <a:gd name="T8" fmla="*/ 23 w 73"/>
                <a:gd name="T9" fmla="*/ 38 h 83"/>
                <a:gd name="T10" fmla="*/ 29 w 73"/>
                <a:gd name="T11" fmla="*/ 40 h 83"/>
                <a:gd name="T12" fmla="*/ 33 w 73"/>
                <a:gd name="T13" fmla="*/ 45 h 83"/>
                <a:gd name="T14" fmla="*/ 35 w 73"/>
                <a:gd name="T15" fmla="*/ 47 h 83"/>
                <a:gd name="T16" fmla="*/ 37 w 73"/>
                <a:gd name="T17" fmla="*/ 51 h 83"/>
                <a:gd name="T18" fmla="*/ 38 w 73"/>
                <a:gd name="T19" fmla="*/ 57 h 83"/>
                <a:gd name="T20" fmla="*/ 40 w 73"/>
                <a:gd name="T21" fmla="*/ 62 h 83"/>
                <a:gd name="T22" fmla="*/ 42 w 73"/>
                <a:gd name="T23" fmla="*/ 70 h 83"/>
                <a:gd name="T24" fmla="*/ 46 w 73"/>
                <a:gd name="T25" fmla="*/ 78 h 83"/>
                <a:gd name="T26" fmla="*/ 48 w 73"/>
                <a:gd name="T27" fmla="*/ 81 h 83"/>
                <a:gd name="T28" fmla="*/ 50 w 73"/>
                <a:gd name="T29" fmla="*/ 83 h 83"/>
                <a:gd name="T30" fmla="*/ 52 w 73"/>
                <a:gd name="T31" fmla="*/ 81 h 83"/>
                <a:gd name="T32" fmla="*/ 59 w 73"/>
                <a:gd name="T33" fmla="*/ 74 h 83"/>
                <a:gd name="T34" fmla="*/ 61 w 73"/>
                <a:gd name="T35" fmla="*/ 70 h 83"/>
                <a:gd name="T36" fmla="*/ 65 w 73"/>
                <a:gd name="T37" fmla="*/ 64 h 83"/>
                <a:gd name="T38" fmla="*/ 69 w 73"/>
                <a:gd name="T39" fmla="*/ 59 h 83"/>
                <a:gd name="T40" fmla="*/ 73 w 73"/>
                <a:gd name="T41" fmla="*/ 53 h 83"/>
                <a:gd name="T42" fmla="*/ 73 w 73"/>
                <a:gd name="T43" fmla="*/ 47 h 83"/>
                <a:gd name="T44" fmla="*/ 73 w 73"/>
                <a:gd name="T45" fmla="*/ 41 h 83"/>
                <a:gd name="T46" fmla="*/ 73 w 73"/>
                <a:gd name="T47" fmla="*/ 36 h 83"/>
                <a:gd name="T48" fmla="*/ 73 w 73"/>
                <a:gd name="T49" fmla="*/ 30 h 83"/>
                <a:gd name="T50" fmla="*/ 71 w 73"/>
                <a:gd name="T51" fmla="*/ 24 h 83"/>
                <a:gd name="T52" fmla="*/ 69 w 73"/>
                <a:gd name="T53" fmla="*/ 19 h 83"/>
                <a:gd name="T54" fmla="*/ 67 w 73"/>
                <a:gd name="T55" fmla="*/ 15 h 83"/>
                <a:gd name="T56" fmla="*/ 65 w 73"/>
                <a:gd name="T57" fmla="*/ 11 h 83"/>
                <a:gd name="T58" fmla="*/ 59 w 73"/>
                <a:gd name="T59" fmla="*/ 7 h 83"/>
                <a:gd name="T60" fmla="*/ 58 w 73"/>
                <a:gd name="T61" fmla="*/ 5 h 83"/>
                <a:gd name="T62" fmla="*/ 52 w 73"/>
                <a:gd name="T63" fmla="*/ 3 h 83"/>
                <a:gd name="T64" fmla="*/ 48 w 73"/>
                <a:gd name="T65" fmla="*/ 2 h 83"/>
                <a:gd name="T66" fmla="*/ 42 w 73"/>
                <a:gd name="T67" fmla="*/ 0 h 83"/>
                <a:gd name="T68" fmla="*/ 38 w 73"/>
                <a:gd name="T69" fmla="*/ 0 h 83"/>
                <a:gd name="T70" fmla="*/ 33 w 73"/>
                <a:gd name="T71" fmla="*/ 0 h 83"/>
                <a:gd name="T72" fmla="*/ 29 w 73"/>
                <a:gd name="T73" fmla="*/ 0 h 83"/>
                <a:gd name="T74" fmla="*/ 21 w 73"/>
                <a:gd name="T75" fmla="*/ 0 h 83"/>
                <a:gd name="T76" fmla="*/ 16 w 73"/>
                <a:gd name="T77" fmla="*/ 3 h 83"/>
                <a:gd name="T78" fmla="*/ 12 w 73"/>
                <a:gd name="T79" fmla="*/ 3 h 83"/>
                <a:gd name="T80" fmla="*/ 10 w 73"/>
                <a:gd name="T81" fmla="*/ 7 h 83"/>
                <a:gd name="T82" fmla="*/ 8 w 73"/>
                <a:gd name="T83" fmla="*/ 11 h 83"/>
                <a:gd name="T84" fmla="*/ 6 w 73"/>
                <a:gd name="T85" fmla="*/ 15 h 83"/>
                <a:gd name="T86" fmla="*/ 2 w 73"/>
                <a:gd name="T87" fmla="*/ 19 h 83"/>
                <a:gd name="T88" fmla="*/ 2 w 73"/>
                <a:gd name="T89" fmla="*/ 24 h 83"/>
                <a:gd name="T90" fmla="*/ 0 w 73"/>
                <a:gd name="T91" fmla="*/ 30 h 83"/>
                <a:gd name="T92" fmla="*/ 0 w 73"/>
                <a:gd name="T93" fmla="*/ 36 h 83"/>
                <a:gd name="T94" fmla="*/ 0 w 73"/>
                <a:gd name="T95" fmla="*/ 40 h 83"/>
                <a:gd name="T96" fmla="*/ 0 w 73"/>
                <a:gd name="T97" fmla="*/ 45 h 83"/>
                <a:gd name="T98" fmla="*/ 0 w 73"/>
                <a:gd name="T99" fmla="*/ 47 h 83"/>
                <a:gd name="T100" fmla="*/ 0 w 73"/>
                <a:gd name="T101" fmla="*/ 49 h 83"/>
                <a:gd name="T102" fmla="*/ 0 w 73"/>
                <a:gd name="T103" fmla="*/ 49 h 8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73"/>
                <a:gd name="T157" fmla="*/ 0 h 83"/>
                <a:gd name="T158" fmla="*/ 73 w 73"/>
                <a:gd name="T159" fmla="*/ 83 h 8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73" h="83">
                  <a:moveTo>
                    <a:pt x="0" y="49"/>
                  </a:moveTo>
                  <a:lnTo>
                    <a:pt x="2" y="47"/>
                  </a:lnTo>
                  <a:lnTo>
                    <a:pt x="10" y="43"/>
                  </a:lnTo>
                  <a:lnTo>
                    <a:pt x="18" y="40"/>
                  </a:lnTo>
                  <a:lnTo>
                    <a:pt x="23" y="38"/>
                  </a:lnTo>
                  <a:lnTo>
                    <a:pt x="29" y="40"/>
                  </a:lnTo>
                  <a:lnTo>
                    <a:pt x="33" y="45"/>
                  </a:lnTo>
                  <a:lnTo>
                    <a:pt x="35" y="47"/>
                  </a:lnTo>
                  <a:lnTo>
                    <a:pt x="37" y="51"/>
                  </a:lnTo>
                  <a:lnTo>
                    <a:pt x="38" y="57"/>
                  </a:lnTo>
                  <a:lnTo>
                    <a:pt x="40" y="62"/>
                  </a:lnTo>
                  <a:lnTo>
                    <a:pt x="42" y="70"/>
                  </a:lnTo>
                  <a:lnTo>
                    <a:pt x="46" y="78"/>
                  </a:lnTo>
                  <a:lnTo>
                    <a:pt x="48" y="81"/>
                  </a:lnTo>
                  <a:lnTo>
                    <a:pt x="50" y="83"/>
                  </a:lnTo>
                  <a:lnTo>
                    <a:pt x="52" y="81"/>
                  </a:lnTo>
                  <a:lnTo>
                    <a:pt x="59" y="74"/>
                  </a:lnTo>
                  <a:lnTo>
                    <a:pt x="61" y="70"/>
                  </a:lnTo>
                  <a:lnTo>
                    <a:pt x="65" y="64"/>
                  </a:lnTo>
                  <a:lnTo>
                    <a:pt x="69" y="59"/>
                  </a:lnTo>
                  <a:lnTo>
                    <a:pt x="73" y="53"/>
                  </a:lnTo>
                  <a:lnTo>
                    <a:pt x="73" y="47"/>
                  </a:lnTo>
                  <a:lnTo>
                    <a:pt x="73" y="41"/>
                  </a:lnTo>
                  <a:lnTo>
                    <a:pt x="73" y="36"/>
                  </a:lnTo>
                  <a:lnTo>
                    <a:pt x="73" y="30"/>
                  </a:lnTo>
                  <a:lnTo>
                    <a:pt x="71" y="24"/>
                  </a:lnTo>
                  <a:lnTo>
                    <a:pt x="69" y="19"/>
                  </a:lnTo>
                  <a:lnTo>
                    <a:pt x="67" y="15"/>
                  </a:lnTo>
                  <a:lnTo>
                    <a:pt x="65" y="11"/>
                  </a:lnTo>
                  <a:lnTo>
                    <a:pt x="59" y="7"/>
                  </a:lnTo>
                  <a:lnTo>
                    <a:pt x="58" y="5"/>
                  </a:lnTo>
                  <a:lnTo>
                    <a:pt x="52" y="3"/>
                  </a:lnTo>
                  <a:lnTo>
                    <a:pt x="48" y="2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1" y="0"/>
                  </a:lnTo>
                  <a:lnTo>
                    <a:pt x="16" y="3"/>
                  </a:lnTo>
                  <a:lnTo>
                    <a:pt x="12" y="3"/>
                  </a:lnTo>
                  <a:lnTo>
                    <a:pt x="10" y="7"/>
                  </a:lnTo>
                  <a:lnTo>
                    <a:pt x="8" y="11"/>
                  </a:lnTo>
                  <a:lnTo>
                    <a:pt x="6" y="15"/>
                  </a:lnTo>
                  <a:lnTo>
                    <a:pt x="2" y="19"/>
                  </a:lnTo>
                  <a:lnTo>
                    <a:pt x="2" y="24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8005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6" name="Freeform 39"/>
            <p:cNvSpPr>
              <a:spLocks/>
            </p:cNvSpPr>
            <p:nvPr/>
          </p:nvSpPr>
          <p:spPr bwMode="auto">
            <a:xfrm>
              <a:off x="4091" y="2621"/>
              <a:ext cx="974" cy="330"/>
            </a:xfrm>
            <a:custGeom>
              <a:avLst/>
              <a:gdLst>
                <a:gd name="T0" fmla="*/ 1614 w 1946"/>
                <a:gd name="T1" fmla="*/ 373 h 661"/>
                <a:gd name="T2" fmla="*/ 897 w 1946"/>
                <a:gd name="T3" fmla="*/ 618 h 661"/>
                <a:gd name="T4" fmla="*/ 390 w 1946"/>
                <a:gd name="T5" fmla="*/ 661 h 661"/>
                <a:gd name="T6" fmla="*/ 137 w 1946"/>
                <a:gd name="T7" fmla="*/ 156 h 661"/>
                <a:gd name="T8" fmla="*/ 106 w 1946"/>
                <a:gd name="T9" fmla="*/ 59 h 661"/>
                <a:gd name="T10" fmla="*/ 129 w 1946"/>
                <a:gd name="T11" fmla="*/ 36 h 661"/>
                <a:gd name="T12" fmla="*/ 163 w 1946"/>
                <a:gd name="T13" fmla="*/ 13 h 661"/>
                <a:gd name="T14" fmla="*/ 186 w 1946"/>
                <a:gd name="T15" fmla="*/ 6 h 661"/>
                <a:gd name="T16" fmla="*/ 209 w 1946"/>
                <a:gd name="T17" fmla="*/ 2 h 661"/>
                <a:gd name="T18" fmla="*/ 234 w 1946"/>
                <a:gd name="T19" fmla="*/ 0 h 661"/>
                <a:gd name="T20" fmla="*/ 262 w 1946"/>
                <a:gd name="T21" fmla="*/ 4 h 661"/>
                <a:gd name="T22" fmla="*/ 289 w 1946"/>
                <a:gd name="T23" fmla="*/ 10 h 661"/>
                <a:gd name="T24" fmla="*/ 319 w 1946"/>
                <a:gd name="T25" fmla="*/ 23 h 661"/>
                <a:gd name="T26" fmla="*/ 342 w 1946"/>
                <a:gd name="T27" fmla="*/ 32 h 661"/>
                <a:gd name="T28" fmla="*/ 374 w 1946"/>
                <a:gd name="T29" fmla="*/ 46 h 661"/>
                <a:gd name="T30" fmla="*/ 391 w 1946"/>
                <a:gd name="T31" fmla="*/ 53 h 661"/>
                <a:gd name="T32" fmla="*/ 580 w 1946"/>
                <a:gd name="T33" fmla="*/ 67 h 661"/>
                <a:gd name="T34" fmla="*/ 601 w 1946"/>
                <a:gd name="T35" fmla="*/ 78 h 661"/>
                <a:gd name="T36" fmla="*/ 631 w 1946"/>
                <a:gd name="T37" fmla="*/ 97 h 661"/>
                <a:gd name="T38" fmla="*/ 667 w 1946"/>
                <a:gd name="T39" fmla="*/ 120 h 661"/>
                <a:gd name="T40" fmla="*/ 705 w 1946"/>
                <a:gd name="T41" fmla="*/ 143 h 661"/>
                <a:gd name="T42" fmla="*/ 741 w 1946"/>
                <a:gd name="T43" fmla="*/ 163 h 661"/>
                <a:gd name="T44" fmla="*/ 772 w 1946"/>
                <a:gd name="T45" fmla="*/ 184 h 661"/>
                <a:gd name="T46" fmla="*/ 798 w 1946"/>
                <a:gd name="T47" fmla="*/ 200 h 661"/>
                <a:gd name="T48" fmla="*/ 831 w 1946"/>
                <a:gd name="T49" fmla="*/ 219 h 661"/>
                <a:gd name="T50" fmla="*/ 848 w 1946"/>
                <a:gd name="T51" fmla="*/ 230 h 661"/>
                <a:gd name="T52" fmla="*/ 870 w 1946"/>
                <a:gd name="T53" fmla="*/ 230 h 661"/>
                <a:gd name="T54" fmla="*/ 891 w 1946"/>
                <a:gd name="T55" fmla="*/ 234 h 661"/>
                <a:gd name="T56" fmla="*/ 920 w 1946"/>
                <a:gd name="T57" fmla="*/ 236 h 661"/>
                <a:gd name="T58" fmla="*/ 950 w 1946"/>
                <a:gd name="T59" fmla="*/ 240 h 661"/>
                <a:gd name="T60" fmla="*/ 988 w 1946"/>
                <a:gd name="T61" fmla="*/ 245 h 661"/>
                <a:gd name="T62" fmla="*/ 1024 w 1946"/>
                <a:gd name="T63" fmla="*/ 247 h 661"/>
                <a:gd name="T64" fmla="*/ 1066 w 1946"/>
                <a:gd name="T65" fmla="*/ 253 h 661"/>
                <a:gd name="T66" fmla="*/ 1108 w 1946"/>
                <a:gd name="T67" fmla="*/ 259 h 661"/>
                <a:gd name="T68" fmla="*/ 1150 w 1946"/>
                <a:gd name="T69" fmla="*/ 264 h 661"/>
                <a:gd name="T70" fmla="*/ 1192 w 1946"/>
                <a:gd name="T71" fmla="*/ 270 h 661"/>
                <a:gd name="T72" fmla="*/ 1232 w 1946"/>
                <a:gd name="T73" fmla="*/ 278 h 661"/>
                <a:gd name="T74" fmla="*/ 1268 w 1946"/>
                <a:gd name="T75" fmla="*/ 283 h 661"/>
                <a:gd name="T76" fmla="*/ 1302 w 1946"/>
                <a:gd name="T77" fmla="*/ 289 h 661"/>
                <a:gd name="T78" fmla="*/ 1331 w 1946"/>
                <a:gd name="T79" fmla="*/ 295 h 661"/>
                <a:gd name="T80" fmla="*/ 1357 w 1946"/>
                <a:gd name="T81" fmla="*/ 300 h 661"/>
                <a:gd name="T82" fmla="*/ 1382 w 1946"/>
                <a:gd name="T83" fmla="*/ 306 h 661"/>
                <a:gd name="T84" fmla="*/ 1412 w 1946"/>
                <a:gd name="T85" fmla="*/ 312 h 661"/>
                <a:gd name="T86" fmla="*/ 1445 w 1946"/>
                <a:gd name="T87" fmla="*/ 317 h 661"/>
                <a:gd name="T88" fmla="*/ 1481 w 1946"/>
                <a:gd name="T89" fmla="*/ 321 h 661"/>
                <a:gd name="T90" fmla="*/ 1517 w 1946"/>
                <a:gd name="T91" fmla="*/ 319 h 661"/>
                <a:gd name="T92" fmla="*/ 1555 w 1946"/>
                <a:gd name="T93" fmla="*/ 316 h 661"/>
                <a:gd name="T94" fmla="*/ 1593 w 1946"/>
                <a:gd name="T95" fmla="*/ 308 h 661"/>
                <a:gd name="T96" fmla="*/ 1623 w 1946"/>
                <a:gd name="T97" fmla="*/ 302 h 661"/>
                <a:gd name="T98" fmla="*/ 1650 w 1946"/>
                <a:gd name="T99" fmla="*/ 298 h 661"/>
                <a:gd name="T100" fmla="*/ 1676 w 1946"/>
                <a:gd name="T101" fmla="*/ 295 h 661"/>
                <a:gd name="T102" fmla="*/ 1713 w 1946"/>
                <a:gd name="T103" fmla="*/ 287 h 661"/>
                <a:gd name="T104" fmla="*/ 1741 w 1946"/>
                <a:gd name="T105" fmla="*/ 281 h 661"/>
                <a:gd name="T106" fmla="*/ 1946 w 1946"/>
                <a:gd name="T107" fmla="*/ 386 h 66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46"/>
                <a:gd name="T163" fmla="*/ 0 h 661"/>
                <a:gd name="T164" fmla="*/ 1946 w 1946"/>
                <a:gd name="T165" fmla="*/ 661 h 66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46" h="661">
                  <a:moveTo>
                    <a:pt x="1946" y="386"/>
                  </a:moveTo>
                  <a:lnTo>
                    <a:pt x="1929" y="407"/>
                  </a:lnTo>
                  <a:lnTo>
                    <a:pt x="1713" y="399"/>
                  </a:lnTo>
                  <a:lnTo>
                    <a:pt x="1686" y="373"/>
                  </a:lnTo>
                  <a:lnTo>
                    <a:pt x="1614" y="373"/>
                  </a:lnTo>
                  <a:lnTo>
                    <a:pt x="1637" y="430"/>
                  </a:lnTo>
                  <a:lnTo>
                    <a:pt x="1296" y="469"/>
                  </a:lnTo>
                  <a:lnTo>
                    <a:pt x="969" y="395"/>
                  </a:lnTo>
                  <a:lnTo>
                    <a:pt x="857" y="485"/>
                  </a:lnTo>
                  <a:lnTo>
                    <a:pt x="897" y="618"/>
                  </a:lnTo>
                  <a:lnTo>
                    <a:pt x="857" y="618"/>
                  </a:lnTo>
                  <a:lnTo>
                    <a:pt x="777" y="566"/>
                  </a:lnTo>
                  <a:lnTo>
                    <a:pt x="707" y="595"/>
                  </a:lnTo>
                  <a:lnTo>
                    <a:pt x="707" y="661"/>
                  </a:lnTo>
                  <a:lnTo>
                    <a:pt x="390" y="661"/>
                  </a:lnTo>
                  <a:lnTo>
                    <a:pt x="390" y="555"/>
                  </a:lnTo>
                  <a:lnTo>
                    <a:pt x="198" y="469"/>
                  </a:lnTo>
                  <a:lnTo>
                    <a:pt x="0" y="430"/>
                  </a:lnTo>
                  <a:lnTo>
                    <a:pt x="0" y="200"/>
                  </a:lnTo>
                  <a:lnTo>
                    <a:pt x="137" y="156"/>
                  </a:lnTo>
                  <a:lnTo>
                    <a:pt x="93" y="80"/>
                  </a:lnTo>
                  <a:lnTo>
                    <a:pt x="93" y="78"/>
                  </a:lnTo>
                  <a:lnTo>
                    <a:pt x="95" y="74"/>
                  </a:lnTo>
                  <a:lnTo>
                    <a:pt x="99" y="67"/>
                  </a:lnTo>
                  <a:lnTo>
                    <a:pt x="106" y="59"/>
                  </a:lnTo>
                  <a:lnTo>
                    <a:pt x="108" y="55"/>
                  </a:lnTo>
                  <a:lnTo>
                    <a:pt x="114" y="49"/>
                  </a:lnTo>
                  <a:lnTo>
                    <a:pt x="118" y="46"/>
                  </a:lnTo>
                  <a:lnTo>
                    <a:pt x="123" y="40"/>
                  </a:lnTo>
                  <a:lnTo>
                    <a:pt x="129" y="36"/>
                  </a:lnTo>
                  <a:lnTo>
                    <a:pt x="135" y="30"/>
                  </a:lnTo>
                  <a:lnTo>
                    <a:pt x="140" y="25"/>
                  </a:lnTo>
                  <a:lnTo>
                    <a:pt x="148" y="23"/>
                  </a:lnTo>
                  <a:lnTo>
                    <a:pt x="156" y="17"/>
                  </a:lnTo>
                  <a:lnTo>
                    <a:pt x="163" y="13"/>
                  </a:lnTo>
                  <a:lnTo>
                    <a:pt x="167" y="11"/>
                  </a:lnTo>
                  <a:lnTo>
                    <a:pt x="171" y="10"/>
                  </a:lnTo>
                  <a:lnTo>
                    <a:pt x="177" y="10"/>
                  </a:lnTo>
                  <a:lnTo>
                    <a:pt x="182" y="8"/>
                  </a:lnTo>
                  <a:lnTo>
                    <a:pt x="186" y="6"/>
                  </a:lnTo>
                  <a:lnTo>
                    <a:pt x="190" y="6"/>
                  </a:lnTo>
                  <a:lnTo>
                    <a:pt x="194" y="4"/>
                  </a:lnTo>
                  <a:lnTo>
                    <a:pt x="199" y="4"/>
                  </a:lnTo>
                  <a:lnTo>
                    <a:pt x="203" y="2"/>
                  </a:lnTo>
                  <a:lnTo>
                    <a:pt x="209" y="2"/>
                  </a:lnTo>
                  <a:lnTo>
                    <a:pt x="215" y="2"/>
                  </a:lnTo>
                  <a:lnTo>
                    <a:pt x="220" y="2"/>
                  </a:lnTo>
                  <a:lnTo>
                    <a:pt x="224" y="0"/>
                  </a:lnTo>
                  <a:lnTo>
                    <a:pt x="230" y="0"/>
                  </a:lnTo>
                  <a:lnTo>
                    <a:pt x="234" y="0"/>
                  </a:lnTo>
                  <a:lnTo>
                    <a:pt x="239" y="2"/>
                  </a:lnTo>
                  <a:lnTo>
                    <a:pt x="245" y="2"/>
                  </a:lnTo>
                  <a:lnTo>
                    <a:pt x="251" y="2"/>
                  </a:lnTo>
                  <a:lnTo>
                    <a:pt x="256" y="2"/>
                  </a:lnTo>
                  <a:lnTo>
                    <a:pt x="262" y="4"/>
                  </a:lnTo>
                  <a:lnTo>
                    <a:pt x="268" y="4"/>
                  </a:lnTo>
                  <a:lnTo>
                    <a:pt x="272" y="6"/>
                  </a:lnTo>
                  <a:lnTo>
                    <a:pt x="277" y="6"/>
                  </a:lnTo>
                  <a:lnTo>
                    <a:pt x="283" y="10"/>
                  </a:lnTo>
                  <a:lnTo>
                    <a:pt x="289" y="10"/>
                  </a:lnTo>
                  <a:lnTo>
                    <a:pt x="296" y="13"/>
                  </a:lnTo>
                  <a:lnTo>
                    <a:pt x="302" y="15"/>
                  </a:lnTo>
                  <a:lnTo>
                    <a:pt x="308" y="19"/>
                  </a:lnTo>
                  <a:lnTo>
                    <a:pt x="313" y="19"/>
                  </a:lnTo>
                  <a:lnTo>
                    <a:pt x="319" y="23"/>
                  </a:lnTo>
                  <a:lnTo>
                    <a:pt x="323" y="25"/>
                  </a:lnTo>
                  <a:lnTo>
                    <a:pt x="329" y="27"/>
                  </a:lnTo>
                  <a:lnTo>
                    <a:pt x="332" y="29"/>
                  </a:lnTo>
                  <a:lnTo>
                    <a:pt x="338" y="30"/>
                  </a:lnTo>
                  <a:lnTo>
                    <a:pt x="342" y="32"/>
                  </a:lnTo>
                  <a:lnTo>
                    <a:pt x="346" y="34"/>
                  </a:lnTo>
                  <a:lnTo>
                    <a:pt x="353" y="36"/>
                  </a:lnTo>
                  <a:lnTo>
                    <a:pt x="361" y="40"/>
                  </a:lnTo>
                  <a:lnTo>
                    <a:pt x="367" y="42"/>
                  </a:lnTo>
                  <a:lnTo>
                    <a:pt x="374" y="46"/>
                  </a:lnTo>
                  <a:lnTo>
                    <a:pt x="378" y="48"/>
                  </a:lnTo>
                  <a:lnTo>
                    <a:pt x="382" y="49"/>
                  </a:lnTo>
                  <a:lnTo>
                    <a:pt x="384" y="51"/>
                  </a:lnTo>
                  <a:lnTo>
                    <a:pt x="388" y="51"/>
                  </a:lnTo>
                  <a:lnTo>
                    <a:pt x="391" y="53"/>
                  </a:lnTo>
                  <a:lnTo>
                    <a:pt x="393" y="55"/>
                  </a:lnTo>
                  <a:lnTo>
                    <a:pt x="574" y="63"/>
                  </a:lnTo>
                  <a:lnTo>
                    <a:pt x="576" y="63"/>
                  </a:lnTo>
                  <a:lnTo>
                    <a:pt x="578" y="65"/>
                  </a:lnTo>
                  <a:lnTo>
                    <a:pt x="580" y="67"/>
                  </a:lnTo>
                  <a:lnTo>
                    <a:pt x="583" y="68"/>
                  </a:lnTo>
                  <a:lnTo>
                    <a:pt x="587" y="70"/>
                  </a:lnTo>
                  <a:lnTo>
                    <a:pt x="593" y="74"/>
                  </a:lnTo>
                  <a:lnTo>
                    <a:pt x="597" y="76"/>
                  </a:lnTo>
                  <a:lnTo>
                    <a:pt x="601" y="78"/>
                  </a:lnTo>
                  <a:lnTo>
                    <a:pt x="606" y="82"/>
                  </a:lnTo>
                  <a:lnTo>
                    <a:pt x="612" y="86"/>
                  </a:lnTo>
                  <a:lnTo>
                    <a:pt x="618" y="89"/>
                  </a:lnTo>
                  <a:lnTo>
                    <a:pt x="623" y="93"/>
                  </a:lnTo>
                  <a:lnTo>
                    <a:pt x="631" y="97"/>
                  </a:lnTo>
                  <a:lnTo>
                    <a:pt x="639" y="103"/>
                  </a:lnTo>
                  <a:lnTo>
                    <a:pt x="644" y="105"/>
                  </a:lnTo>
                  <a:lnTo>
                    <a:pt x="652" y="110"/>
                  </a:lnTo>
                  <a:lnTo>
                    <a:pt x="659" y="114"/>
                  </a:lnTo>
                  <a:lnTo>
                    <a:pt x="667" y="120"/>
                  </a:lnTo>
                  <a:lnTo>
                    <a:pt x="675" y="124"/>
                  </a:lnTo>
                  <a:lnTo>
                    <a:pt x="682" y="127"/>
                  </a:lnTo>
                  <a:lnTo>
                    <a:pt x="690" y="133"/>
                  </a:lnTo>
                  <a:lnTo>
                    <a:pt x="697" y="137"/>
                  </a:lnTo>
                  <a:lnTo>
                    <a:pt x="705" y="143"/>
                  </a:lnTo>
                  <a:lnTo>
                    <a:pt x="713" y="146"/>
                  </a:lnTo>
                  <a:lnTo>
                    <a:pt x="718" y="150"/>
                  </a:lnTo>
                  <a:lnTo>
                    <a:pt x="728" y="156"/>
                  </a:lnTo>
                  <a:lnTo>
                    <a:pt x="734" y="160"/>
                  </a:lnTo>
                  <a:lnTo>
                    <a:pt x="741" y="163"/>
                  </a:lnTo>
                  <a:lnTo>
                    <a:pt x="749" y="169"/>
                  </a:lnTo>
                  <a:lnTo>
                    <a:pt x="756" y="173"/>
                  </a:lnTo>
                  <a:lnTo>
                    <a:pt x="762" y="177"/>
                  </a:lnTo>
                  <a:lnTo>
                    <a:pt x="766" y="181"/>
                  </a:lnTo>
                  <a:lnTo>
                    <a:pt x="772" y="184"/>
                  </a:lnTo>
                  <a:lnTo>
                    <a:pt x="777" y="188"/>
                  </a:lnTo>
                  <a:lnTo>
                    <a:pt x="783" y="190"/>
                  </a:lnTo>
                  <a:lnTo>
                    <a:pt x="787" y="194"/>
                  </a:lnTo>
                  <a:lnTo>
                    <a:pt x="793" y="196"/>
                  </a:lnTo>
                  <a:lnTo>
                    <a:pt x="798" y="200"/>
                  </a:lnTo>
                  <a:lnTo>
                    <a:pt x="806" y="205"/>
                  </a:lnTo>
                  <a:lnTo>
                    <a:pt x="813" y="209"/>
                  </a:lnTo>
                  <a:lnTo>
                    <a:pt x="821" y="213"/>
                  </a:lnTo>
                  <a:lnTo>
                    <a:pt x="827" y="217"/>
                  </a:lnTo>
                  <a:lnTo>
                    <a:pt x="831" y="219"/>
                  </a:lnTo>
                  <a:lnTo>
                    <a:pt x="836" y="222"/>
                  </a:lnTo>
                  <a:lnTo>
                    <a:pt x="840" y="224"/>
                  </a:lnTo>
                  <a:lnTo>
                    <a:pt x="842" y="226"/>
                  </a:lnTo>
                  <a:lnTo>
                    <a:pt x="846" y="228"/>
                  </a:lnTo>
                  <a:lnTo>
                    <a:pt x="848" y="230"/>
                  </a:lnTo>
                  <a:lnTo>
                    <a:pt x="851" y="230"/>
                  </a:lnTo>
                  <a:lnTo>
                    <a:pt x="853" y="230"/>
                  </a:lnTo>
                  <a:lnTo>
                    <a:pt x="857" y="230"/>
                  </a:lnTo>
                  <a:lnTo>
                    <a:pt x="863" y="230"/>
                  </a:lnTo>
                  <a:lnTo>
                    <a:pt x="870" y="230"/>
                  </a:lnTo>
                  <a:lnTo>
                    <a:pt x="874" y="230"/>
                  </a:lnTo>
                  <a:lnTo>
                    <a:pt x="878" y="232"/>
                  </a:lnTo>
                  <a:lnTo>
                    <a:pt x="884" y="232"/>
                  </a:lnTo>
                  <a:lnTo>
                    <a:pt x="888" y="234"/>
                  </a:lnTo>
                  <a:lnTo>
                    <a:pt x="891" y="234"/>
                  </a:lnTo>
                  <a:lnTo>
                    <a:pt x="897" y="234"/>
                  </a:lnTo>
                  <a:lnTo>
                    <a:pt x="903" y="234"/>
                  </a:lnTo>
                  <a:lnTo>
                    <a:pt x="908" y="236"/>
                  </a:lnTo>
                  <a:lnTo>
                    <a:pt x="912" y="236"/>
                  </a:lnTo>
                  <a:lnTo>
                    <a:pt x="920" y="236"/>
                  </a:lnTo>
                  <a:lnTo>
                    <a:pt x="926" y="238"/>
                  </a:lnTo>
                  <a:lnTo>
                    <a:pt x="931" y="238"/>
                  </a:lnTo>
                  <a:lnTo>
                    <a:pt x="937" y="238"/>
                  </a:lnTo>
                  <a:lnTo>
                    <a:pt x="943" y="240"/>
                  </a:lnTo>
                  <a:lnTo>
                    <a:pt x="950" y="240"/>
                  </a:lnTo>
                  <a:lnTo>
                    <a:pt x="958" y="240"/>
                  </a:lnTo>
                  <a:lnTo>
                    <a:pt x="966" y="241"/>
                  </a:lnTo>
                  <a:lnTo>
                    <a:pt x="973" y="241"/>
                  </a:lnTo>
                  <a:lnTo>
                    <a:pt x="979" y="243"/>
                  </a:lnTo>
                  <a:lnTo>
                    <a:pt x="988" y="245"/>
                  </a:lnTo>
                  <a:lnTo>
                    <a:pt x="994" y="245"/>
                  </a:lnTo>
                  <a:lnTo>
                    <a:pt x="1002" y="245"/>
                  </a:lnTo>
                  <a:lnTo>
                    <a:pt x="1009" y="245"/>
                  </a:lnTo>
                  <a:lnTo>
                    <a:pt x="1017" y="247"/>
                  </a:lnTo>
                  <a:lnTo>
                    <a:pt x="1024" y="247"/>
                  </a:lnTo>
                  <a:lnTo>
                    <a:pt x="1032" y="249"/>
                  </a:lnTo>
                  <a:lnTo>
                    <a:pt x="1042" y="249"/>
                  </a:lnTo>
                  <a:lnTo>
                    <a:pt x="1049" y="251"/>
                  </a:lnTo>
                  <a:lnTo>
                    <a:pt x="1057" y="251"/>
                  </a:lnTo>
                  <a:lnTo>
                    <a:pt x="1066" y="253"/>
                  </a:lnTo>
                  <a:lnTo>
                    <a:pt x="1074" y="253"/>
                  </a:lnTo>
                  <a:lnTo>
                    <a:pt x="1083" y="255"/>
                  </a:lnTo>
                  <a:lnTo>
                    <a:pt x="1091" y="255"/>
                  </a:lnTo>
                  <a:lnTo>
                    <a:pt x="1100" y="257"/>
                  </a:lnTo>
                  <a:lnTo>
                    <a:pt x="1108" y="259"/>
                  </a:lnTo>
                  <a:lnTo>
                    <a:pt x="1118" y="260"/>
                  </a:lnTo>
                  <a:lnTo>
                    <a:pt x="1125" y="260"/>
                  </a:lnTo>
                  <a:lnTo>
                    <a:pt x="1133" y="262"/>
                  </a:lnTo>
                  <a:lnTo>
                    <a:pt x="1142" y="262"/>
                  </a:lnTo>
                  <a:lnTo>
                    <a:pt x="1150" y="264"/>
                  </a:lnTo>
                  <a:lnTo>
                    <a:pt x="1158" y="266"/>
                  </a:lnTo>
                  <a:lnTo>
                    <a:pt x="1167" y="266"/>
                  </a:lnTo>
                  <a:lnTo>
                    <a:pt x="1175" y="268"/>
                  </a:lnTo>
                  <a:lnTo>
                    <a:pt x="1184" y="270"/>
                  </a:lnTo>
                  <a:lnTo>
                    <a:pt x="1192" y="270"/>
                  </a:lnTo>
                  <a:lnTo>
                    <a:pt x="1199" y="272"/>
                  </a:lnTo>
                  <a:lnTo>
                    <a:pt x="1207" y="272"/>
                  </a:lnTo>
                  <a:lnTo>
                    <a:pt x="1216" y="276"/>
                  </a:lnTo>
                  <a:lnTo>
                    <a:pt x="1222" y="276"/>
                  </a:lnTo>
                  <a:lnTo>
                    <a:pt x="1232" y="278"/>
                  </a:lnTo>
                  <a:lnTo>
                    <a:pt x="1239" y="278"/>
                  </a:lnTo>
                  <a:lnTo>
                    <a:pt x="1247" y="281"/>
                  </a:lnTo>
                  <a:lnTo>
                    <a:pt x="1254" y="281"/>
                  </a:lnTo>
                  <a:lnTo>
                    <a:pt x="1260" y="281"/>
                  </a:lnTo>
                  <a:lnTo>
                    <a:pt x="1268" y="283"/>
                  </a:lnTo>
                  <a:lnTo>
                    <a:pt x="1275" y="285"/>
                  </a:lnTo>
                  <a:lnTo>
                    <a:pt x="1281" y="285"/>
                  </a:lnTo>
                  <a:lnTo>
                    <a:pt x="1289" y="287"/>
                  </a:lnTo>
                  <a:lnTo>
                    <a:pt x="1294" y="287"/>
                  </a:lnTo>
                  <a:lnTo>
                    <a:pt x="1302" y="289"/>
                  </a:lnTo>
                  <a:lnTo>
                    <a:pt x="1308" y="291"/>
                  </a:lnTo>
                  <a:lnTo>
                    <a:pt x="1313" y="293"/>
                  </a:lnTo>
                  <a:lnTo>
                    <a:pt x="1319" y="293"/>
                  </a:lnTo>
                  <a:lnTo>
                    <a:pt x="1325" y="295"/>
                  </a:lnTo>
                  <a:lnTo>
                    <a:pt x="1331" y="295"/>
                  </a:lnTo>
                  <a:lnTo>
                    <a:pt x="1336" y="297"/>
                  </a:lnTo>
                  <a:lnTo>
                    <a:pt x="1342" y="298"/>
                  </a:lnTo>
                  <a:lnTo>
                    <a:pt x="1348" y="298"/>
                  </a:lnTo>
                  <a:lnTo>
                    <a:pt x="1353" y="298"/>
                  </a:lnTo>
                  <a:lnTo>
                    <a:pt x="1357" y="300"/>
                  </a:lnTo>
                  <a:lnTo>
                    <a:pt x="1363" y="302"/>
                  </a:lnTo>
                  <a:lnTo>
                    <a:pt x="1367" y="302"/>
                  </a:lnTo>
                  <a:lnTo>
                    <a:pt x="1372" y="302"/>
                  </a:lnTo>
                  <a:lnTo>
                    <a:pt x="1376" y="304"/>
                  </a:lnTo>
                  <a:lnTo>
                    <a:pt x="1382" y="306"/>
                  </a:lnTo>
                  <a:lnTo>
                    <a:pt x="1388" y="308"/>
                  </a:lnTo>
                  <a:lnTo>
                    <a:pt x="1395" y="308"/>
                  </a:lnTo>
                  <a:lnTo>
                    <a:pt x="1405" y="310"/>
                  </a:lnTo>
                  <a:lnTo>
                    <a:pt x="1408" y="312"/>
                  </a:lnTo>
                  <a:lnTo>
                    <a:pt x="1412" y="312"/>
                  </a:lnTo>
                  <a:lnTo>
                    <a:pt x="1418" y="314"/>
                  </a:lnTo>
                  <a:lnTo>
                    <a:pt x="1422" y="314"/>
                  </a:lnTo>
                  <a:lnTo>
                    <a:pt x="1429" y="316"/>
                  </a:lnTo>
                  <a:lnTo>
                    <a:pt x="1437" y="317"/>
                  </a:lnTo>
                  <a:lnTo>
                    <a:pt x="1445" y="317"/>
                  </a:lnTo>
                  <a:lnTo>
                    <a:pt x="1452" y="319"/>
                  </a:lnTo>
                  <a:lnTo>
                    <a:pt x="1460" y="319"/>
                  </a:lnTo>
                  <a:lnTo>
                    <a:pt x="1465" y="319"/>
                  </a:lnTo>
                  <a:lnTo>
                    <a:pt x="1473" y="321"/>
                  </a:lnTo>
                  <a:lnTo>
                    <a:pt x="1481" y="321"/>
                  </a:lnTo>
                  <a:lnTo>
                    <a:pt x="1486" y="321"/>
                  </a:lnTo>
                  <a:lnTo>
                    <a:pt x="1494" y="321"/>
                  </a:lnTo>
                  <a:lnTo>
                    <a:pt x="1502" y="321"/>
                  </a:lnTo>
                  <a:lnTo>
                    <a:pt x="1509" y="321"/>
                  </a:lnTo>
                  <a:lnTo>
                    <a:pt x="1517" y="319"/>
                  </a:lnTo>
                  <a:lnTo>
                    <a:pt x="1524" y="319"/>
                  </a:lnTo>
                  <a:lnTo>
                    <a:pt x="1530" y="319"/>
                  </a:lnTo>
                  <a:lnTo>
                    <a:pt x="1540" y="319"/>
                  </a:lnTo>
                  <a:lnTo>
                    <a:pt x="1547" y="317"/>
                  </a:lnTo>
                  <a:lnTo>
                    <a:pt x="1555" y="316"/>
                  </a:lnTo>
                  <a:lnTo>
                    <a:pt x="1562" y="314"/>
                  </a:lnTo>
                  <a:lnTo>
                    <a:pt x="1572" y="314"/>
                  </a:lnTo>
                  <a:lnTo>
                    <a:pt x="1580" y="310"/>
                  </a:lnTo>
                  <a:lnTo>
                    <a:pt x="1589" y="310"/>
                  </a:lnTo>
                  <a:lnTo>
                    <a:pt x="1593" y="308"/>
                  </a:lnTo>
                  <a:lnTo>
                    <a:pt x="1597" y="308"/>
                  </a:lnTo>
                  <a:lnTo>
                    <a:pt x="1602" y="306"/>
                  </a:lnTo>
                  <a:lnTo>
                    <a:pt x="1606" y="306"/>
                  </a:lnTo>
                  <a:lnTo>
                    <a:pt x="1616" y="304"/>
                  </a:lnTo>
                  <a:lnTo>
                    <a:pt x="1623" y="302"/>
                  </a:lnTo>
                  <a:lnTo>
                    <a:pt x="1627" y="302"/>
                  </a:lnTo>
                  <a:lnTo>
                    <a:pt x="1633" y="300"/>
                  </a:lnTo>
                  <a:lnTo>
                    <a:pt x="1637" y="300"/>
                  </a:lnTo>
                  <a:lnTo>
                    <a:pt x="1642" y="300"/>
                  </a:lnTo>
                  <a:lnTo>
                    <a:pt x="1650" y="298"/>
                  </a:lnTo>
                  <a:lnTo>
                    <a:pt x="1659" y="297"/>
                  </a:lnTo>
                  <a:lnTo>
                    <a:pt x="1663" y="297"/>
                  </a:lnTo>
                  <a:lnTo>
                    <a:pt x="1669" y="295"/>
                  </a:lnTo>
                  <a:lnTo>
                    <a:pt x="1673" y="295"/>
                  </a:lnTo>
                  <a:lnTo>
                    <a:pt x="1676" y="295"/>
                  </a:lnTo>
                  <a:lnTo>
                    <a:pt x="1684" y="293"/>
                  </a:lnTo>
                  <a:lnTo>
                    <a:pt x="1692" y="291"/>
                  </a:lnTo>
                  <a:lnTo>
                    <a:pt x="1699" y="289"/>
                  </a:lnTo>
                  <a:lnTo>
                    <a:pt x="1707" y="289"/>
                  </a:lnTo>
                  <a:lnTo>
                    <a:pt x="1713" y="287"/>
                  </a:lnTo>
                  <a:lnTo>
                    <a:pt x="1720" y="287"/>
                  </a:lnTo>
                  <a:lnTo>
                    <a:pt x="1726" y="285"/>
                  </a:lnTo>
                  <a:lnTo>
                    <a:pt x="1732" y="285"/>
                  </a:lnTo>
                  <a:lnTo>
                    <a:pt x="1737" y="283"/>
                  </a:lnTo>
                  <a:lnTo>
                    <a:pt x="1741" y="281"/>
                  </a:lnTo>
                  <a:lnTo>
                    <a:pt x="1745" y="281"/>
                  </a:lnTo>
                  <a:lnTo>
                    <a:pt x="1749" y="281"/>
                  </a:lnTo>
                  <a:lnTo>
                    <a:pt x="1753" y="281"/>
                  </a:lnTo>
                  <a:lnTo>
                    <a:pt x="1754" y="281"/>
                  </a:lnTo>
                  <a:lnTo>
                    <a:pt x="1946" y="386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7" name="Freeform 40"/>
            <p:cNvSpPr>
              <a:spLocks/>
            </p:cNvSpPr>
            <p:nvPr/>
          </p:nvSpPr>
          <p:spPr bwMode="auto">
            <a:xfrm>
              <a:off x="4132" y="1750"/>
              <a:ext cx="268" cy="182"/>
            </a:xfrm>
            <a:custGeom>
              <a:avLst/>
              <a:gdLst>
                <a:gd name="T0" fmla="*/ 53 w 536"/>
                <a:gd name="T1" fmla="*/ 0 h 363"/>
                <a:gd name="T2" fmla="*/ 62 w 536"/>
                <a:gd name="T3" fmla="*/ 4 h 363"/>
                <a:gd name="T4" fmla="*/ 72 w 536"/>
                <a:gd name="T5" fmla="*/ 12 h 363"/>
                <a:gd name="T6" fmla="*/ 81 w 536"/>
                <a:gd name="T7" fmla="*/ 17 h 363"/>
                <a:gd name="T8" fmla="*/ 95 w 536"/>
                <a:gd name="T9" fmla="*/ 23 h 363"/>
                <a:gd name="T10" fmla="*/ 108 w 536"/>
                <a:gd name="T11" fmla="*/ 31 h 363"/>
                <a:gd name="T12" fmla="*/ 121 w 536"/>
                <a:gd name="T13" fmla="*/ 40 h 363"/>
                <a:gd name="T14" fmla="*/ 138 w 536"/>
                <a:gd name="T15" fmla="*/ 50 h 363"/>
                <a:gd name="T16" fmla="*/ 154 w 536"/>
                <a:gd name="T17" fmla="*/ 59 h 363"/>
                <a:gd name="T18" fmla="*/ 169 w 536"/>
                <a:gd name="T19" fmla="*/ 69 h 363"/>
                <a:gd name="T20" fmla="*/ 178 w 536"/>
                <a:gd name="T21" fmla="*/ 74 h 363"/>
                <a:gd name="T22" fmla="*/ 188 w 536"/>
                <a:gd name="T23" fmla="*/ 80 h 363"/>
                <a:gd name="T24" fmla="*/ 197 w 536"/>
                <a:gd name="T25" fmla="*/ 88 h 363"/>
                <a:gd name="T26" fmla="*/ 207 w 536"/>
                <a:gd name="T27" fmla="*/ 95 h 363"/>
                <a:gd name="T28" fmla="*/ 218 w 536"/>
                <a:gd name="T29" fmla="*/ 103 h 363"/>
                <a:gd name="T30" fmla="*/ 228 w 536"/>
                <a:gd name="T31" fmla="*/ 111 h 363"/>
                <a:gd name="T32" fmla="*/ 239 w 536"/>
                <a:gd name="T33" fmla="*/ 118 h 363"/>
                <a:gd name="T34" fmla="*/ 250 w 536"/>
                <a:gd name="T35" fmla="*/ 126 h 363"/>
                <a:gd name="T36" fmla="*/ 262 w 536"/>
                <a:gd name="T37" fmla="*/ 135 h 363"/>
                <a:gd name="T38" fmla="*/ 273 w 536"/>
                <a:gd name="T39" fmla="*/ 143 h 363"/>
                <a:gd name="T40" fmla="*/ 285 w 536"/>
                <a:gd name="T41" fmla="*/ 150 h 363"/>
                <a:gd name="T42" fmla="*/ 296 w 536"/>
                <a:gd name="T43" fmla="*/ 160 h 363"/>
                <a:gd name="T44" fmla="*/ 308 w 536"/>
                <a:gd name="T45" fmla="*/ 169 h 363"/>
                <a:gd name="T46" fmla="*/ 319 w 536"/>
                <a:gd name="T47" fmla="*/ 179 h 363"/>
                <a:gd name="T48" fmla="*/ 330 w 536"/>
                <a:gd name="T49" fmla="*/ 188 h 363"/>
                <a:gd name="T50" fmla="*/ 344 w 536"/>
                <a:gd name="T51" fmla="*/ 198 h 363"/>
                <a:gd name="T52" fmla="*/ 355 w 536"/>
                <a:gd name="T53" fmla="*/ 207 h 363"/>
                <a:gd name="T54" fmla="*/ 366 w 536"/>
                <a:gd name="T55" fmla="*/ 217 h 363"/>
                <a:gd name="T56" fmla="*/ 378 w 536"/>
                <a:gd name="T57" fmla="*/ 226 h 363"/>
                <a:gd name="T58" fmla="*/ 389 w 536"/>
                <a:gd name="T59" fmla="*/ 236 h 363"/>
                <a:gd name="T60" fmla="*/ 401 w 536"/>
                <a:gd name="T61" fmla="*/ 245 h 363"/>
                <a:gd name="T62" fmla="*/ 410 w 536"/>
                <a:gd name="T63" fmla="*/ 255 h 363"/>
                <a:gd name="T64" fmla="*/ 422 w 536"/>
                <a:gd name="T65" fmla="*/ 263 h 363"/>
                <a:gd name="T66" fmla="*/ 431 w 536"/>
                <a:gd name="T67" fmla="*/ 272 h 363"/>
                <a:gd name="T68" fmla="*/ 442 w 536"/>
                <a:gd name="T69" fmla="*/ 282 h 363"/>
                <a:gd name="T70" fmla="*/ 452 w 536"/>
                <a:gd name="T71" fmla="*/ 289 h 363"/>
                <a:gd name="T72" fmla="*/ 461 w 536"/>
                <a:gd name="T73" fmla="*/ 297 h 363"/>
                <a:gd name="T74" fmla="*/ 475 w 536"/>
                <a:gd name="T75" fmla="*/ 308 h 363"/>
                <a:gd name="T76" fmla="*/ 490 w 536"/>
                <a:gd name="T77" fmla="*/ 321 h 363"/>
                <a:gd name="T78" fmla="*/ 503 w 536"/>
                <a:gd name="T79" fmla="*/ 335 h 363"/>
                <a:gd name="T80" fmla="*/ 517 w 536"/>
                <a:gd name="T81" fmla="*/ 344 h 363"/>
                <a:gd name="T82" fmla="*/ 524 w 536"/>
                <a:gd name="T83" fmla="*/ 354 h 363"/>
                <a:gd name="T84" fmla="*/ 534 w 536"/>
                <a:gd name="T85" fmla="*/ 361 h 363"/>
                <a:gd name="T86" fmla="*/ 391 w 536"/>
                <a:gd name="T87" fmla="*/ 325 h 363"/>
                <a:gd name="T88" fmla="*/ 0 w 536"/>
                <a:gd name="T89" fmla="*/ 25 h 363"/>
                <a:gd name="T90" fmla="*/ 53 w 536"/>
                <a:gd name="T91" fmla="*/ 0 h 36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536"/>
                <a:gd name="T139" fmla="*/ 0 h 363"/>
                <a:gd name="T140" fmla="*/ 536 w 536"/>
                <a:gd name="T141" fmla="*/ 363 h 36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536" h="363">
                  <a:moveTo>
                    <a:pt x="53" y="0"/>
                  </a:moveTo>
                  <a:lnTo>
                    <a:pt x="53" y="0"/>
                  </a:lnTo>
                  <a:lnTo>
                    <a:pt x="57" y="2"/>
                  </a:lnTo>
                  <a:lnTo>
                    <a:pt x="62" y="4"/>
                  </a:lnTo>
                  <a:lnTo>
                    <a:pt x="68" y="10"/>
                  </a:lnTo>
                  <a:lnTo>
                    <a:pt x="72" y="12"/>
                  </a:lnTo>
                  <a:lnTo>
                    <a:pt x="77" y="14"/>
                  </a:lnTo>
                  <a:lnTo>
                    <a:pt x="81" y="17"/>
                  </a:lnTo>
                  <a:lnTo>
                    <a:pt x="89" y="19"/>
                  </a:lnTo>
                  <a:lnTo>
                    <a:pt x="95" y="23"/>
                  </a:lnTo>
                  <a:lnTo>
                    <a:pt x="100" y="27"/>
                  </a:lnTo>
                  <a:lnTo>
                    <a:pt x="108" y="31"/>
                  </a:lnTo>
                  <a:lnTo>
                    <a:pt x="116" y="36"/>
                  </a:lnTo>
                  <a:lnTo>
                    <a:pt x="121" y="40"/>
                  </a:lnTo>
                  <a:lnTo>
                    <a:pt x="129" y="44"/>
                  </a:lnTo>
                  <a:lnTo>
                    <a:pt x="138" y="50"/>
                  </a:lnTo>
                  <a:lnTo>
                    <a:pt x="146" y="54"/>
                  </a:lnTo>
                  <a:lnTo>
                    <a:pt x="154" y="59"/>
                  </a:lnTo>
                  <a:lnTo>
                    <a:pt x="163" y="65"/>
                  </a:lnTo>
                  <a:lnTo>
                    <a:pt x="169" y="69"/>
                  </a:lnTo>
                  <a:lnTo>
                    <a:pt x="173" y="71"/>
                  </a:lnTo>
                  <a:lnTo>
                    <a:pt x="178" y="74"/>
                  </a:lnTo>
                  <a:lnTo>
                    <a:pt x="182" y="78"/>
                  </a:lnTo>
                  <a:lnTo>
                    <a:pt x="188" y="80"/>
                  </a:lnTo>
                  <a:lnTo>
                    <a:pt x="192" y="86"/>
                  </a:lnTo>
                  <a:lnTo>
                    <a:pt x="197" y="88"/>
                  </a:lnTo>
                  <a:lnTo>
                    <a:pt x="201" y="92"/>
                  </a:lnTo>
                  <a:lnTo>
                    <a:pt x="207" y="95"/>
                  </a:lnTo>
                  <a:lnTo>
                    <a:pt x="212" y="99"/>
                  </a:lnTo>
                  <a:lnTo>
                    <a:pt x="218" y="103"/>
                  </a:lnTo>
                  <a:lnTo>
                    <a:pt x="224" y="107"/>
                  </a:lnTo>
                  <a:lnTo>
                    <a:pt x="228" y="111"/>
                  </a:lnTo>
                  <a:lnTo>
                    <a:pt x="233" y="114"/>
                  </a:lnTo>
                  <a:lnTo>
                    <a:pt x="239" y="118"/>
                  </a:lnTo>
                  <a:lnTo>
                    <a:pt x="245" y="122"/>
                  </a:lnTo>
                  <a:lnTo>
                    <a:pt x="250" y="126"/>
                  </a:lnTo>
                  <a:lnTo>
                    <a:pt x="256" y="130"/>
                  </a:lnTo>
                  <a:lnTo>
                    <a:pt x="262" y="135"/>
                  </a:lnTo>
                  <a:lnTo>
                    <a:pt x="268" y="139"/>
                  </a:lnTo>
                  <a:lnTo>
                    <a:pt x="273" y="143"/>
                  </a:lnTo>
                  <a:lnTo>
                    <a:pt x="279" y="147"/>
                  </a:lnTo>
                  <a:lnTo>
                    <a:pt x="285" y="150"/>
                  </a:lnTo>
                  <a:lnTo>
                    <a:pt x="290" y="156"/>
                  </a:lnTo>
                  <a:lnTo>
                    <a:pt x="296" y="160"/>
                  </a:lnTo>
                  <a:lnTo>
                    <a:pt x="302" y="166"/>
                  </a:lnTo>
                  <a:lnTo>
                    <a:pt x="308" y="169"/>
                  </a:lnTo>
                  <a:lnTo>
                    <a:pt x="313" y="175"/>
                  </a:lnTo>
                  <a:lnTo>
                    <a:pt x="319" y="179"/>
                  </a:lnTo>
                  <a:lnTo>
                    <a:pt x="325" y="183"/>
                  </a:lnTo>
                  <a:lnTo>
                    <a:pt x="330" y="188"/>
                  </a:lnTo>
                  <a:lnTo>
                    <a:pt x="338" y="194"/>
                  </a:lnTo>
                  <a:lnTo>
                    <a:pt x="344" y="198"/>
                  </a:lnTo>
                  <a:lnTo>
                    <a:pt x="349" y="204"/>
                  </a:lnTo>
                  <a:lnTo>
                    <a:pt x="355" y="207"/>
                  </a:lnTo>
                  <a:lnTo>
                    <a:pt x="361" y="213"/>
                  </a:lnTo>
                  <a:lnTo>
                    <a:pt x="366" y="217"/>
                  </a:lnTo>
                  <a:lnTo>
                    <a:pt x="372" y="221"/>
                  </a:lnTo>
                  <a:lnTo>
                    <a:pt x="378" y="226"/>
                  </a:lnTo>
                  <a:lnTo>
                    <a:pt x="384" y="230"/>
                  </a:lnTo>
                  <a:lnTo>
                    <a:pt x="389" y="236"/>
                  </a:lnTo>
                  <a:lnTo>
                    <a:pt x="395" y="242"/>
                  </a:lnTo>
                  <a:lnTo>
                    <a:pt x="401" y="245"/>
                  </a:lnTo>
                  <a:lnTo>
                    <a:pt x="406" y="251"/>
                  </a:lnTo>
                  <a:lnTo>
                    <a:pt x="410" y="255"/>
                  </a:lnTo>
                  <a:lnTo>
                    <a:pt x="416" y="259"/>
                  </a:lnTo>
                  <a:lnTo>
                    <a:pt x="422" y="263"/>
                  </a:lnTo>
                  <a:lnTo>
                    <a:pt x="427" y="268"/>
                  </a:lnTo>
                  <a:lnTo>
                    <a:pt x="431" y="272"/>
                  </a:lnTo>
                  <a:lnTo>
                    <a:pt x="437" y="278"/>
                  </a:lnTo>
                  <a:lnTo>
                    <a:pt x="442" y="282"/>
                  </a:lnTo>
                  <a:lnTo>
                    <a:pt x="448" y="285"/>
                  </a:lnTo>
                  <a:lnTo>
                    <a:pt x="452" y="289"/>
                  </a:lnTo>
                  <a:lnTo>
                    <a:pt x="456" y="293"/>
                  </a:lnTo>
                  <a:lnTo>
                    <a:pt x="461" y="297"/>
                  </a:lnTo>
                  <a:lnTo>
                    <a:pt x="467" y="301"/>
                  </a:lnTo>
                  <a:lnTo>
                    <a:pt x="475" y="308"/>
                  </a:lnTo>
                  <a:lnTo>
                    <a:pt x="482" y="316"/>
                  </a:lnTo>
                  <a:lnTo>
                    <a:pt x="490" y="321"/>
                  </a:lnTo>
                  <a:lnTo>
                    <a:pt x="498" y="329"/>
                  </a:lnTo>
                  <a:lnTo>
                    <a:pt x="503" y="335"/>
                  </a:lnTo>
                  <a:lnTo>
                    <a:pt x="511" y="340"/>
                  </a:lnTo>
                  <a:lnTo>
                    <a:pt x="517" y="344"/>
                  </a:lnTo>
                  <a:lnTo>
                    <a:pt x="520" y="350"/>
                  </a:lnTo>
                  <a:lnTo>
                    <a:pt x="524" y="354"/>
                  </a:lnTo>
                  <a:lnTo>
                    <a:pt x="530" y="358"/>
                  </a:lnTo>
                  <a:lnTo>
                    <a:pt x="534" y="361"/>
                  </a:lnTo>
                  <a:lnTo>
                    <a:pt x="536" y="363"/>
                  </a:lnTo>
                  <a:lnTo>
                    <a:pt x="391" y="325"/>
                  </a:lnTo>
                  <a:lnTo>
                    <a:pt x="5" y="147"/>
                  </a:lnTo>
                  <a:lnTo>
                    <a:pt x="0" y="25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8" name="Freeform 41"/>
            <p:cNvSpPr>
              <a:spLocks/>
            </p:cNvSpPr>
            <p:nvPr/>
          </p:nvSpPr>
          <p:spPr bwMode="auto">
            <a:xfrm>
              <a:off x="4116" y="1756"/>
              <a:ext cx="303" cy="227"/>
            </a:xfrm>
            <a:custGeom>
              <a:avLst/>
              <a:gdLst>
                <a:gd name="T0" fmla="*/ 63 w 607"/>
                <a:gd name="T1" fmla="*/ 2 h 454"/>
                <a:gd name="T2" fmla="*/ 50 w 607"/>
                <a:gd name="T3" fmla="*/ 5 h 454"/>
                <a:gd name="T4" fmla="*/ 34 w 607"/>
                <a:gd name="T5" fmla="*/ 11 h 454"/>
                <a:gd name="T6" fmla="*/ 21 w 607"/>
                <a:gd name="T7" fmla="*/ 23 h 454"/>
                <a:gd name="T8" fmla="*/ 10 w 607"/>
                <a:gd name="T9" fmla="*/ 38 h 454"/>
                <a:gd name="T10" fmla="*/ 2 w 607"/>
                <a:gd name="T11" fmla="*/ 59 h 454"/>
                <a:gd name="T12" fmla="*/ 0 w 607"/>
                <a:gd name="T13" fmla="*/ 80 h 454"/>
                <a:gd name="T14" fmla="*/ 2 w 607"/>
                <a:gd name="T15" fmla="*/ 100 h 454"/>
                <a:gd name="T16" fmla="*/ 6 w 607"/>
                <a:gd name="T17" fmla="*/ 118 h 454"/>
                <a:gd name="T18" fmla="*/ 12 w 607"/>
                <a:gd name="T19" fmla="*/ 127 h 454"/>
                <a:gd name="T20" fmla="*/ 27 w 607"/>
                <a:gd name="T21" fmla="*/ 135 h 454"/>
                <a:gd name="T22" fmla="*/ 48 w 607"/>
                <a:gd name="T23" fmla="*/ 144 h 454"/>
                <a:gd name="T24" fmla="*/ 65 w 607"/>
                <a:gd name="T25" fmla="*/ 154 h 454"/>
                <a:gd name="T26" fmla="*/ 80 w 607"/>
                <a:gd name="T27" fmla="*/ 161 h 454"/>
                <a:gd name="T28" fmla="*/ 97 w 607"/>
                <a:gd name="T29" fmla="*/ 167 h 454"/>
                <a:gd name="T30" fmla="*/ 114 w 607"/>
                <a:gd name="T31" fmla="*/ 176 h 454"/>
                <a:gd name="T32" fmla="*/ 133 w 607"/>
                <a:gd name="T33" fmla="*/ 184 h 454"/>
                <a:gd name="T34" fmla="*/ 150 w 607"/>
                <a:gd name="T35" fmla="*/ 194 h 454"/>
                <a:gd name="T36" fmla="*/ 171 w 607"/>
                <a:gd name="T37" fmla="*/ 205 h 454"/>
                <a:gd name="T38" fmla="*/ 190 w 607"/>
                <a:gd name="T39" fmla="*/ 214 h 454"/>
                <a:gd name="T40" fmla="*/ 213 w 607"/>
                <a:gd name="T41" fmla="*/ 226 h 454"/>
                <a:gd name="T42" fmla="*/ 234 w 607"/>
                <a:gd name="T43" fmla="*/ 235 h 454"/>
                <a:gd name="T44" fmla="*/ 255 w 607"/>
                <a:gd name="T45" fmla="*/ 247 h 454"/>
                <a:gd name="T46" fmla="*/ 276 w 607"/>
                <a:gd name="T47" fmla="*/ 258 h 454"/>
                <a:gd name="T48" fmla="*/ 297 w 607"/>
                <a:gd name="T49" fmla="*/ 271 h 454"/>
                <a:gd name="T50" fmla="*/ 318 w 607"/>
                <a:gd name="T51" fmla="*/ 283 h 454"/>
                <a:gd name="T52" fmla="*/ 341 w 607"/>
                <a:gd name="T53" fmla="*/ 294 h 454"/>
                <a:gd name="T54" fmla="*/ 360 w 607"/>
                <a:gd name="T55" fmla="*/ 306 h 454"/>
                <a:gd name="T56" fmla="*/ 379 w 607"/>
                <a:gd name="T57" fmla="*/ 317 h 454"/>
                <a:gd name="T58" fmla="*/ 398 w 607"/>
                <a:gd name="T59" fmla="*/ 327 h 454"/>
                <a:gd name="T60" fmla="*/ 415 w 607"/>
                <a:gd name="T61" fmla="*/ 338 h 454"/>
                <a:gd name="T62" fmla="*/ 432 w 607"/>
                <a:gd name="T63" fmla="*/ 349 h 454"/>
                <a:gd name="T64" fmla="*/ 449 w 607"/>
                <a:gd name="T65" fmla="*/ 359 h 454"/>
                <a:gd name="T66" fmla="*/ 464 w 607"/>
                <a:gd name="T67" fmla="*/ 370 h 454"/>
                <a:gd name="T68" fmla="*/ 479 w 607"/>
                <a:gd name="T69" fmla="*/ 380 h 454"/>
                <a:gd name="T70" fmla="*/ 493 w 607"/>
                <a:gd name="T71" fmla="*/ 389 h 454"/>
                <a:gd name="T72" fmla="*/ 506 w 607"/>
                <a:gd name="T73" fmla="*/ 399 h 454"/>
                <a:gd name="T74" fmla="*/ 523 w 607"/>
                <a:gd name="T75" fmla="*/ 410 h 454"/>
                <a:gd name="T76" fmla="*/ 544 w 607"/>
                <a:gd name="T77" fmla="*/ 424 h 454"/>
                <a:gd name="T78" fmla="*/ 559 w 607"/>
                <a:gd name="T79" fmla="*/ 437 h 454"/>
                <a:gd name="T80" fmla="*/ 578 w 607"/>
                <a:gd name="T81" fmla="*/ 450 h 454"/>
                <a:gd name="T82" fmla="*/ 607 w 607"/>
                <a:gd name="T83" fmla="*/ 384 h 454"/>
                <a:gd name="T84" fmla="*/ 78 w 607"/>
                <a:gd name="T85" fmla="*/ 121 h 454"/>
                <a:gd name="T86" fmla="*/ 67 w 607"/>
                <a:gd name="T87" fmla="*/ 110 h 454"/>
                <a:gd name="T88" fmla="*/ 53 w 607"/>
                <a:gd name="T89" fmla="*/ 95 h 454"/>
                <a:gd name="T90" fmla="*/ 48 w 607"/>
                <a:gd name="T91" fmla="*/ 81 h 454"/>
                <a:gd name="T92" fmla="*/ 48 w 607"/>
                <a:gd name="T93" fmla="*/ 64 h 454"/>
                <a:gd name="T94" fmla="*/ 50 w 607"/>
                <a:gd name="T95" fmla="*/ 47 h 454"/>
                <a:gd name="T96" fmla="*/ 55 w 607"/>
                <a:gd name="T97" fmla="*/ 30 h 454"/>
                <a:gd name="T98" fmla="*/ 61 w 607"/>
                <a:gd name="T99" fmla="*/ 15 h 454"/>
                <a:gd name="T100" fmla="*/ 67 w 607"/>
                <a:gd name="T101" fmla="*/ 5 h 454"/>
                <a:gd name="T102" fmla="*/ 71 w 607"/>
                <a:gd name="T103" fmla="*/ 0 h 4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07"/>
                <a:gd name="T157" fmla="*/ 0 h 454"/>
                <a:gd name="T158" fmla="*/ 607 w 607"/>
                <a:gd name="T159" fmla="*/ 454 h 45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07" h="454">
                  <a:moveTo>
                    <a:pt x="71" y="0"/>
                  </a:moveTo>
                  <a:lnTo>
                    <a:pt x="69" y="0"/>
                  </a:lnTo>
                  <a:lnTo>
                    <a:pt x="63" y="2"/>
                  </a:lnTo>
                  <a:lnTo>
                    <a:pt x="59" y="2"/>
                  </a:lnTo>
                  <a:lnTo>
                    <a:pt x="55" y="4"/>
                  </a:lnTo>
                  <a:lnTo>
                    <a:pt x="50" y="5"/>
                  </a:lnTo>
                  <a:lnTo>
                    <a:pt x="46" y="7"/>
                  </a:lnTo>
                  <a:lnTo>
                    <a:pt x="40" y="9"/>
                  </a:lnTo>
                  <a:lnTo>
                    <a:pt x="34" y="11"/>
                  </a:lnTo>
                  <a:lnTo>
                    <a:pt x="31" y="15"/>
                  </a:lnTo>
                  <a:lnTo>
                    <a:pt x="25" y="19"/>
                  </a:lnTo>
                  <a:lnTo>
                    <a:pt x="21" y="23"/>
                  </a:lnTo>
                  <a:lnTo>
                    <a:pt x="15" y="26"/>
                  </a:lnTo>
                  <a:lnTo>
                    <a:pt x="12" y="32"/>
                  </a:lnTo>
                  <a:lnTo>
                    <a:pt x="10" y="38"/>
                  </a:lnTo>
                  <a:lnTo>
                    <a:pt x="6" y="43"/>
                  </a:lnTo>
                  <a:lnTo>
                    <a:pt x="4" y="51"/>
                  </a:lnTo>
                  <a:lnTo>
                    <a:pt x="2" y="59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0"/>
                  </a:lnTo>
                  <a:lnTo>
                    <a:pt x="2" y="87"/>
                  </a:lnTo>
                  <a:lnTo>
                    <a:pt x="2" y="95"/>
                  </a:lnTo>
                  <a:lnTo>
                    <a:pt x="2" y="100"/>
                  </a:lnTo>
                  <a:lnTo>
                    <a:pt x="4" y="108"/>
                  </a:lnTo>
                  <a:lnTo>
                    <a:pt x="6" y="112"/>
                  </a:lnTo>
                  <a:lnTo>
                    <a:pt x="6" y="118"/>
                  </a:lnTo>
                  <a:lnTo>
                    <a:pt x="8" y="123"/>
                  </a:lnTo>
                  <a:lnTo>
                    <a:pt x="10" y="127"/>
                  </a:lnTo>
                  <a:lnTo>
                    <a:pt x="12" y="127"/>
                  </a:lnTo>
                  <a:lnTo>
                    <a:pt x="17" y="131"/>
                  </a:lnTo>
                  <a:lnTo>
                    <a:pt x="21" y="133"/>
                  </a:lnTo>
                  <a:lnTo>
                    <a:pt x="27" y="135"/>
                  </a:lnTo>
                  <a:lnTo>
                    <a:pt x="33" y="137"/>
                  </a:lnTo>
                  <a:lnTo>
                    <a:pt x="40" y="140"/>
                  </a:lnTo>
                  <a:lnTo>
                    <a:pt x="48" y="144"/>
                  </a:lnTo>
                  <a:lnTo>
                    <a:pt x="55" y="148"/>
                  </a:lnTo>
                  <a:lnTo>
                    <a:pt x="59" y="150"/>
                  </a:lnTo>
                  <a:lnTo>
                    <a:pt x="65" y="154"/>
                  </a:lnTo>
                  <a:lnTo>
                    <a:pt x="71" y="156"/>
                  </a:lnTo>
                  <a:lnTo>
                    <a:pt x="74" y="157"/>
                  </a:lnTo>
                  <a:lnTo>
                    <a:pt x="80" y="161"/>
                  </a:lnTo>
                  <a:lnTo>
                    <a:pt x="86" y="163"/>
                  </a:lnTo>
                  <a:lnTo>
                    <a:pt x="91" y="165"/>
                  </a:lnTo>
                  <a:lnTo>
                    <a:pt x="97" y="167"/>
                  </a:lnTo>
                  <a:lnTo>
                    <a:pt x="101" y="171"/>
                  </a:lnTo>
                  <a:lnTo>
                    <a:pt x="109" y="173"/>
                  </a:lnTo>
                  <a:lnTo>
                    <a:pt x="114" y="176"/>
                  </a:lnTo>
                  <a:lnTo>
                    <a:pt x="120" y="180"/>
                  </a:lnTo>
                  <a:lnTo>
                    <a:pt x="126" y="182"/>
                  </a:lnTo>
                  <a:lnTo>
                    <a:pt x="133" y="184"/>
                  </a:lnTo>
                  <a:lnTo>
                    <a:pt x="139" y="188"/>
                  </a:lnTo>
                  <a:lnTo>
                    <a:pt x="145" y="192"/>
                  </a:lnTo>
                  <a:lnTo>
                    <a:pt x="150" y="194"/>
                  </a:lnTo>
                  <a:lnTo>
                    <a:pt x="158" y="197"/>
                  </a:lnTo>
                  <a:lnTo>
                    <a:pt x="164" y="201"/>
                  </a:lnTo>
                  <a:lnTo>
                    <a:pt x="171" y="205"/>
                  </a:lnTo>
                  <a:lnTo>
                    <a:pt x="177" y="207"/>
                  </a:lnTo>
                  <a:lnTo>
                    <a:pt x="185" y="211"/>
                  </a:lnTo>
                  <a:lnTo>
                    <a:pt x="190" y="214"/>
                  </a:lnTo>
                  <a:lnTo>
                    <a:pt x="198" y="218"/>
                  </a:lnTo>
                  <a:lnTo>
                    <a:pt x="206" y="222"/>
                  </a:lnTo>
                  <a:lnTo>
                    <a:pt x="213" y="226"/>
                  </a:lnTo>
                  <a:lnTo>
                    <a:pt x="219" y="230"/>
                  </a:lnTo>
                  <a:lnTo>
                    <a:pt x="226" y="233"/>
                  </a:lnTo>
                  <a:lnTo>
                    <a:pt x="234" y="235"/>
                  </a:lnTo>
                  <a:lnTo>
                    <a:pt x="240" y="241"/>
                  </a:lnTo>
                  <a:lnTo>
                    <a:pt x="247" y="243"/>
                  </a:lnTo>
                  <a:lnTo>
                    <a:pt x="255" y="247"/>
                  </a:lnTo>
                  <a:lnTo>
                    <a:pt x="261" y="251"/>
                  </a:lnTo>
                  <a:lnTo>
                    <a:pt x="268" y="256"/>
                  </a:lnTo>
                  <a:lnTo>
                    <a:pt x="276" y="258"/>
                  </a:lnTo>
                  <a:lnTo>
                    <a:pt x="283" y="264"/>
                  </a:lnTo>
                  <a:lnTo>
                    <a:pt x="289" y="268"/>
                  </a:lnTo>
                  <a:lnTo>
                    <a:pt x="297" y="271"/>
                  </a:lnTo>
                  <a:lnTo>
                    <a:pt x="304" y="275"/>
                  </a:lnTo>
                  <a:lnTo>
                    <a:pt x="312" y="279"/>
                  </a:lnTo>
                  <a:lnTo>
                    <a:pt x="318" y="283"/>
                  </a:lnTo>
                  <a:lnTo>
                    <a:pt x="325" y="287"/>
                  </a:lnTo>
                  <a:lnTo>
                    <a:pt x="333" y="290"/>
                  </a:lnTo>
                  <a:lnTo>
                    <a:pt x="341" y="294"/>
                  </a:lnTo>
                  <a:lnTo>
                    <a:pt x="346" y="298"/>
                  </a:lnTo>
                  <a:lnTo>
                    <a:pt x="352" y="302"/>
                  </a:lnTo>
                  <a:lnTo>
                    <a:pt x="360" y="306"/>
                  </a:lnTo>
                  <a:lnTo>
                    <a:pt x="365" y="309"/>
                  </a:lnTo>
                  <a:lnTo>
                    <a:pt x="373" y="313"/>
                  </a:lnTo>
                  <a:lnTo>
                    <a:pt x="379" y="317"/>
                  </a:lnTo>
                  <a:lnTo>
                    <a:pt x="384" y="321"/>
                  </a:lnTo>
                  <a:lnTo>
                    <a:pt x="392" y="325"/>
                  </a:lnTo>
                  <a:lnTo>
                    <a:pt x="398" y="327"/>
                  </a:lnTo>
                  <a:lnTo>
                    <a:pt x="403" y="330"/>
                  </a:lnTo>
                  <a:lnTo>
                    <a:pt x="409" y="334"/>
                  </a:lnTo>
                  <a:lnTo>
                    <a:pt x="415" y="338"/>
                  </a:lnTo>
                  <a:lnTo>
                    <a:pt x="420" y="342"/>
                  </a:lnTo>
                  <a:lnTo>
                    <a:pt x="426" y="346"/>
                  </a:lnTo>
                  <a:lnTo>
                    <a:pt x="432" y="349"/>
                  </a:lnTo>
                  <a:lnTo>
                    <a:pt x="437" y="353"/>
                  </a:lnTo>
                  <a:lnTo>
                    <a:pt x="443" y="357"/>
                  </a:lnTo>
                  <a:lnTo>
                    <a:pt x="449" y="359"/>
                  </a:lnTo>
                  <a:lnTo>
                    <a:pt x="453" y="363"/>
                  </a:lnTo>
                  <a:lnTo>
                    <a:pt x="458" y="366"/>
                  </a:lnTo>
                  <a:lnTo>
                    <a:pt x="464" y="370"/>
                  </a:lnTo>
                  <a:lnTo>
                    <a:pt x="468" y="374"/>
                  </a:lnTo>
                  <a:lnTo>
                    <a:pt x="474" y="376"/>
                  </a:lnTo>
                  <a:lnTo>
                    <a:pt x="479" y="380"/>
                  </a:lnTo>
                  <a:lnTo>
                    <a:pt x="483" y="382"/>
                  </a:lnTo>
                  <a:lnTo>
                    <a:pt x="489" y="385"/>
                  </a:lnTo>
                  <a:lnTo>
                    <a:pt x="493" y="389"/>
                  </a:lnTo>
                  <a:lnTo>
                    <a:pt x="498" y="391"/>
                  </a:lnTo>
                  <a:lnTo>
                    <a:pt x="502" y="395"/>
                  </a:lnTo>
                  <a:lnTo>
                    <a:pt x="506" y="399"/>
                  </a:lnTo>
                  <a:lnTo>
                    <a:pt x="510" y="401"/>
                  </a:lnTo>
                  <a:lnTo>
                    <a:pt x="515" y="404"/>
                  </a:lnTo>
                  <a:lnTo>
                    <a:pt x="523" y="410"/>
                  </a:lnTo>
                  <a:lnTo>
                    <a:pt x="531" y="414"/>
                  </a:lnTo>
                  <a:lnTo>
                    <a:pt x="536" y="420"/>
                  </a:lnTo>
                  <a:lnTo>
                    <a:pt x="544" y="424"/>
                  </a:lnTo>
                  <a:lnTo>
                    <a:pt x="550" y="427"/>
                  </a:lnTo>
                  <a:lnTo>
                    <a:pt x="555" y="433"/>
                  </a:lnTo>
                  <a:lnTo>
                    <a:pt x="559" y="437"/>
                  </a:lnTo>
                  <a:lnTo>
                    <a:pt x="565" y="441"/>
                  </a:lnTo>
                  <a:lnTo>
                    <a:pt x="572" y="444"/>
                  </a:lnTo>
                  <a:lnTo>
                    <a:pt x="578" y="450"/>
                  </a:lnTo>
                  <a:lnTo>
                    <a:pt x="582" y="452"/>
                  </a:lnTo>
                  <a:lnTo>
                    <a:pt x="584" y="454"/>
                  </a:lnTo>
                  <a:lnTo>
                    <a:pt x="607" y="384"/>
                  </a:lnTo>
                  <a:lnTo>
                    <a:pt x="542" y="325"/>
                  </a:lnTo>
                  <a:lnTo>
                    <a:pt x="449" y="313"/>
                  </a:lnTo>
                  <a:lnTo>
                    <a:pt x="78" y="121"/>
                  </a:lnTo>
                  <a:lnTo>
                    <a:pt x="76" y="119"/>
                  </a:lnTo>
                  <a:lnTo>
                    <a:pt x="72" y="116"/>
                  </a:lnTo>
                  <a:lnTo>
                    <a:pt x="67" y="110"/>
                  </a:lnTo>
                  <a:lnTo>
                    <a:pt x="61" y="104"/>
                  </a:lnTo>
                  <a:lnTo>
                    <a:pt x="57" y="99"/>
                  </a:lnTo>
                  <a:lnTo>
                    <a:pt x="53" y="95"/>
                  </a:lnTo>
                  <a:lnTo>
                    <a:pt x="52" y="91"/>
                  </a:lnTo>
                  <a:lnTo>
                    <a:pt x="50" y="85"/>
                  </a:lnTo>
                  <a:lnTo>
                    <a:pt x="48" y="81"/>
                  </a:lnTo>
                  <a:lnTo>
                    <a:pt x="46" y="76"/>
                  </a:lnTo>
                  <a:lnTo>
                    <a:pt x="46" y="70"/>
                  </a:lnTo>
                  <a:lnTo>
                    <a:pt x="48" y="64"/>
                  </a:lnTo>
                  <a:lnTo>
                    <a:pt x="48" y="59"/>
                  </a:lnTo>
                  <a:lnTo>
                    <a:pt x="48" y="53"/>
                  </a:lnTo>
                  <a:lnTo>
                    <a:pt x="50" y="47"/>
                  </a:lnTo>
                  <a:lnTo>
                    <a:pt x="52" y="42"/>
                  </a:lnTo>
                  <a:lnTo>
                    <a:pt x="53" y="36"/>
                  </a:lnTo>
                  <a:lnTo>
                    <a:pt x="55" y="30"/>
                  </a:lnTo>
                  <a:lnTo>
                    <a:pt x="57" y="26"/>
                  </a:lnTo>
                  <a:lnTo>
                    <a:pt x="59" y="21"/>
                  </a:lnTo>
                  <a:lnTo>
                    <a:pt x="61" y="15"/>
                  </a:lnTo>
                  <a:lnTo>
                    <a:pt x="63" y="11"/>
                  </a:lnTo>
                  <a:lnTo>
                    <a:pt x="65" y="7"/>
                  </a:lnTo>
                  <a:lnTo>
                    <a:pt x="67" y="5"/>
                  </a:lnTo>
                  <a:lnTo>
                    <a:pt x="71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8C5E2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499" name="Freeform 42"/>
            <p:cNvSpPr>
              <a:spLocks/>
            </p:cNvSpPr>
            <p:nvPr/>
          </p:nvSpPr>
          <p:spPr bwMode="auto">
            <a:xfrm>
              <a:off x="4447" y="2082"/>
              <a:ext cx="91" cy="141"/>
            </a:xfrm>
            <a:custGeom>
              <a:avLst/>
              <a:gdLst>
                <a:gd name="T0" fmla="*/ 45 w 182"/>
                <a:gd name="T1" fmla="*/ 283 h 283"/>
                <a:gd name="T2" fmla="*/ 45 w 182"/>
                <a:gd name="T3" fmla="*/ 281 h 283"/>
                <a:gd name="T4" fmla="*/ 42 w 182"/>
                <a:gd name="T5" fmla="*/ 279 h 283"/>
                <a:gd name="T6" fmla="*/ 36 w 182"/>
                <a:gd name="T7" fmla="*/ 277 h 283"/>
                <a:gd name="T8" fmla="*/ 32 w 182"/>
                <a:gd name="T9" fmla="*/ 273 h 283"/>
                <a:gd name="T10" fmla="*/ 25 w 182"/>
                <a:gd name="T11" fmla="*/ 269 h 283"/>
                <a:gd name="T12" fmla="*/ 19 w 182"/>
                <a:gd name="T13" fmla="*/ 266 h 283"/>
                <a:gd name="T14" fmla="*/ 13 w 182"/>
                <a:gd name="T15" fmla="*/ 262 h 283"/>
                <a:gd name="T16" fmla="*/ 9 w 182"/>
                <a:gd name="T17" fmla="*/ 258 h 283"/>
                <a:gd name="T18" fmla="*/ 5 w 182"/>
                <a:gd name="T19" fmla="*/ 252 h 283"/>
                <a:gd name="T20" fmla="*/ 2 w 182"/>
                <a:gd name="T21" fmla="*/ 248 h 283"/>
                <a:gd name="T22" fmla="*/ 0 w 182"/>
                <a:gd name="T23" fmla="*/ 243 h 283"/>
                <a:gd name="T24" fmla="*/ 0 w 182"/>
                <a:gd name="T25" fmla="*/ 241 h 283"/>
                <a:gd name="T26" fmla="*/ 0 w 182"/>
                <a:gd name="T27" fmla="*/ 233 h 283"/>
                <a:gd name="T28" fmla="*/ 0 w 182"/>
                <a:gd name="T29" fmla="*/ 231 h 283"/>
                <a:gd name="T30" fmla="*/ 13 w 182"/>
                <a:gd name="T31" fmla="*/ 184 h 283"/>
                <a:gd name="T32" fmla="*/ 13 w 182"/>
                <a:gd name="T33" fmla="*/ 182 h 283"/>
                <a:gd name="T34" fmla="*/ 13 w 182"/>
                <a:gd name="T35" fmla="*/ 180 h 283"/>
                <a:gd name="T36" fmla="*/ 11 w 182"/>
                <a:gd name="T37" fmla="*/ 176 h 283"/>
                <a:gd name="T38" fmla="*/ 11 w 182"/>
                <a:gd name="T39" fmla="*/ 171 h 283"/>
                <a:gd name="T40" fmla="*/ 9 w 182"/>
                <a:gd name="T41" fmla="*/ 163 h 283"/>
                <a:gd name="T42" fmla="*/ 9 w 182"/>
                <a:gd name="T43" fmla="*/ 155 h 283"/>
                <a:gd name="T44" fmla="*/ 9 w 182"/>
                <a:gd name="T45" fmla="*/ 150 h 283"/>
                <a:gd name="T46" fmla="*/ 11 w 182"/>
                <a:gd name="T47" fmla="*/ 146 h 283"/>
                <a:gd name="T48" fmla="*/ 11 w 182"/>
                <a:gd name="T49" fmla="*/ 140 h 283"/>
                <a:gd name="T50" fmla="*/ 13 w 182"/>
                <a:gd name="T51" fmla="*/ 136 h 283"/>
                <a:gd name="T52" fmla="*/ 15 w 182"/>
                <a:gd name="T53" fmla="*/ 131 h 283"/>
                <a:gd name="T54" fmla="*/ 17 w 182"/>
                <a:gd name="T55" fmla="*/ 125 h 283"/>
                <a:gd name="T56" fmla="*/ 19 w 182"/>
                <a:gd name="T57" fmla="*/ 119 h 283"/>
                <a:gd name="T58" fmla="*/ 21 w 182"/>
                <a:gd name="T59" fmla="*/ 114 h 283"/>
                <a:gd name="T60" fmla="*/ 25 w 182"/>
                <a:gd name="T61" fmla="*/ 108 h 283"/>
                <a:gd name="T62" fmla="*/ 26 w 182"/>
                <a:gd name="T63" fmla="*/ 102 h 283"/>
                <a:gd name="T64" fmla="*/ 28 w 182"/>
                <a:gd name="T65" fmla="*/ 96 h 283"/>
                <a:gd name="T66" fmla="*/ 34 w 182"/>
                <a:gd name="T67" fmla="*/ 91 h 283"/>
                <a:gd name="T68" fmla="*/ 36 w 182"/>
                <a:gd name="T69" fmla="*/ 85 h 283"/>
                <a:gd name="T70" fmla="*/ 40 w 182"/>
                <a:gd name="T71" fmla="*/ 79 h 283"/>
                <a:gd name="T72" fmla="*/ 45 w 182"/>
                <a:gd name="T73" fmla="*/ 72 h 283"/>
                <a:gd name="T74" fmla="*/ 49 w 182"/>
                <a:gd name="T75" fmla="*/ 68 h 283"/>
                <a:gd name="T76" fmla="*/ 55 w 182"/>
                <a:gd name="T77" fmla="*/ 62 h 283"/>
                <a:gd name="T78" fmla="*/ 59 w 182"/>
                <a:gd name="T79" fmla="*/ 57 h 283"/>
                <a:gd name="T80" fmla="*/ 64 w 182"/>
                <a:gd name="T81" fmla="*/ 53 h 283"/>
                <a:gd name="T82" fmla="*/ 70 w 182"/>
                <a:gd name="T83" fmla="*/ 49 h 283"/>
                <a:gd name="T84" fmla="*/ 76 w 182"/>
                <a:gd name="T85" fmla="*/ 43 h 283"/>
                <a:gd name="T86" fmla="*/ 82 w 182"/>
                <a:gd name="T87" fmla="*/ 38 h 283"/>
                <a:gd name="T88" fmla="*/ 85 w 182"/>
                <a:gd name="T89" fmla="*/ 34 h 283"/>
                <a:gd name="T90" fmla="*/ 93 w 182"/>
                <a:gd name="T91" fmla="*/ 32 h 283"/>
                <a:gd name="T92" fmla="*/ 97 w 182"/>
                <a:gd name="T93" fmla="*/ 28 h 283"/>
                <a:gd name="T94" fmla="*/ 102 w 182"/>
                <a:gd name="T95" fmla="*/ 24 h 283"/>
                <a:gd name="T96" fmla="*/ 108 w 182"/>
                <a:gd name="T97" fmla="*/ 20 h 283"/>
                <a:gd name="T98" fmla="*/ 114 w 182"/>
                <a:gd name="T99" fmla="*/ 19 h 283"/>
                <a:gd name="T100" fmla="*/ 118 w 182"/>
                <a:gd name="T101" fmla="*/ 17 h 283"/>
                <a:gd name="T102" fmla="*/ 123 w 182"/>
                <a:gd name="T103" fmla="*/ 15 h 283"/>
                <a:gd name="T104" fmla="*/ 125 w 182"/>
                <a:gd name="T105" fmla="*/ 13 h 283"/>
                <a:gd name="T106" fmla="*/ 129 w 182"/>
                <a:gd name="T107" fmla="*/ 11 h 283"/>
                <a:gd name="T108" fmla="*/ 135 w 182"/>
                <a:gd name="T109" fmla="*/ 11 h 283"/>
                <a:gd name="T110" fmla="*/ 137 w 182"/>
                <a:gd name="T111" fmla="*/ 11 h 283"/>
                <a:gd name="T112" fmla="*/ 173 w 182"/>
                <a:gd name="T113" fmla="*/ 0 h 283"/>
                <a:gd name="T114" fmla="*/ 161 w 182"/>
                <a:gd name="T115" fmla="*/ 11 h 283"/>
                <a:gd name="T116" fmla="*/ 182 w 182"/>
                <a:gd name="T117" fmla="*/ 15 h 283"/>
                <a:gd name="T118" fmla="*/ 159 w 182"/>
                <a:gd name="T119" fmla="*/ 30 h 283"/>
                <a:gd name="T120" fmla="*/ 45 w 182"/>
                <a:gd name="T121" fmla="*/ 283 h 283"/>
                <a:gd name="T122" fmla="*/ 45 w 182"/>
                <a:gd name="T123" fmla="*/ 283 h 28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2"/>
                <a:gd name="T187" fmla="*/ 0 h 283"/>
                <a:gd name="T188" fmla="*/ 182 w 182"/>
                <a:gd name="T189" fmla="*/ 283 h 283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2" h="283">
                  <a:moveTo>
                    <a:pt x="45" y="283"/>
                  </a:moveTo>
                  <a:lnTo>
                    <a:pt x="45" y="281"/>
                  </a:lnTo>
                  <a:lnTo>
                    <a:pt x="42" y="279"/>
                  </a:lnTo>
                  <a:lnTo>
                    <a:pt x="36" y="277"/>
                  </a:lnTo>
                  <a:lnTo>
                    <a:pt x="32" y="273"/>
                  </a:lnTo>
                  <a:lnTo>
                    <a:pt x="25" y="269"/>
                  </a:lnTo>
                  <a:lnTo>
                    <a:pt x="19" y="266"/>
                  </a:lnTo>
                  <a:lnTo>
                    <a:pt x="13" y="262"/>
                  </a:lnTo>
                  <a:lnTo>
                    <a:pt x="9" y="258"/>
                  </a:lnTo>
                  <a:lnTo>
                    <a:pt x="5" y="252"/>
                  </a:lnTo>
                  <a:lnTo>
                    <a:pt x="2" y="248"/>
                  </a:lnTo>
                  <a:lnTo>
                    <a:pt x="0" y="243"/>
                  </a:lnTo>
                  <a:lnTo>
                    <a:pt x="0" y="241"/>
                  </a:lnTo>
                  <a:lnTo>
                    <a:pt x="0" y="233"/>
                  </a:lnTo>
                  <a:lnTo>
                    <a:pt x="0" y="231"/>
                  </a:lnTo>
                  <a:lnTo>
                    <a:pt x="13" y="184"/>
                  </a:lnTo>
                  <a:lnTo>
                    <a:pt x="13" y="182"/>
                  </a:lnTo>
                  <a:lnTo>
                    <a:pt x="13" y="180"/>
                  </a:lnTo>
                  <a:lnTo>
                    <a:pt x="11" y="176"/>
                  </a:lnTo>
                  <a:lnTo>
                    <a:pt x="11" y="171"/>
                  </a:lnTo>
                  <a:lnTo>
                    <a:pt x="9" y="163"/>
                  </a:lnTo>
                  <a:lnTo>
                    <a:pt x="9" y="155"/>
                  </a:lnTo>
                  <a:lnTo>
                    <a:pt x="9" y="150"/>
                  </a:lnTo>
                  <a:lnTo>
                    <a:pt x="11" y="146"/>
                  </a:lnTo>
                  <a:lnTo>
                    <a:pt x="11" y="140"/>
                  </a:lnTo>
                  <a:lnTo>
                    <a:pt x="13" y="136"/>
                  </a:lnTo>
                  <a:lnTo>
                    <a:pt x="15" y="131"/>
                  </a:lnTo>
                  <a:lnTo>
                    <a:pt x="17" y="125"/>
                  </a:lnTo>
                  <a:lnTo>
                    <a:pt x="19" y="119"/>
                  </a:lnTo>
                  <a:lnTo>
                    <a:pt x="21" y="114"/>
                  </a:lnTo>
                  <a:lnTo>
                    <a:pt x="25" y="108"/>
                  </a:lnTo>
                  <a:lnTo>
                    <a:pt x="26" y="102"/>
                  </a:lnTo>
                  <a:lnTo>
                    <a:pt x="28" y="96"/>
                  </a:lnTo>
                  <a:lnTo>
                    <a:pt x="34" y="91"/>
                  </a:lnTo>
                  <a:lnTo>
                    <a:pt x="36" y="85"/>
                  </a:lnTo>
                  <a:lnTo>
                    <a:pt x="40" y="79"/>
                  </a:lnTo>
                  <a:lnTo>
                    <a:pt x="45" y="72"/>
                  </a:lnTo>
                  <a:lnTo>
                    <a:pt x="49" y="68"/>
                  </a:lnTo>
                  <a:lnTo>
                    <a:pt x="55" y="62"/>
                  </a:lnTo>
                  <a:lnTo>
                    <a:pt x="59" y="57"/>
                  </a:lnTo>
                  <a:lnTo>
                    <a:pt x="64" y="53"/>
                  </a:lnTo>
                  <a:lnTo>
                    <a:pt x="70" y="49"/>
                  </a:lnTo>
                  <a:lnTo>
                    <a:pt x="76" y="43"/>
                  </a:lnTo>
                  <a:lnTo>
                    <a:pt x="82" y="38"/>
                  </a:lnTo>
                  <a:lnTo>
                    <a:pt x="85" y="34"/>
                  </a:lnTo>
                  <a:lnTo>
                    <a:pt x="93" y="32"/>
                  </a:lnTo>
                  <a:lnTo>
                    <a:pt x="97" y="28"/>
                  </a:lnTo>
                  <a:lnTo>
                    <a:pt x="102" y="24"/>
                  </a:lnTo>
                  <a:lnTo>
                    <a:pt x="108" y="20"/>
                  </a:lnTo>
                  <a:lnTo>
                    <a:pt x="114" y="19"/>
                  </a:lnTo>
                  <a:lnTo>
                    <a:pt x="118" y="17"/>
                  </a:lnTo>
                  <a:lnTo>
                    <a:pt x="123" y="15"/>
                  </a:lnTo>
                  <a:lnTo>
                    <a:pt x="125" y="13"/>
                  </a:lnTo>
                  <a:lnTo>
                    <a:pt x="129" y="11"/>
                  </a:lnTo>
                  <a:lnTo>
                    <a:pt x="135" y="11"/>
                  </a:lnTo>
                  <a:lnTo>
                    <a:pt x="137" y="11"/>
                  </a:lnTo>
                  <a:lnTo>
                    <a:pt x="173" y="0"/>
                  </a:lnTo>
                  <a:lnTo>
                    <a:pt x="161" y="11"/>
                  </a:lnTo>
                  <a:lnTo>
                    <a:pt x="182" y="15"/>
                  </a:lnTo>
                  <a:lnTo>
                    <a:pt x="159" y="30"/>
                  </a:lnTo>
                  <a:lnTo>
                    <a:pt x="45" y="283"/>
                  </a:lnTo>
                  <a:close/>
                </a:path>
              </a:pathLst>
            </a:custGeom>
            <a:solidFill>
              <a:srgbClr val="36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0" name="Freeform 43"/>
            <p:cNvSpPr>
              <a:spLocks/>
            </p:cNvSpPr>
            <p:nvPr/>
          </p:nvSpPr>
          <p:spPr bwMode="auto">
            <a:xfrm>
              <a:off x="4506" y="2828"/>
              <a:ext cx="44" cy="99"/>
            </a:xfrm>
            <a:custGeom>
              <a:avLst/>
              <a:gdLst>
                <a:gd name="T0" fmla="*/ 68 w 89"/>
                <a:gd name="T1" fmla="*/ 0 h 200"/>
                <a:gd name="T2" fmla="*/ 38 w 89"/>
                <a:gd name="T3" fmla="*/ 4 h 200"/>
                <a:gd name="T4" fmla="*/ 22 w 89"/>
                <a:gd name="T5" fmla="*/ 40 h 200"/>
                <a:gd name="T6" fmla="*/ 15 w 89"/>
                <a:gd name="T7" fmla="*/ 4 h 200"/>
                <a:gd name="T8" fmla="*/ 0 w 89"/>
                <a:gd name="T9" fmla="*/ 35 h 200"/>
                <a:gd name="T10" fmla="*/ 13 w 89"/>
                <a:gd name="T11" fmla="*/ 74 h 200"/>
                <a:gd name="T12" fmla="*/ 13 w 89"/>
                <a:gd name="T13" fmla="*/ 139 h 200"/>
                <a:gd name="T14" fmla="*/ 64 w 89"/>
                <a:gd name="T15" fmla="*/ 200 h 200"/>
                <a:gd name="T16" fmla="*/ 83 w 89"/>
                <a:gd name="T17" fmla="*/ 194 h 200"/>
                <a:gd name="T18" fmla="*/ 89 w 89"/>
                <a:gd name="T19" fmla="*/ 88 h 200"/>
                <a:gd name="T20" fmla="*/ 76 w 89"/>
                <a:gd name="T21" fmla="*/ 48 h 200"/>
                <a:gd name="T22" fmla="*/ 76 w 89"/>
                <a:gd name="T23" fmla="*/ 21 h 200"/>
                <a:gd name="T24" fmla="*/ 68 w 89"/>
                <a:gd name="T25" fmla="*/ 0 h 200"/>
                <a:gd name="T26" fmla="*/ 68 w 89"/>
                <a:gd name="T27" fmla="*/ 0 h 2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200"/>
                <a:gd name="T44" fmla="*/ 89 w 89"/>
                <a:gd name="T45" fmla="*/ 200 h 2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200">
                  <a:moveTo>
                    <a:pt x="68" y="0"/>
                  </a:moveTo>
                  <a:lnTo>
                    <a:pt x="38" y="4"/>
                  </a:lnTo>
                  <a:lnTo>
                    <a:pt x="22" y="40"/>
                  </a:lnTo>
                  <a:lnTo>
                    <a:pt x="15" y="4"/>
                  </a:lnTo>
                  <a:lnTo>
                    <a:pt x="0" y="35"/>
                  </a:lnTo>
                  <a:lnTo>
                    <a:pt x="13" y="74"/>
                  </a:lnTo>
                  <a:lnTo>
                    <a:pt x="13" y="139"/>
                  </a:lnTo>
                  <a:lnTo>
                    <a:pt x="64" y="200"/>
                  </a:lnTo>
                  <a:lnTo>
                    <a:pt x="83" y="194"/>
                  </a:lnTo>
                  <a:lnTo>
                    <a:pt x="89" y="88"/>
                  </a:lnTo>
                  <a:lnTo>
                    <a:pt x="76" y="48"/>
                  </a:lnTo>
                  <a:lnTo>
                    <a:pt x="76" y="21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1" name="Freeform 44"/>
            <p:cNvSpPr>
              <a:spLocks/>
            </p:cNvSpPr>
            <p:nvPr/>
          </p:nvSpPr>
          <p:spPr bwMode="auto">
            <a:xfrm>
              <a:off x="4968" y="2758"/>
              <a:ext cx="103" cy="61"/>
            </a:xfrm>
            <a:custGeom>
              <a:avLst/>
              <a:gdLst>
                <a:gd name="T0" fmla="*/ 15 w 207"/>
                <a:gd name="T1" fmla="*/ 13 h 121"/>
                <a:gd name="T2" fmla="*/ 58 w 207"/>
                <a:gd name="T3" fmla="*/ 38 h 121"/>
                <a:gd name="T4" fmla="*/ 57 w 207"/>
                <a:gd name="T5" fmla="*/ 13 h 121"/>
                <a:gd name="T6" fmla="*/ 76 w 207"/>
                <a:gd name="T7" fmla="*/ 0 h 121"/>
                <a:gd name="T8" fmla="*/ 159 w 207"/>
                <a:gd name="T9" fmla="*/ 41 h 121"/>
                <a:gd name="T10" fmla="*/ 207 w 207"/>
                <a:gd name="T11" fmla="*/ 102 h 121"/>
                <a:gd name="T12" fmla="*/ 201 w 207"/>
                <a:gd name="T13" fmla="*/ 121 h 121"/>
                <a:gd name="T14" fmla="*/ 98 w 207"/>
                <a:gd name="T15" fmla="*/ 114 h 121"/>
                <a:gd name="T16" fmla="*/ 62 w 207"/>
                <a:gd name="T17" fmla="*/ 64 h 121"/>
                <a:gd name="T18" fmla="*/ 17 w 207"/>
                <a:gd name="T19" fmla="*/ 43 h 121"/>
                <a:gd name="T20" fmla="*/ 0 w 207"/>
                <a:gd name="T21" fmla="*/ 13 h 121"/>
                <a:gd name="T22" fmla="*/ 15 w 207"/>
                <a:gd name="T23" fmla="*/ 13 h 121"/>
                <a:gd name="T24" fmla="*/ 15 w 207"/>
                <a:gd name="T25" fmla="*/ 13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07"/>
                <a:gd name="T40" fmla="*/ 0 h 121"/>
                <a:gd name="T41" fmla="*/ 207 w 207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07" h="121">
                  <a:moveTo>
                    <a:pt x="15" y="13"/>
                  </a:moveTo>
                  <a:lnTo>
                    <a:pt x="58" y="38"/>
                  </a:lnTo>
                  <a:lnTo>
                    <a:pt x="57" y="13"/>
                  </a:lnTo>
                  <a:lnTo>
                    <a:pt x="76" y="0"/>
                  </a:lnTo>
                  <a:lnTo>
                    <a:pt x="159" y="41"/>
                  </a:lnTo>
                  <a:lnTo>
                    <a:pt x="207" y="102"/>
                  </a:lnTo>
                  <a:lnTo>
                    <a:pt x="201" y="121"/>
                  </a:lnTo>
                  <a:lnTo>
                    <a:pt x="98" y="114"/>
                  </a:lnTo>
                  <a:lnTo>
                    <a:pt x="62" y="64"/>
                  </a:lnTo>
                  <a:lnTo>
                    <a:pt x="17" y="43"/>
                  </a:lnTo>
                  <a:lnTo>
                    <a:pt x="0" y="13"/>
                  </a:lnTo>
                  <a:lnTo>
                    <a:pt x="1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2" name="Freeform 45"/>
            <p:cNvSpPr>
              <a:spLocks/>
            </p:cNvSpPr>
            <p:nvPr/>
          </p:nvSpPr>
          <p:spPr bwMode="auto">
            <a:xfrm>
              <a:off x="4560" y="2512"/>
              <a:ext cx="424" cy="307"/>
            </a:xfrm>
            <a:custGeom>
              <a:avLst/>
              <a:gdLst>
                <a:gd name="T0" fmla="*/ 333 w 848"/>
                <a:gd name="T1" fmla="*/ 0 h 614"/>
                <a:gd name="T2" fmla="*/ 350 w 848"/>
                <a:gd name="T3" fmla="*/ 0 h 614"/>
                <a:gd name="T4" fmla="*/ 365 w 848"/>
                <a:gd name="T5" fmla="*/ 0 h 614"/>
                <a:gd name="T6" fmla="*/ 380 w 848"/>
                <a:gd name="T7" fmla="*/ 6 h 614"/>
                <a:gd name="T8" fmla="*/ 392 w 848"/>
                <a:gd name="T9" fmla="*/ 18 h 614"/>
                <a:gd name="T10" fmla="*/ 397 w 848"/>
                <a:gd name="T11" fmla="*/ 33 h 614"/>
                <a:gd name="T12" fmla="*/ 403 w 848"/>
                <a:gd name="T13" fmla="*/ 48 h 614"/>
                <a:gd name="T14" fmla="*/ 407 w 848"/>
                <a:gd name="T15" fmla="*/ 61 h 614"/>
                <a:gd name="T16" fmla="*/ 409 w 848"/>
                <a:gd name="T17" fmla="*/ 75 h 614"/>
                <a:gd name="T18" fmla="*/ 418 w 848"/>
                <a:gd name="T19" fmla="*/ 78 h 614"/>
                <a:gd name="T20" fmla="*/ 433 w 848"/>
                <a:gd name="T21" fmla="*/ 88 h 614"/>
                <a:gd name="T22" fmla="*/ 451 w 848"/>
                <a:gd name="T23" fmla="*/ 97 h 614"/>
                <a:gd name="T24" fmla="*/ 470 w 848"/>
                <a:gd name="T25" fmla="*/ 109 h 614"/>
                <a:gd name="T26" fmla="*/ 489 w 848"/>
                <a:gd name="T27" fmla="*/ 120 h 614"/>
                <a:gd name="T28" fmla="*/ 511 w 848"/>
                <a:gd name="T29" fmla="*/ 135 h 614"/>
                <a:gd name="T30" fmla="*/ 534 w 848"/>
                <a:gd name="T31" fmla="*/ 149 h 614"/>
                <a:gd name="T32" fmla="*/ 557 w 848"/>
                <a:gd name="T33" fmla="*/ 164 h 614"/>
                <a:gd name="T34" fmla="*/ 578 w 848"/>
                <a:gd name="T35" fmla="*/ 179 h 614"/>
                <a:gd name="T36" fmla="*/ 595 w 848"/>
                <a:gd name="T37" fmla="*/ 194 h 614"/>
                <a:gd name="T38" fmla="*/ 614 w 848"/>
                <a:gd name="T39" fmla="*/ 206 h 614"/>
                <a:gd name="T40" fmla="*/ 629 w 848"/>
                <a:gd name="T41" fmla="*/ 219 h 614"/>
                <a:gd name="T42" fmla="*/ 643 w 848"/>
                <a:gd name="T43" fmla="*/ 230 h 614"/>
                <a:gd name="T44" fmla="*/ 663 w 848"/>
                <a:gd name="T45" fmla="*/ 249 h 614"/>
                <a:gd name="T46" fmla="*/ 679 w 848"/>
                <a:gd name="T47" fmla="*/ 263 h 614"/>
                <a:gd name="T48" fmla="*/ 690 w 848"/>
                <a:gd name="T49" fmla="*/ 276 h 614"/>
                <a:gd name="T50" fmla="*/ 698 w 848"/>
                <a:gd name="T51" fmla="*/ 287 h 614"/>
                <a:gd name="T52" fmla="*/ 705 w 848"/>
                <a:gd name="T53" fmla="*/ 304 h 614"/>
                <a:gd name="T54" fmla="*/ 715 w 848"/>
                <a:gd name="T55" fmla="*/ 320 h 614"/>
                <a:gd name="T56" fmla="*/ 722 w 848"/>
                <a:gd name="T57" fmla="*/ 333 h 614"/>
                <a:gd name="T58" fmla="*/ 732 w 848"/>
                <a:gd name="T59" fmla="*/ 348 h 614"/>
                <a:gd name="T60" fmla="*/ 741 w 848"/>
                <a:gd name="T61" fmla="*/ 363 h 614"/>
                <a:gd name="T62" fmla="*/ 753 w 848"/>
                <a:gd name="T63" fmla="*/ 379 h 614"/>
                <a:gd name="T64" fmla="*/ 762 w 848"/>
                <a:gd name="T65" fmla="*/ 394 h 614"/>
                <a:gd name="T66" fmla="*/ 781 w 848"/>
                <a:gd name="T67" fmla="*/ 413 h 614"/>
                <a:gd name="T68" fmla="*/ 802 w 848"/>
                <a:gd name="T69" fmla="*/ 432 h 614"/>
                <a:gd name="T70" fmla="*/ 821 w 848"/>
                <a:gd name="T71" fmla="*/ 447 h 614"/>
                <a:gd name="T72" fmla="*/ 836 w 848"/>
                <a:gd name="T73" fmla="*/ 455 h 614"/>
                <a:gd name="T74" fmla="*/ 848 w 848"/>
                <a:gd name="T75" fmla="*/ 462 h 614"/>
                <a:gd name="T76" fmla="*/ 631 w 848"/>
                <a:gd name="T77" fmla="*/ 398 h 614"/>
                <a:gd name="T78" fmla="*/ 230 w 848"/>
                <a:gd name="T79" fmla="*/ 320 h 614"/>
                <a:gd name="T80" fmla="*/ 228 w 848"/>
                <a:gd name="T81" fmla="*/ 333 h 614"/>
                <a:gd name="T82" fmla="*/ 224 w 848"/>
                <a:gd name="T83" fmla="*/ 348 h 614"/>
                <a:gd name="T84" fmla="*/ 222 w 848"/>
                <a:gd name="T85" fmla="*/ 363 h 614"/>
                <a:gd name="T86" fmla="*/ 219 w 848"/>
                <a:gd name="T87" fmla="*/ 380 h 614"/>
                <a:gd name="T88" fmla="*/ 217 w 848"/>
                <a:gd name="T89" fmla="*/ 398 h 614"/>
                <a:gd name="T90" fmla="*/ 211 w 848"/>
                <a:gd name="T91" fmla="*/ 417 h 614"/>
                <a:gd name="T92" fmla="*/ 207 w 848"/>
                <a:gd name="T93" fmla="*/ 436 h 614"/>
                <a:gd name="T94" fmla="*/ 202 w 848"/>
                <a:gd name="T95" fmla="*/ 457 h 614"/>
                <a:gd name="T96" fmla="*/ 196 w 848"/>
                <a:gd name="T97" fmla="*/ 476 h 614"/>
                <a:gd name="T98" fmla="*/ 190 w 848"/>
                <a:gd name="T99" fmla="*/ 495 h 614"/>
                <a:gd name="T100" fmla="*/ 184 w 848"/>
                <a:gd name="T101" fmla="*/ 515 h 614"/>
                <a:gd name="T102" fmla="*/ 177 w 848"/>
                <a:gd name="T103" fmla="*/ 531 h 614"/>
                <a:gd name="T104" fmla="*/ 171 w 848"/>
                <a:gd name="T105" fmla="*/ 548 h 614"/>
                <a:gd name="T106" fmla="*/ 165 w 848"/>
                <a:gd name="T107" fmla="*/ 563 h 614"/>
                <a:gd name="T108" fmla="*/ 160 w 848"/>
                <a:gd name="T109" fmla="*/ 576 h 614"/>
                <a:gd name="T110" fmla="*/ 152 w 848"/>
                <a:gd name="T111" fmla="*/ 595 h 614"/>
                <a:gd name="T112" fmla="*/ 150 w 848"/>
                <a:gd name="T113" fmla="*/ 603 h 614"/>
                <a:gd name="T114" fmla="*/ 0 w 848"/>
                <a:gd name="T115" fmla="*/ 251 h 614"/>
                <a:gd name="T116" fmla="*/ 327 w 848"/>
                <a:gd name="T117" fmla="*/ 2 h 61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48"/>
                <a:gd name="T178" fmla="*/ 0 h 614"/>
                <a:gd name="T179" fmla="*/ 848 w 848"/>
                <a:gd name="T180" fmla="*/ 614 h 61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48" h="614">
                  <a:moveTo>
                    <a:pt x="327" y="2"/>
                  </a:moveTo>
                  <a:lnTo>
                    <a:pt x="327" y="2"/>
                  </a:lnTo>
                  <a:lnTo>
                    <a:pt x="333" y="0"/>
                  </a:lnTo>
                  <a:lnTo>
                    <a:pt x="338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5" y="0"/>
                  </a:lnTo>
                  <a:lnTo>
                    <a:pt x="359" y="0"/>
                  </a:lnTo>
                  <a:lnTo>
                    <a:pt x="365" y="0"/>
                  </a:lnTo>
                  <a:lnTo>
                    <a:pt x="371" y="2"/>
                  </a:lnTo>
                  <a:lnTo>
                    <a:pt x="375" y="4"/>
                  </a:lnTo>
                  <a:lnTo>
                    <a:pt x="380" y="6"/>
                  </a:lnTo>
                  <a:lnTo>
                    <a:pt x="384" y="12"/>
                  </a:lnTo>
                  <a:lnTo>
                    <a:pt x="388" y="14"/>
                  </a:lnTo>
                  <a:lnTo>
                    <a:pt x="392" y="18"/>
                  </a:lnTo>
                  <a:lnTo>
                    <a:pt x="394" y="21"/>
                  </a:lnTo>
                  <a:lnTo>
                    <a:pt x="397" y="27"/>
                  </a:lnTo>
                  <a:lnTo>
                    <a:pt x="397" y="33"/>
                  </a:lnTo>
                  <a:lnTo>
                    <a:pt x="401" y="37"/>
                  </a:lnTo>
                  <a:lnTo>
                    <a:pt x="401" y="42"/>
                  </a:lnTo>
                  <a:lnTo>
                    <a:pt x="403" y="48"/>
                  </a:lnTo>
                  <a:lnTo>
                    <a:pt x="405" y="52"/>
                  </a:lnTo>
                  <a:lnTo>
                    <a:pt x="405" y="57"/>
                  </a:lnTo>
                  <a:lnTo>
                    <a:pt x="407" y="61"/>
                  </a:lnTo>
                  <a:lnTo>
                    <a:pt x="407" y="65"/>
                  </a:lnTo>
                  <a:lnTo>
                    <a:pt x="407" y="71"/>
                  </a:lnTo>
                  <a:lnTo>
                    <a:pt x="409" y="75"/>
                  </a:lnTo>
                  <a:lnTo>
                    <a:pt x="413" y="76"/>
                  </a:lnTo>
                  <a:lnTo>
                    <a:pt x="418" y="78"/>
                  </a:lnTo>
                  <a:lnTo>
                    <a:pt x="426" y="84"/>
                  </a:lnTo>
                  <a:lnTo>
                    <a:pt x="430" y="86"/>
                  </a:lnTo>
                  <a:lnTo>
                    <a:pt x="433" y="88"/>
                  </a:lnTo>
                  <a:lnTo>
                    <a:pt x="439" y="92"/>
                  </a:lnTo>
                  <a:lnTo>
                    <a:pt x="445" y="95"/>
                  </a:lnTo>
                  <a:lnTo>
                    <a:pt x="451" y="97"/>
                  </a:lnTo>
                  <a:lnTo>
                    <a:pt x="456" y="101"/>
                  </a:lnTo>
                  <a:lnTo>
                    <a:pt x="462" y="105"/>
                  </a:lnTo>
                  <a:lnTo>
                    <a:pt x="470" y="109"/>
                  </a:lnTo>
                  <a:lnTo>
                    <a:pt x="475" y="113"/>
                  </a:lnTo>
                  <a:lnTo>
                    <a:pt x="483" y="116"/>
                  </a:lnTo>
                  <a:lnTo>
                    <a:pt x="489" y="120"/>
                  </a:lnTo>
                  <a:lnTo>
                    <a:pt x="496" y="126"/>
                  </a:lnTo>
                  <a:lnTo>
                    <a:pt x="504" y="130"/>
                  </a:lnTo>
                  <a:lnTo>
                    <a:pt x="511" y="135"/>
                  </a:lnTo>
                  <a:lnTo>
                    <a:pt x="519" y="139"/>
                  </a:lnTo>
                  <a:lnTo>
                    <a:pt x="527" y="145"/>
                  </a:lnTo>
                  <a:lnTo>
                    <a:pt x="534" y="149"/>
                  </a:lnTo>
                  <a:lnTo>
                    <a:pt x="540" y="154"/>
                  </a:lnTo>
                  <a:lnTo>
                    <a:pt x="547" y="158"/>
                  </a:lnTo>
                  <a:lnTo>
                    <a:pt x="557" y="164"/>
                  </a:lnTo>
                  <a:lnTo>
                    <a:pt x="563" y="168"/>
                  </a:lnTo>
                  <a:lnTo>
                    <a:pt x="570" y="173"/>
                  </a:lnTo>
                  <a:lnTo>
                    <a:pt x="578" y="179"/>
                  </a:lnTo>
                  <a:lnTo>
                    <a:pt x="584" y="185"/>
                  </a:lnTo>
                  <a:lnTo>
                    <a:pt x="589" y="189"/>
                  </a:lnTo>
                  <a:lnTo>
                    <a:pt x="595" y="194"/>
                  </a:lnTo>
                  <a:lnTo>
                    <a:pt x="601" y="198"/>
                  </a:lnTo>
                  <a:lnTo>
                    <a:pt x="608" y="202"/>
                  </a:lnTo>
                  <a:lnTo>
                    <a:pt x="614" y="206"/>
                  </a:lnTo>
                  <a:lnTo>
                    <a:pt x="620" y="209"/>
                  </a:lnTo>
                  <a:lnTo>
                    <a:pt x="624" y="215"/>
                  </a:lnTo>
                  <a:lnTo>
                    <a:pt x="629" y="219"/>
                  </a:lnTo>
                  <a:lnTo>
                    <a:pt x="633" y="223"/>
                  </a:lnTo>
                  <a:lnTo>
                    <a:pt x="639" y="227"/>
                  </a:lnTo>
                  <a:lnTo>
                    <a:pt x="643" y="230"/>
                  </a:lnTo>
                  <a:lnTo>
                    <a:pt x="648" y="234"/>
                  </a:lnTo>
                  <a:lnTo>
                    <a:pt x="656" y="242"/>
                  </a:lnTo>
                  <a:lnTo>
                    <a:pt x="663" y="249"/>
                  </a:lnTo>
                  <a:lnTo>
                    <a:pt x="669" y="253"/>
                  </a:lnTo>
                  <a:lnTo>
                    <a:pt x="675" y="259"/>
                  </a:lnTo>
                  <a:lnTo>
                    <a:pt x="679" y="263"/>
                  </a:lnTo>
                  <a:lnTo>
                    <a:pt x="684" y="268"/>
                  </a:lnTo>
                  <a:lnTo>
                    <a:pt x="688" y="274"/>
                  </a:lnTo>
                  <a:lnTo>
                    <a:pt x="690" y="276"/>
                  </a:lnTo>
                  <a:lnTo>
                    <a:pt x="692" y="278"/>
                  </a:lnTo>
                  <a:lnTo>
                    <a:pt x="694" y="282"/>
                  </a:lnTo>
                  <a:lnTo>
                    <a:pt x="698" y="287"/>
                  </a:lnTo>
                  <a:lnTo>
                    <a:pt x="700" y="293"/>
                  </a:lnTo>
                  <a:lnTo>
                    <a:pt x="705" y="301"/>
                  </a:lnTo>
                  <a:lnTo>
                    <a:pt x="705" y="304"/>
                  </a:lnTo>
                  <a:lnTo>
                    <a:pt x="709" y="310"/>
                  </a:lnTo>
                  <a:lnTo>
                    <a:pt x="711" y="314"/>
                  </a:lnTo>
                  <a:lnTo>
                    <a:pt x="715" y="320"/>
                  </a:lnTo>
                  <a:lnTo>
                    <a:pt x="717" y="323"/>
                  </a:lnTo>
                  <a:lnTo>
                    <a:pt x="719" y="327"/>
                  </a:lnTo>
                  <a:lnTo>
                    <a:pt x="722" y="333"/>
                  </a:lnTo>
                  <a:lnTo>
                    <a:pt x="726" y="337"/>
                  </a:lnTo>
                  <a:lnTo>
                    <a:pt x="728" y="342"/>
                  </a:lnTo>
                  <a:lnTo>
                    <a:pt x="732" y="348"/>
                  </a:lnTo>
                  <a:lnTo>
                    <a:pt x="734" y="354"/>
                  </a:lnTo>
                  <a:lnTo>
                    <a:pt x="738" y="360"/>
                  </a:lnTo>
                  <a:lnTo>
                    <a:pt x="741" y="363"/>
                  </a:lnTo>
                  <a:lnTo>
                    <a:pt x="745" y="369"/>
                  </a:lnTo>
                  <a:lnTo>
                    <a:pt x="749" y="373"/>
                  </a:lnTo>
                  <a:lnTo>
                    <a:pt x="753" y="379"/>
                  </a:lnTo>
                  <a:lnTo>
                    <a:pt x="757" y="384"/>
                  </a:lnTo>
                  <a:lnTo>
                    <a:pt x="760" y="388"/>
                  </a:lnTo>
                  <a:lnTo>
                    <a:pt x="762" y="394"/>
                  </a:lnTo>
                  <a:lnTo>
                    <a:pt x="768" y="398"/>
                  </a:lnTo>
                  <a:lnTo>
                    <a:pt x="774" y="405"/>
                  </a:lnTo>
                  <a:lnTo>
                    <a:pt x="781" y="413"/>
                  </a:lnTo>
                  <a:lnTo>
                    <a:pt x="789" y="420"/>
                  </a:lnTo>
                  <a:lnTo>
                    <a:pt x="797" y="428"/>
                  </a:lnTo>
                  <a:lnTo>
                    <a:pt x="802" y="432"/>
                  </a:lnTo>
                  <a:lnTo>
                    <a:pt x="810" y="438"/>
                  </a:lnTo>
                  <a:lnTo>
                    <a:pt x="816" y="441"/>
                  </a:lnTo>
                  <a:lnTo>
                    <a:pt x="821" y="447"/>
                  </a:lnTo>
                  <a:lnTo>
                    <a:pt x="827" y="451"/>
                  </a:lnTo>
                  <a:lnTo>
                    <a:pt x="833" y="453"/>
                  </a:lnTo>
                  <a:lnTo>
                    <a:pt x="836" y="455"/>
                  </a:lnTo>
                  <a:lnTo>
                    <a:pt x="840" y="457"/>
                  </a:lnTo>
                  <a:lnTo>
                    <a:pt x="846" y="460"/>
                  </a:lnTo>
                  <a:lnTo>
                    <a:pt x="848" y="462"/>
                  </a:lnTo>
                  <a:lnTo>
                    <a:pt x="848" y="485"/>
                  </a:lnTo>
                  <a:lnTo>
                    <a:pt x="781" y="498"/>
                  </a:lnTo>
                  <a:lnTo>
                    <a:pt x="631" y="398"/>
                  </a:lnTo>
                  <a:lnTo>
                    <a:pt x="300" y="295"/>
                  </a:lnTo>
                  <a:lnTo>
                    <a:pt x="232" y="320"/>
                  </a:lnTo>
                  <a:lnTo>
                    <a:pt x="230" y="320"/>
                  </a:lnTo>
                  <a:lnTo>
                    <a:pt x="230" y="322"/>
                  </a:lnTo>
                  <a:lnTo>
                    <a:pt x="230" y="327"/>
                  </a:lnTo>
                  <a:lnTo>
                    <a:pt x="228" y="333"/>
                  </a:lnTo>
                  <a:lnTo>
                    <a:pt x="228" y="337"/>
                  </a:lnTo>
                  <a:lnTo>
                    <a:pt x="226" y="346"/>
                  </a:lnTo>
                  <a:lnTo>
                    <a:pt x="224" y="348"/>
                  </a:lnTo>
                  <a:lnTo>
                    <a:pt x="224" y="354"/>
                  </a:lnTo>
                  <a:lnTo>
                    <a:pt x="222" y="360"/>
                  </a:lnTo>
                  <a:lnTo>
                    <a:pt x="222" y="363"/>
                  </a:lnTo>
                  <a:lnTo>
                    <a:pt x="222" y="369"/>
                  </a:lnTo>
                  <a:lnTo>
                    <a:pt x="221" y="375"/>
                  </a:lnTo>
                  <a:lnTo>
                    <a:pt x="219" y="380"/>
                  </a:lnTo>
                  <a:lnTo>
                    <a:pt x="219" y="386"/>
                  </a:lnTo>
                  <a:lnTo>
                    <a:pt x="217" y="392"/>
                  </a:lnTo>
                  <a:lnTo>
                    <a:pt x="217" y="398"/>
                  </a:lnTo>
                  <a:lnTo>
                    <a:pt x="215" y="403"/>
                  </a:lnTo>
                  <a:lnTo>
                    <a:pt x="213" y="411"/>
                  </a:lnTo>
                  <a:lnTo>
                    <a:pt x="211" y="417"/>
                  </a:lnTo>
                  <a:lnTo>
                    <a:pt x="211" y="422"/>
                  </a:lnTo>
                  <a:lnTo>
                    <a:pt x="209" y="430"/>
                  </a:lnTo>
                  <a:lnTo>
                    <a:pt x="207" y="436"/>
                  </a:lnTo>
                  <a:lnTo>
                    <a:pt x="205" y="443"/>
                  </a:lnTo>
                  <a:lnTo>
                    <a:pt x="205" y="449"/>
                  </a:lnTo>
                  <a:lnTo>
                    <a:pt x="202" y="457"/>
                  </a:lnTo>
                  <a:lnTo>
                    <a:pt x="202" y="462"/>
                  </a:lnTo>
                  <a:lnTo>
                    <a:pt x="200" y="468"/>
                  </a:lnTo>
                  <a:lnTo>
                    <a:pt x="196" y="476"/>
                  </a:lnTo>
                  <a:lnTo>
                    <a:pt x="194" y="481"/>
                  </a:lnTo>
                  <a:lnTo>
                    <a:pt x="192" y="489"/>
                  </a:lnTo>
                  <a:lnTo>
                    <a:pt x="190" y="495"/>
                  </a:lnTo>
                  <a:lnTo>
                    <a:pt x="188" y="502"/>
                  </a:lnTo>
                  <a:lnTo>
                    <a:pt x="186" y="508"/>
                  </a:lnTo>
                  <a:lnTo>
                    <a:pt x="184" y="515"/>
                  </a:lnTo>
                  <a:lnTo>
                    <a:pt x="183" y="519"/>
                  </a:lnTo>
                  <a:lnTo>
                    <a:pt x="181" y="525"/>
                  </a:lnTo>
                  <a:lnTo>
                    <a:pt x="177" y="531"/>
                  </a:lnTo>
                  <a:lnTo>
                    <a:pt x="175" y="538"/>
                  </a:lnTo>
                  <a:lnTo>
                    <a:pt x="173" y="542"/>
                  </a:lnTo>
                  <a:lnTo>
                    <a:pt x="171" y="548"/>
                  </a:lnTo>
                  <a:lnTo>
                    <a:pt x="169" y="553"/>
                  </a:lnTo>
                  <a:lnTo>
                    <a:pt x="167" y="559"/>
                  </a:lnTo>
                  <a:lnTo>
                    <a:pt x="165" y="563"/>
                  </a:lnTo>
                  <a:lnTo>
                    <a:pt x="163" y="569"/>
                  </a:lnTo>
                  <a:lnTo>
                    <a:pt x="162" y="572"/>
                  </a:lnTo>
                  <a:lnTo>
                    <a:pt x="160" y="576"/>
                  </a:lnTo>
                  <a:lnTo>
                    <a:pt x="158" y="584"/>
                  </a:lnTo>
                  <a:lnTo>
                    <a:pt x="156" y="590"/>
                  </a:lnTo>
                  <a:lnTo>
                    <a:pt x="152" y="595"/>
                  </a:lnTo>
                  <a:lnTo>
                    <a:pt x="152" y="599"/>
                  </a:lnTo>
                  <a:lnTo>
                    <a:pt x="150" y="601"/>
                  </a:lnTo>
                  <a:lnTo>
                    <a:pt x="150" y="603"/>
                  </a:lnTo>
                  <a:lnTo>
                    <a:pt x="57" y="609"/>
                  </a:lnTo>
                  <a:lnTo>
                    <a:pt x="4" y="614"/>
                  </a:lnTo>
                  <a:lnTo>
                    <a:pt x="0" y="251"/>
                  </a:lnTo>
                  <a:lnTo>
                    <a:pt x="245" y="6"/>
                  </a:lnTo>
                  <a:lnTo>
                    <a:pt x="327" y="2"/>
                  </a:lnTo>
                  <a:close/>
                </a:path>
              </a:pathLst>
            </a:custGeom>
            <a:solidFill>
              <a:srgbClr val="6670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3" name="Freeform 46"/>
            <p:cNvSpPr>
              <a:spLocks/>
            </p:cNvSpPr>
            <p:nvPr/>
          </p:nvSpPr>
          <p:spPr bwMode="auto">
            <a:xfrm>
              <a:off x="4516" y="2522"/>
              <a:ext cx="192" cy="340"/>
            </a:xfrm>
            <a:custGeom>
              <a:avLst/>
              <a:gdLst>
                <a:gd name="T0" fmla="*/ 72 w 384"/>
                <a:gd name="T1" fmla="*/ 101 h 681"/>
                <a:gd name="T2" fmla="*/ 57 w 384"/>
                <a:gd name="T3" fmla="*/ 130 h 681"/>
                <a:gd name="T4" fmla="*/ 49 w 384"/>
                <a:gd name="T5" fmla="*/ 162 h 681"/>
                <a:gd name="T6" fmla="*/ 47 w 384"/>
                <a:gd name="T7" fmla="*/ 192 h 681"/>
                <a:gd name="T8" fmla="*/ 49 w 384"/>
                <a:gd name="T9" fmla="*/ 225 h 681"/>
                <a:gd name="T10" fmla="*/ 58 w 384"/>
                <a:gd name="T11" fmla="*/ 261 h 681"/>
                <a:gd name="T12" fmla="*/ 64 w 384"/>
                <a:gd name="T13" fmla="*/ 276 h 681"/>
                <a:gd name="T14" fmla="*/ 58 w 384"/>
                <a:gd name="T15" fmla="*/ 293 h 681"/>
                <a:gd name="T16" fmla="*/ 60 w 384"/>
                <a:gd name="T17" fmla="*/ 322 h 681"/>
                <a:gd name="T18" fmla="*/ 66 w 384"/>
                <a:gd name="T19" fmla="*/ 341 h 681"/>
                <a:gd name="T20" fmla="*/ 66 w 384"/>
                <a:gd name="T21" fmla="*/ 363 h 681"/>
                <a:gd name="T22" fmla="*/ 66 w 384"/>
                <a:gd name="T23" fmla="*/ 390 h 681"/>
                <a:gd name="T24" fmla="*/ 66 w 384"/>
                <a:gd name="T25" fmla="*/ 411 h 681"/>
                <a:gd name="T26" fmla="*/ 51 w 384"/>
                <a:gd name="T27" fmla="*/ 445 h 681"/>
                <a:gd name="T28" fmla="*/ 38 w 384"/>
                <a:gd name="T29" fmla="*/ 466 h 681"/>
                <a:gd name="T30" fmla="*/ 60 w 384"/>
                <a:gd name="T31" fmla="*/ 489 h 681"/>
                <a:gd name="T32" fmla="*/ 38 w 384"/>
                <a:gd name="T33" fmla="*/ 498 h 681"/>
                <a:gd name="T34" fmla="*/ 24 w 384"/>
                <a:gd name="T35" fmla="*/ 523 h 681"/>
                <a:gd name="T36" fmla="*/ 11 w 384"/>
                <a:gd name="T37" fmla="*/ 559 h 681"/>
                <a:gd name="T38" fmla="*/ 1 w 384"/>
                <a:gd name="T39" fmla="*/ 591 h 681"/>
                <a:gd name="T40" fmla="*/ 1 w 384"/>
                <a:gd name="T41" fmla="*/ 605 h 681"/>
                <a:gd name="T42" fmla="*/ 20 w 384"/>
                <a:gd name="T43" fmla="*/ 637 h 681"/>
                <a:gd name="T44" fmla="*/ 47 w 384"/>
                <a:gd name="T45" fmla="*/ 658 h 681"/>
                <a:gd name="T46" fmla="*/ 76 w 384"/>
                <a:gd name="T47" fmla="*/ 673 h 681"/>
                <a:gd name="T48" fmla="*/ 144 w 384"/>
                <a:gd name="T49" fmla="*/ 622 h 681"/>
                <a:gd name="T50" fmla="*/ 197 w 384"/>
                <a:gd name="T51" fmla="*/ 578 h 681"/>
                <a:gd name="T52" fmla="*/ 167 w 384"/>
                <a:gd name="T53" fmla="*/ 565 h 681"/>
                <a:gd name="T54" fmla="*/ 136 w 384"/>
                <a:gd name="T55" fmla="*/ 552 h 681"/>
                <a:gd name="T56" fmla="*/ 116 w 384"/>
                <a:gd name="T57" fmla="*/ 529 h 681"/>
                <a:gd name="T58" fmla="*/ 116 w 384"/>
                <a:gd name="T59" fmla="*/ 500 h 681"/>
                <a:gd name="T60" fmla="*/ 129 w 384"/>
                <a:gd name="T61" fmla="*/ 470 h 681"/>
                <a:gd name="T62" fmla="*/ 140 w 384"/>
                <a:gd name="T63" fmla="*/ 447 h 681"/>
                <a:gd name="T64" fmla="*/ 154 w 384"/>
                <a:gd name="T65" fmla="*/ 424 h 681"/>
                <a:gd name="T66" fmla="*/ 173 w 384"/>
                <a:gd name="T67" fmla="*/ 394 h 681"/>
                <a:gd name="T68" fmla="*/ 186 w 384"/>
                <a:gd name="T69" fmla="*/ 363 h 681"/>
                <a:gd name="T70" fmla="*/ 180 w 384"/>
                <a:gd name="T71" fmla="*/ 342 h 681"/>
                <a:gd name="T72" fmla="*/ 152 w 384"/>
                <a:gd name="T73" fmla="*/ 339 h 681"/>
                <a:gd name="T74" fmla="*/ 123 w 384"/>
                <a:gd name="T75" fmla="*/ 346 h 681"/>
                <a:gd name="T76" fmla="*/ 119 w 384"/>
                <a:gd name="T77" fmla="*/ 341 h 681"/>
                <a:gd name="T78" fmla="*/ 148 w 384"/>
                <a:gd name="T79" fmla="*/ 314 h 681"/>
                <a:gd name="T80" fmla="*/ 173 w 384"/>
                <a:gd name="T81" fmla="*/ 293 h 681"/>
                <a:gd name="T82" fmla="*/ 199 w 384"/>
                <a:gd name="T83" fmla="*/ 276 h 681"/>
                <a:gd name="T84" fmla="*/ 159 w 384"/>
                <a:gd name="T85" fmla="*/ 253 h 681"/>
                <a:gd name="T86" fmla="*/ 176 w 384"/>
                <a:gd name="T87" fmla="*/ 244 h 681"/>
                <a:gd name="T88" fmla="*/ 197 w 384"/>
                <a:gd name="T89" fmla="*/ 234 h 681"/>
                <a:gd name="T90" fmla="*/ 226 w 384"/>
                <a:gd name="T91" fmla="*/ 219 h 681"/>
                <a:gd name="T92" fmla="*/ 254 w 384"/>
                <a:gd name="T93" fmla="*/ 204 h 681"/>
                <a:gd name="T94" fmla="*/ 283 w 384"/>
                <a:gd name="T95" fmla="*/ 187 h 681"/>
                <a:gd name="T96" fmla="*/ 315 w 384"/>
                <a:gd name="T97" fmla="*/ 164 h 681"/>
                <a:gd name="T98" fmla="*/ 346 w 384"/>
                <a:gd name="T99" fmla="*/ 132 h 681"/>
                <a:gd name="T100" fmla="*/ 363 w 384"/>
                <a:gd name="T101" fmla="*/ 99 h 681"/>
                <a:gd name="T102" fmla="*/ 372 w 384"/>
                <a:gd name="T103" fmla="*/ 65 h 681"/>
                <a:gd name="T104" fmla="*/ 378 w 384"/>
                <a:gd name="T105" fmla="*/ 33 h 681"/>
                <a:gd name="T106" fmla="*/ 380 w 384"/>
                <a:gd name="T107" fmla="*/ 8 h 681"/>
                <a:gd name="T108" fmla="*/ 83 w 384"/>
                <a:gd name="T109" fmla="*/ 88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84"/>
                <a:gd name="T166" fmla="*/ 0 h 681"/>
                <a:gd name="T167" fmla="*/ 384 w 384"/>
                <a:gd name="T168" fmla="*/ 681 h 68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84" h="681">
                  <a:moveTo>
                    <a:pt x="83" y="88"/>
                  </a:moveTo>
                  <a:lnTo>
                    <a:pt x="81" y="88"/>
                  </a:lnTo>
                  <a:lnTo>
                    <a:pt x="78" y="94"/>
                  </a:lnTo>
                  <a:lnTo>
                    <a:pt x="76" y="95"/>
                  </a:lnTo>
                  <a:lnTo>
                    <a:pt x="72" y="101"/>
                  </a:lnTo>
                  <a:lnTo>
                    <a:pt x="70" y="105"/>
                  </a:lnTo>
                  <a:lnTo>
                    <a:pt x="66" y="111"/>
                  </a:lnTo>
                  <a:lnTo>
                    <a:pt x="62" y="116"/>
                  </a:lnTo>
                  <a:lnTo>
                    <a:pt x="60" y="124"/>
                  </a:lnTo>
                  <a:lnTo>
                    <a:pt x="57" y="130"/>
                  </a:lnTo>
                  <a:lnTo>
                    <a:pt x="55" y="137"/>
                  </a:lnTo>
                  <a:lnTo>
                    <a:pt x="53" y="145"/>
                  </a:lnTo>
                  <a:lnTo>
                    <a:pt x="49" y="154"/>
                  </a:lnTo>
                  <a:lnTo>
                    <a:pt x="49" y="158"/>
                  </a:lnTo>
                  <a:lnTo>
                    <a:pt x="49" y="162"/>
                  </a:lnTo>
                  <a:lnTo>
                    <a:pt x="49" y="168"/>
                  </a:lnTo>
                  <a:lnTo>
                    <a:pt x="49" y="171"/>
                  </a:lnTo>
                  <a:lnTo>
                    <a:pt x="47" y="181"/>
                  </a:lnTo>
                  <a:lnTo>
                    <a:pt x="47" y="189"/>
                  </a:lnTo>
                  <a:lnTo>
                    <a:pt x="47" y="192"/>
                  </a:lnTo>
                  <a:lnTo>
                    <a:pt x="47" y="198"/>
                  </a:lnTo>
                  <a:lnTo>
                    <a:pt x="47" y="202"/>
                  </a:lnTo>
                  <a:lnTo>
                    <a:pt x="47" y="208"/>
                  </a:lnTo>
                  <a:lnTo>
                    <a:pt x="49" y="215"/>
                  </a:lnTo>
                  <a:lnTo>
                    <a:pt x="49" y="225"/>
                  </a:lnTo>
                  <a:lnTo>
                    <a:pt x="51" y="232"/>
                  </a:lnTo>
                  <a:lnTo>
                    <a:pt x="55" y="242"/>
                  </a:lnTo>
                  <a:lnTo>
                    <a:pt x="55" y="247"/>
                  </a:lnTo>
                  <a:lnTo>
                    <a:pt x="57" y="255"/>
                  </a:lnTo>
                  <a:lnTo>
                    <a:pt x="58" y="261"/>
                  </a:lnTo>
                  <a:lnTo>
                    <a:pt x="60" y="266"/>
                  </a:lnTo>
                  <a:lnTo>
                    <a:pt x="60" y="270"/>
                  </a:lnTo>
                  <a:lnTo>
                    <a:pt x="62" y="274"/>
                  </a:lnTo>
                  <a:lnTo>
                    <a:pt x="64" y="276"/>
                  </a:lnTo>
                  <a:lnTo>
                    <a:pt x="62" y="280"/>
                  </a:lnTo>
                  <a:lnTo>
                    <a:pt x="62" y="284"/>
                  </a:lnTo>
                  <a:lnTo>
                    <a:pt x="60" y="287"/>
                  </a:lnTo>
                  <a:lnTo>
                    <a:pt x="58" y="293"/>
                  </a:lnTo>
                  <a:lnTo>
                    <a:pt x="58" y="299"/>
                  </a:lnTo>
                  <a:lnTo>
                    <a:pt x="58" y="303"/>
                  </a:lnTo>
                  <a:lnTo>
                    <a:pt x="58" y="308"/>
                  </a:lnTo>
                  <a:lnTo>
                    <a:pt x="58" y="316"/>
                  </a:lnTo>
                  <a:lnTo>
                    <a:pt x="60" y="322"/>
                  </a:lnTo>
                  <a:lnTo>
                    <a:pt x="62" y="325"/>
                  </a:lnTo>
                  <a:lnTo>
                    <a:pt x="64" y="331"/>
                  </a:lnTo>
                  <a:lnTo>
                    <a:pt x="64" y="333"/>
                  </a:lnTo>
                  <a:lnTo>
                    <a:pt x="64" y="337"/>
                  </a:lnTo>
                  <a:lnTo>
                    <a:pt x="66" y="341"/>
                  </a:lnTo>
                  <a:lnTo>
                    <a:pt x="66" y="344"/>
                  </a:lnTo>
                  <a:lnTo>
                    <a:pt x="66" y="348"/>
                  </a:lnTo>
                  <a:lnTo>
                    <a:pt x="66" y="354"/>
                  </a:lnTo>
                  <a:lnTo>
                    <a:pt x="66" y="358"/>
                  </a:lnTo>
                  <a:lnTo>
                    <a:pt x="66" y="363"/>
                  </a:lnTo>
                  <a:lnTo>
                    <a:pt x="66" y="369"/>
                  </a:lnTo>
                  <a:lnTo>
                    <a:pt x="66" y="375"/>
                  </a:lnTo>
                  <a:lnTo>
                    <a:pt x="66" y="380"/>
                  </a:lnTo>
                  <a:lnTo>
                    <a:pt x="66" y="386"/>
                  </a:lnTo>
                  <a:lnTo>
                    <a:pt x="66" y="390"/>
                  </a:lnTo>
                  <a:lnTo>
                    <a:pt x="66" y="394"/>
                  </a:lnTo>
                  <a:lnTo>
                    <a:pt x="66" y="400"/>
                  </a:lnTo>
                  <a:lnTo>
                    <a:pt x="66" y="403"/>
                  </a:lnTo>
                  <a:lnTo>
                    <a:pt x="66" y="407"/>
                  </a:lnTo>
                  <a:lnTo>
                    <a:pt x="66" y="411"/>
                  </a:lnTo>
                  <a:lnTo>
                    <a:pt x="62" y="438"/>
                  </a:lnTo>
                  <a:lnTo>
                    <a:pt x="60" y="438"/>
                  </a:lnTo>
                  <a:lnTo>
                    <a:pt x="58" y="439"/>
                  </a:lnTo>
                  <a:lnTo>
                    <a:pt x="55" y="441"/>
                  </a:lnTo>
                  <a:lnTo>
                    <a:pt x="51" y="445"/>
                  </a:lnTo>
                  <a:lnTo>
                    <a:pt x="45" y="447"/>
                  </a:lnTo>
                  <a:lnTo>
                    <a:pt x="43" y="453"/>
                  </a:lnTo>
                  <a:lnTo>
                    <a:pt x="39" y="457"/>
                  </a:lnTo>
                  <a:lnTo>
                    <a:pt x="38" y="462"/>
                  </a:lnTo>
                  <a:lnTo>
                    <a:pt x="38" y="466"/>
                  </a:lnTo>
                  <a:lnTo>
                    <a:pt x="41" y="470"/>
                  </a:lnTo>
                  <a:lnTo>
                    <a:pt x="43" y="474"/>
                  </a:lnTo>
                  <a:lnTo>
                    <a:pt x="49" y="479"/>
                  </a:lnTo>
                  <a:lnTo>
                    <a:pt x="57" y="485"/>
                  </a:lnTo>
                  <a:lnTo>
                    <a:pt x="60" y="489"/>
                  </a:lnTo>
                  <a:lnTo>
                    <a:pt x="57" y="487"/>
                  </a:lnTo>
                  <a:lnTo>
                    <a:pt x="51" y="489"/>
                  </a:lnTo>
                  <a:lnTo>
                    <a:pt x="47" y="491"/>
                  </a:lnTo>
                  <a:lnTo>
                    <a:pt x="41" y="496"/>
                  </a:lnTo>
                  <a:lnTo>
                    <a:pt x="38" y="498"/>
                  </a:lnTo>
                  <a:lnTo>
                    <a:pt x="36" y="502"/>
                  </a:lnTo>
                  <a:lnTo>
                    <a:pt x="34" y="506"/>
                  </a:lnTo>
                  <a:lnTo>
                    <a:pt x="30" y="512"/>
                  </a:lnTo>
                  <a:lnTo>
                    <a:pt x="28" y="517"/>
                  </a:lnTo>
                  <a:lnTo>
                    <a:pt x="24" y="523"/>
                  </a:lnTo>
                  <a:lnTo>
                    <a:pt x="22" y="531"/>
                  </a:lnTo>
                  <a:lnTo>
                    <a:pt x="19" y="538"/>
                  </a:lnTo>
                  <a:lnTo>
                    <a:pt x="17" y="544"/>
                  </a:lnTo>
                  <a:lnTo>
                    <a:pt x="13" y="552"/>
                  </a:lnTo>
                  <a:lnTo>
                    <a:pt x="11" y="559"/>
                  </a:lnTo>
                  <a:lnTo>
                    <a:pt x="9" y="567"/>
                  </a:lnTo>
                  <a:lnTo>
                    <a:pt x="7" y="574"/>
                  </a:lnTo>
                  <a:lnTo>
                    <a:pt x="5" y="580"/>
                  </a:lnTo>
                  <a:lnTo>
                    <a:pt x="3" y="586"/>
                  </a:lnTo>
                  <a:lnTo>
                    <a:pt x="1" y="591"/>
                  </a:lnTo>
                  <a:lnTo>
                    <a:pt x="1" y="595"/>
                  </a:lnTo>
                  <a:lnTo>
                    <a:pt x="0" y="597"/>
                  </a:lnTo>
                  <a:lnTo>
                    <a:pt x="0" y="599"/>
                  </a:lnTo>
                  <a:lnTo>
                    <a:pt x="0" y="601"/>
                  </a:lnTo>
                  <a:lnTo>
                    <a:pt x="1" y="605"/>
                  </a:lnTo>
                  <a:lnTo>
                    <a:pt x="1" y="609"/>
                  </a:lnTo>
                  <a:lnTo>
                    <a:pt x="5" y="616"/>
                  </a:lnTo>
                  <a:lnTo>
                    <a:pt x="9" y="622"/>
                  </a:lnTo>
                  <a:lnTo>
                    <a:pt x="13" y="629"/>
                  </a:lnTo>
                  <a:lnTo>
                    <a:pt x="20" y="637"/>
                  </a:lnTo>
                  <a:lnTo>
                    <a:pt x="28" y="647"/>
                  </a:lnTo>
                  <a:lnTo>
                    <a:pt x="32" y="648"/>
                  </a:lnTo>
                  <a:lnTo>
                    <a:pt x="38" y="652"/>
                  </a:lnTo>
                  <a:lnTo>
                    <a:pt x="41" y="654"/>
                  </a:lnTo>
                  <a:lnTo>
                    <a:pt x="47" y="658"/>
                  </a:lnTo>
                  <a:lnTo>
                    <a:pt x="51" y="660"/>
                  </a:lnTo>
                  <a:lnTo>
                    <a:pt x="57" y="664"/>
                  </a:lnTo>
                  <a:lnTo>
                    <a:pt x="60" y="667"/>
                  </a:lnTo>
                  <a:lnTo>
                    <a:pt x="66" y="669"/>
                  </a:lnTo>
                  <a:lnTo>
                    <a:pt x="76" y="673"/>
                  </a:lnTo>
                  <a:lnTo>
                    <a:pt x="81" y="677"/>
                  </a:lnTo>
                  <a:lnTo>
                    <a:pt x="85" y="679"/>
                  </a:lnTo>
                  <a:lnTo>
                    <a:pt x="89" y="681"/>
                  </a:lnTo>
                  <a:lnTo>
                    <a:pt x="95" y="654"/>
                  </a:lnTo>
                  <a:lnTo>
                    <a:pt x="144" y="622"/>
                  </a:lnTo>
                  <a:lnTo>
                    <a:pt x="216" y="586"/>
                  </a:lnTo>
                  <a:lnTo>
                    <a:pt x="212" y="584"/>
                  </a:lnTo>
                  <a:lnTo>
                    <a:pt x="207" y="582"/>
                  </a:lnTo>
                  <a:lnTo>
                    <a:pt x="203" y="580"/>
                  </a:lnTo>
                  <a:lnTo>
                    <a:pt x="197" y="578"/>
                  </a:lnTo>
                  <a:lnTo>
                    <a:pt x="192" y="576"/>
                  </a:lnTo>
                  <a:lnTo>
                    <a:pt x="186" y="574"/>
                  </a:lnTo>
                  <a:lnTo>
                    <a:pt x="180" y="571"/>
                  </a:lnTo>
                  <a:lnTo>
                    <a:pt x="173" y="569"/>
                  </a:lnTo>
                  <a:lnTo>
                    <a:pt x="167" y="565"/>
                  </a:lnTo>
                  <a:lnTo>
                    <a:pt x="159" y="563"/>
                  </a:lnTo>
                  <a:lnTo>
                    <a:pt x="154" y="559"/>
                  </a:lnTo>
                  <a:lnTo>
                    <a:pt x="148" y="557"/>
                  </a:lnTo>
                  <a:lnTo>
                    <a:pt x="142" y="553"/>
                  </a:lnTo>
                  <a:lnTo>
                    <a:pt x="136" y="552"/>
                  </a:lnTo>
                  <a:lnTo>
                    <a:pt x="131" y="548"/>
                  </a:lnTo>
                  <a:lnTo>
                    <a:pt x="127" y="544"/>
                  </a:lnTo>
                  <a:lnTo>
                    <a:pt x="123" y="540"/>
                  </a:lnTo>
                  <a:lnTo>
                    <a:pt x="119" y="536"/>
                  </a:lnTo>
                  <a:lnTo>
                    <a:pt x="116" y="529"/>
                  </a:lnTo>
                  <a:lnTo>
                    <a:pt x="112" y="521"/>
                  </a:lnTo>
                  <a:lnTo>
                    <a:pt x="112" y="515"/>
                  </a:lnTo>
                  <a:lnTo>
                    <a:pt x="112" y="512"/>
                  </a:lnTo>
                  <a:lnTo>
                    <a:pt x="112" y="506"/>
                  </a:lnTo>
                  <a:lnTo>
                    <a:pt x="116" y="500"/>
                  </a:lnTo>
                  <a:lnTo>
                    <a:pt x="117" y="495"/>
                  </a:lnTo>
                  <a:lnTo>
                    <a:pt x="119" y="489"/>
                  </a:lnTo>
                  <a:lnTo>
                    <a:pt x="123" y="481"/>
                  </a:lnTo>
                  <a:lnTo>
                    <a:pt x="127" y="474"/>
                  </a:lnTo>
                  <a:lnTo>
                    <a:pt x="129" y="470"/>
                  </a:lnTo>
                  <a:lnTo>
                    <a:pt x="131" y="466"/>
                  </a:lnTo>
                  <a:lnTo>
                    <a:pt x="133" y="460"/>
                  </a:lnTo>
                  <a:lnTo>
                    <a:pt x="135" y="457"/>
                  </a:lnTo>
                  <a:lnTo>
                    <a:pt x="138" y="453"/>
                  </a:lnTo>
                  <a:lnTo>
                    <a:pt x="140" y="447"/>
                  </a:lnTo>
                  <a:lnTo>
                    <a:pt x="144" y="443"/>
                  </a:lnTo>
                  <a:lnTo>
                    <a:pt x="146" y="439"/>
                  </a:lnTo>
                  <a:lnTo>
                    <a:pt x="150" y="434"/>
                  </a:lnTo>
                  <a:lnTo>
                    <a:pt x="152" y="430"/>
                  </a:lnTo>
                  <a:lnTo>
                    <a:pt x="154" y="424"/>
                  </a:lnTo>
                  <a:lnTo>
                    <a:pt x="157" y="420"/>
                  </a:lnTo>
                  <a:lnTo>
                    <a:pt x="163" y="411"/>
                  </a:lnTo>
                  <a:lnTo>
                    <a:pt x="169" y="403"/>
                  </a:lnTo>
                  <a:lnTo>
                    <a:pt x="171" y="400"/>
                  </a:lnTo>
                  <a:lnTo>
                    <a:pt x="173" y="394"/>
                  </a:lnTo>
                  <a:lnTo>
                    <a:pt x="174" y="390"/>
                  </a:lnTo>
                  <a:lnTo>
                    <a:pt x="176" y="386"/>
                  </a:lnTo>
                  <a:lnTo>
                    <a:pt x="180" y="379"/>
                  </a:lnTo>
                  <a:lnTo>
                    <a:pt x="184" y="371"/>
                  </a:lnTo>
                  <a:lnTo>
                    <a:pt x="186" y="363"/>
                  </a:lnTo>
                  <a:lnTo>
                    <a:pt x="188" y="358"/>
                  </a:lnTo>
                  <a:lnTo>
                    <a:pt x="188" y="352"/>
                  </a:lnTo>
                  <a:lnTo>
                    <a:pt x="188" y="350"/>
                  </a:lnTo>
                  <a:lnTo>
                    <a:pt x="184" y="344"/>
                  </a:lnTo>
                  <a:lnTo>
                    <a:pt x="180" y="342"/>
                  </a:lnTo>
                  <a:lnTo>
                    <a:pt x="176" y="341"/>
                  </a:lnTo>
                  <a:lnTo>
                    <a:pt x="171" y="341"/>
                  </a:lnTo>
                  <a:lnTo>
                    <a:pt x="165" y="339"/>
                  </a:lnTo>
                  <a:lnTo>
                    <a:pt x="159" y="339"/>
                  </a:lnTo>
                  <a:lnTo>
                    <a:pt x="152" y="339"/>
                  </a:lnTo>
                  <a:lnTo>
                    <a:pt x="146" y="341"/>
                  </a:lnTo>
                  <a:lnTo>
                    <a:pt x="138" y="341"/>
                  </a:lnTo>
                  <a:lnTo>
                    <a:pt x="133" y="342"/>
                  </a:lnTo>
                  <a:lnTo>
                    <a:pt x="127" y="344"/>
                  </a:lnTo>
                  <a:lnTo>
                    <a:pt x="123" y="346"/>
                  </a:lnTo>
                  <a:lnTo>
                    <a:pt x="116" y="348"/>
                  </a:lnTo>
                  <a:lnTo>
                    <a:pt x="112" y="350"/>
                  </a:lnTo>
                  <a:lnTo>
                    <a:pt x="112" y="348"/>
                  </a:lnTo>
                  <a:lnTo>
                    <a:pt x="116" y="344"/>
                  </a:lnTo>
                  <a:lnTo>
                    <a:pt x="119" y="341"/>
                  </a:lnTo>
                  <a:lnTo>
                    <a:pt x="125" y="337"/>
                  </a:lnTo>
                  <a:lnTo>
                    <a:pt x="131" y="329"/>
                  </a:lnTo>
                  <a:lnTo>
                    <a:pt x="138" y="323"/>
                  </a:lnTo>
                  <a:lnTo>
                    <a:pt x="142" y="318"/>
                  </a:lnTo>
                  <a:lnTo>
                    <a:pt x="148" y="314"/>
                  </a:lnTo>
                  <a:lnTo>
                    <a:pt x="152" y="310"/>
                  </a:lnTo>
                  <a:lnTo>
                    <a:pt x="157" y="306"/>
                  </a:lnTo>
                  <a:lnTo>
                    <a:pt x="161" y="303"/>
                  </a:lnTo>
                  <a:lnTo>
                    <a:pt x="167" y="297"/>
                  </a:lnTo>
                  <a:lnTo>
                    <a:pt x="173" y="293"/>
                  </a:lnTo>
                  <a:lnTo>
                    <a:pt x="178" y="289"/>
                  </a:lnTo>
                  <a:lnTo>
                    <a:pt x="182" y="285"/>
                  </a:lnTo>
                  <a:lnTo>
                    <a:pt x="188" y="282"/>
                  </a:lnTo>
                  <a:lnTo>
                    <a:pt x="193" y="278"/>
                  </a:lnTo>
                  <a:lnTo>
                    <a:pt x="199" y="276"/>
                  </a:lnTo>
                  <a:lnTo>
                    <a:pt x="207" y="268"/>
                  </a:lnTo>
                  <a:lnTo>
                    <a:pt x="212" y="265"/>
                  </a:lnTo>
                  <a:lnTo>
                    <a:pt x="218" y="261"/>
                  </a:lnTo>
                  <a:lnTo>
                    <a:pt x="220" y="261"/>
                  </a:lnTo>
                  <a:lnTo>
                    <a:pt x="159" y="253"/>
                  </a:lnTo>
                  <a:lnTo>
                    <a:pt x="159" y="251"/>
                  </a:lnTo>
                  <a:lnTo>
                    <a:pt x="163" y="249"/>
                  </a:lnTo>
                  <a:lnTo>
                    <a:pt x="167" y="247"/>
                  </a:lnTo>
                  <a:lnTo>
                    <a:pt x="173" y="246"/>
                  </a:lnTo>
                  <a:lnTo>
                    <a:pt x="176" y="244"/>
                  </a:lnTo>
                  <a:lnTo>
                    <a:pt x="180" y="242"/>
                  </a:lnTo>
                  <a:lnTo>
                    <a:pt x="184" y="240"/>
                  </a:lnTo>
                  <a:lnTo>
                    <a:pt x="190" y="238"/>
                  </a:lnTo>
                  <a:lnTo>
                    <a:pt x="193" y="236"/>
                  </a:lnTo>
                  <a:lnTo>
                    <a:pt x="197" y="234"/>
                  </a:lnTo>
                  <a:lnTo>
                    <a:pt x="203" y="230"/>
                  </a:lnTo>
                  <a:lnTo>
                    <a:pt x="209" y="228"/>
                  </a:lnTo>
                  <a:lnTo>
                    <a:pt x="214" y="225"/>
                  </a:lnTo>
                  <a:lnTo>
                    <a:pt x="220" y="223"/>
                  </a:lnTo>
                  <a:lnTo>
                    <a:pt x="226" y="219"/>
                  </a:lnTo>
                  <a:lnTo>
                    <a:pt x="231" y="217"/>
                  </a:lnTo>
                  <a:lnTo>
                    <a:pt x="237" y="213"/>
                  </a:lnTo>
                  <a:lnTo>
                    <a:pt x="243" y="209"/>
                  </a:lnTo>
                  <a:lnTo>
                    <a:pt x="249" y="208"/>
                  </a:lnTo>
                  <a:lnTo>
                    <a:pt x="254" y="204"/>
                  </a:lnTo>
                  <a:lnTo>
                    <a:pt x="260" y="200"/>
                  </a:lnTo>
                  <a:lnTo>
                    <a:pt x="266" y="196"/>
                  </a:lnTo>
                  <a:lnTo>
                    <a:pt x="271" y="194"/>
                  </a:lnTo>
                  <a:lnTo>
                    <a:pt x="277" y="190"/>
                  </a:lnTo>
                  <a:lnTo>
                    <a:pt x="283" y="187"/>
                  </a:lnTo>
                  <a:lnTo>
                    <a:pt x="289" y="185"/>
                  </a:lnTo>
                  <a:lnTo>
                    <a:pt x="292" y="181"/>
                  </a:lnTo>
                  <a:lnTo>
                    <a:pt x="298" y="177"/>
                  </a:lnTo>
                  <a:lnTo>
                    <a:pt x="306" y="170"/>
                  </a:lnTo>
                  <a:lnTo>
                    <a:pt x="315" y="164"/>
                  </a:lnTo>
                  <a:lnTo>
                    <a:pt x="321" y="156"/>
                  </a:lnTo>
                  <a:lnTo>
                    <a:pt x="328" y="151"/>
                  </a:lnTo>
                  <a:lnTo>
                    <a:pt x="334" y="143"/>
                  </a:lnTo>
                  <a:lnTo>
                    <a:pt x="340" y="137"/>
                  </a:lnTo>
                  <a:lnTo>
                    <a:pt x="346" y="132"/>
                  </a:lnTo>
                  <a:lnTo>
                    <a:pt x="349" y="126"/>
                  </a:lnTo>
                  <a:lnTo>
                    <a:pt x="353" y="118"/>
                  </a:lnTo>
                  <a:lnTo>
                    <a:pt x="357" y="111"/>
                  </a:lnTo>
                  <a:lnTo>
                    <a:pt x="359" y="105"/>
                  </a:lnTo>
                  <a:lnTo>
                    <a:pt x="363" y="99"/>
                  </a:lnTo>
                  <a:lnTo>
                    <a:pt x="365" y="92"/>
                  </a:lnTo>
                  <a:lnTo>
                    <a:pt x="366" y="86"/>
                  </a:lnTo>
                  <a:lnTo>
                    <a:pt x="368" y="78"/>
                  </a:lnTo>
                  <a:lnTo>
                    <a:pt x="370" y="73"/>
                  </a:lnTo>
                  <a:lnTo>
                    <a:pt x="372" y="65"/>
                  </a:lnTo>
                  <a:lnTo>
                    <a:pt x="372" y="57"/>
                  </a:lnTo>
                  <a:lnTo>
                    <a:pt x="374" y="52"/>
                  </a:lnTo>
                  <a:lnTo>
                    <a:pt x="376" y="46"/>
                  </a:lnTo>
                  <a:lnTo>
                    <a:pt x="376" y="38"/>
                  </a:lnTo>
                  <a:lnTo>
                    <a:pt x="378" y="33"/>
                  </a:lnTo>
                  <a:lnTo>
                    <a:pt x="378" y="27"/>
                  </a:lnTo>
                  <a:lnTo>
                    <a:pt x="380" y="23"/>
                  </a:lnTo>
                  <a:lnTo>
                    <a:pt x="380" y="18"/>
                  </a:lnTo>
                  <a:lnTo>
                    <a:pt x="380" y="14"/>
                  </a:lnTo>
                  <a:lnTo>
                    <a:pt x="380" y="8"/>
                  </a:lnTo>
                  <a:lnTo>
                    <a:pt x="382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83" y="88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4" name="Freeform 47"/>
            <p:cNvSpPr>
              <a:spLocks/>
            </p:cNvSpPr>
            <p:nvPr/>
          </p:nvSpPr>
          <p:spPr bwMode="auto">
            <a:xfrm>
              <a:off x="4655" y="2634"/>
              <a:ext cx="330" cy="143"/>
            </a:xfrm>
            <a:custGeom>
              <a:avLst/>
              <a:gdLst>
                <a:gd name="T0" fmla="*/ 17 w 660"/>
                <a:gd name="T1" fmla="*/ 57 h 287"/>
                <a:gd name="T2" fmla="*/ 48 w 660"/>
                <a:gd name="T3" fmla="*/ 34 h 287"/>
                <a:gd name="T4" fmla="*/ 65 w 660"/>
                <a:gd name="T5" fmla="*/ 3 h 287"/>
                <a:gd name="T6" fmla="*/ 76 w 660"/>
                <a:gd name="T7" fmla="*/ 9 h 287"/>
                <a:gd name="T8" fmla="*/ 105 w 660"/>
                <a:gd name="T9" fmla="*/ 17 h 287"/>
                <a:gd name="T10" fmla="*/ 133 w 660"/>
                <a:gd name="T11" fmla="*/ 13 h 287"/>
                <a:gd name="T12" fmla="*/ 167 w 660"/>
                <a:gd name="T13" fmla="*/ 11 h 287"/>
                <a:gd name="T14" fmla="*/ 204 w 660"/>
                <a:gd name="T15" fmla="*/ 17 h 287"/>
                <a:gd name="T16" fmla="*/ 238 w 660"/>
                <a:gd name="T17" fmla="*/ 34 h 287"/>
                <a:gd name="T18" fmla="*/ 272 w 660"/>
                <a:gd name="T19" fmla="*/ 53 h 287"/>
                <a:gd name="T20" fmla="*/ 295 w 660"/>
                <a:gd name="T21" fmla="*/ 64 h 287"/>
                <a:gd name="T22" fmla="*/ 319 w 660"/>
                <a:gd name="T23" fmla="*/ 76 h 287"/>
                <a:gd name="T24" fmla="*/ 346 w 660"/>
                <a:gd name="T25" fmla="*/ 83 h 287"/>
                <a:gd name="T26" fmla="*/ 375 w 660"/>
                <a:gd name="T27" fmla="*/ 89 h 287"/>
                <a:gd name="T28" fmla="*/ 403 w 660"/>
                <a:gd name="T29" fmla="*/ 93 h 287"/>
                <a:gd name="T30" fmla="*/ 426 w 660"/>
                <a:gd name="T31" fmla="*/ 97 h 287"/>
                <a:gd name="T32" fmla="*/ 456 w 660"/>
                <a:gd name="T33" fmla="*/ 98 h 287"/>
                <a:gd name="T34" fmla="*/ 422 w 660"/>
                <a:gd name="T35" fmla="*/ 127 h 287"/>
                <a:gd name="T36" fmla="*/ 445 w 660"/>
                <a:gd name="T37" fmla="*/ 131 h 287"/>
                <a:gd name="T38" fmla="*/ 477 w 660"/>
                <a:gd name="T39" fmla="*/ 133 h 287"/>
                <a:gd name="T40" fmla="*/ 500 w 660"/>
                <a:gd name="T41" fmla="*/ 133 h 287"/>
                <a:gd name="T42" fmla="*/ 521 w 660"/>
                <a:gd name="T43" fmla="*/ 119 h 287"/>
                <a:gd name="T44" fmla="*/ 540 w 660"/>
                <a:gd name="T45" fmla="*/ 136 h 287"/>
                <a:gd name="T46" fmla="*/ 551 w 660"/>
                <a:gd name="T47" fmla="*/ 175 h 287"/>
                <a:gd name="T48" fmla="*/ 553 w 660"/>
                <a:gd name="T49" fmla="*/ 211 h 287"/>
                <a:gd name="T50" fmla="*/ 576 w 660"/>
                <a:gd name="T51" fmla="*/ 226 h 287"/>
                <a:gd name="T52" fmla="*/ 614 w 660"/>
                <a:gd name="T53" fmla="*/ 235 h 287"/>
                <a:gd name="T54" fmla="*/ 648 w 660"/>
                <a:gd name="T55" fmla="*/ 241 h 287"/>
                <a:gd name="T56" fmla="*/ 660 w 660"/>
                <a:gd name="T57" fmla="*/ 243 h 287"/>
                <a:gd name="T58" fmla="*/ 643 w 660"/>
                <a:gd name="T59" fmla="*/ 262 h 287"/>
                <a:gd name="T60" fmla="*/ 618 w 660"/>
                <a:gd name="T61" fmla="*/ 273 h 287"/>
                <a:gd name="T62" fmla="*/ 584 w 660"/>
                <a:gd name="T63" fmla="*/ 281 h 287"/>
                <a:gd name="T64" fmla="*/ 553 w 660"/>
                <a:gd name="T65" fmla="*/ 285 h 287"/>
                <a:gd name="T66" fmla="*/ 515 w 660"/>
                <a:gd name="T67" fmla="*/ 233 h 287"/>
                <a:gd name="T68" fmla="*/ 494 w 660"/>
                <a:gd name="T69" fmla="*/ 224 h 287"/>
                <a:gd name="T70" fmla="*/ 456 w 660"/>
                <a:gd name="T71" fmla="*/ 207 h 287"/>
                <a:gd name="T72" fmla="*/ 416 w 660"/>
                <a:gd name="T73" fmla="*/ 186 h 287"/>
                <a:gd name="T74" fmla="*/ 386 w 660"/>
                <a:gd name="T75" fmla="*/ 167 h 287"/>
                <a:gd name="T76" fmla="*/ 367 w 660"/>
                <a:gd name="T77" fmla="*/ 148 h 287"/>
                <a:gd name="T78" fmla="*/ 350 w 660"/>
                <a:gd name="T79" fmla="*/ 146 h 287"/>
                <a:gd name="T80" fmla="*/ 321 w 660"/>
                <a:gd name="T81" fmla="*/ 146 h 287"/>
                <a:gd name="T82" fmla="*/ 297 w 660"/>
                <a:gd name="T83" fmla="*/ 142 h 287"/>
                <a:gd name="T84" fmla="*/ 264 w 660"/>
                <a:gd name="T85" fmla="*/ 138 h 287"/>
                <a:gd name="T86" fmla="*/ 226 w 660"/>
                <a:gd name="T87" fmla="*/ 131 h 287"/>
                <a:gd name="T88" fmla="*/ 188 w 660"/>
                <a:gd name="T89" fmla="*/ 123 h 287"/>
                <a:gd name="T90" fmla="*/ 158 w 660"/>
                <a:gd name="T91" fmla="*/ 116 h 287"/>
                <a:gd name="T92" fmla="*/ 116 w 660"/>
                <a:gd name="T93" fmla="*/ 106 h 287"/>
                <a:gd name="T94" fmla="*/ 80 w 660"/>
                <a:gd name="T95" fmla="*/ 97 h 287"/>
                <a:gd name="T96" fmla="*/ 57 w 660"/>
                <a:gd name="T97" fmla="*/ 91 h 287"/>
                <a:gd name="T98" fmla="*/ 10 w 660"/>
                <a:gd name="T99" fmla="*/ 218 h 287"/>
                <a:gd name="T100" fmla="*/ 13 w 660"/>
                <a:gd name="T101" fmla="*/ 190 h 287"/>
                <a:gd name="T102" fmla="*/ 17 w 660"/>
                <a:gd name="T103" fmla="*/ 159 h 287"/>
                <a:gd name="T104" fmla="*/ 19 w 660"/>
                <a:gd name="T105" fmla="*/ 135 h 287"/>
                <a:gd name="T106" fmla="*/ 21 w 660"/>
                <a:gd name="T107" fmla="*/ 106 h 287"/>
                <a:gd name="T108" fmla="*/ 15 w 660"/>
                <a:gd name="T109" fmla="*/ 78 h 287"/>
                <a:gd name="T110" fmla="*/ 0 w 660"/>
                <a:gd name="T111" fmla="*/ 64 h 28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60"/>
                <a:gd name="T169" fmla="*/ 0 h 287"/>
                <a:gd name="T170" fmla="*/ 660 w 660"/>
                <a:gd name="T171" fmla="*/ 287 h 28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60" h="287">
                  <a:moveTo>
                    <a:pt x="0" y="64"/>
                  </a:moveTo>
                  <a:lnTo>
                    <a:pt x="2" y="62"/>
                  </a:lnTo>
                  <a:lnTo>
                    <a:pt x="6" y="62"/>
                  </a:lnTo>
                  <a:lnTo>
                    <a:pt x="10" y="59"/>
                  </a:lnTo>
                  <a:lnTo>
                    <a:pt x="17" y="57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5"/>
                  </a:lnTo>
                  <a:lnTo>
                    <a:pt x="44" y="40"/>
                  </a:lnTo>
                  <a:lnTo>
                    <a:pt x="48" y="34"/>
                  </a:lnTo>
                  <a:lnTo>
                    <a:pt x="53" y="26"/>
                  </a:lnTo>
                  <a:lnTo>
                    <a:pt x="57" y="19"/>
                  </a:lnTo>
                  <a:lnTo>
                    <a:pt x="59" y="13"/>
                  </a:lnTo>
                  <a:lnTo>
                    <a:pt x="61" y="7"/>
                  </a:lnTo>
                  <a:lnTo>
                    <a:pt x="65" y="3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5"/>
                  </a:lnTo>
                  <a:lnTo>
                    <a:pt x="76" y="9"/>
                  </a:lnTo>
                  <a:lnTo>
                    <a:pt x="82" y="13"/>
                  </a:lnTo>
                  <a:lnTo>
                    <a:pt x="88" y="15"/>
                  </a:lnTo>
                  <a:lnTo>
                    <a:pt x="95" y="17"/>
                  </a:lnTo>
                  <a:lnTo>
                    <a:pt x="99" y="17"/>
                  </a:lnTo>
                  <a:lnTo>
                    <a:pt x="105" y="17"/>
                  </a:lnTo>
                  <a:lnTo>
                    <a:pt x="108" y="15"/>
                  </a:lnTo>
                  <a:lnTo>
                    <a:pt x="114" y="15"/>
                  </a:lnTo>
                  <a:lnTo>
                    <a:pt x="120" y="15"/>
                  </a:lnTo>
                  <a:lnTo>
                    <a:pt x="126" y="13"/>
                  </a:lnTo>
                  <a:lnTo>
                    <a:pt x="133" y="13"/>
                  </a:lnTo>
                  <a:lnTo>
                    <a:pt x="139" y="13"/>
                  </a:lnTo>
                  <a:lnTo>
                    <a:pt x="146" y="11"/>
                  </a:lnTo>
                  <a:lnTo>
                    <a:pt x="152" y="11"/>
                  </a:lnTo>
                  <a:lnTo>
                    <a:pt x="160" y="11"/>
                  </a:lnTo>
                  <a:lnTo>
                    <a:pt x="167" y="11"/>
                  </a:lnTo>
                  <a:lnTo>
                    <a:pt x="175" y="11"/>
                  </a:lnTo>
                  <a:lnTo>
                    <a:pt x="181" y="11"/>
                  </a:lnTo>
                  <a:lnTo>
                    <a:pt x="188" y="13"/>
                  </a:lnTo>
                  <a:lnTo>
                    <a:pt x="196" y="15"/>
                  </a:lnTo>
                  <a:lnTo>
                    <a:pt x="204" y="17"/>
                  </a:lnTo>
                  <a:lnTo>
                    <a:pt x="209" y="19"/>
                  </a:lnTo>
                  <a:lnTo>
                    <a:pt x="217" y="22"/>
                  </a:lnTo>
                  <a:lnTo>
                    <a:pt x="223" y="26"/>
                  </a:lnTo>
                  <a:lnTo>
                    <a:pt x="230" y="30"/>
                  </a:lnTo>
                  <a:lnTo>
                    <a:pt x="238" y="34"/>
                  </a:lnTo>
                  <a:lnTo>
                    <a:pt x="245" y="38"/>
                  </a:lnTo>
                  <a:lnTo>
                    <a:pt x="253" y="41"/>
                  </a:lnTo>
                  <a:lnTo>
                    <a:pt x="261" y="45"/>
                  </a:lnTo>
                  <a:lnTo>
                    <a:pt x="268" y="51"/>
                  </a:lnTo>
                  <a:lnTo>
                    <a:pt x="272" y="53"/>
                  </a:lnTo>
                  <a:lnTo>
                    <a:pt x="276" y="55"/>
                  </a:lnTo>
                  <a:lnTo>
                    <a:pt x="281" y="57"/>
                  </a:lnTo>
                  <a:lnTo>
                    <a:pt x="285" y="60"/>
                  </a:lnTo>
                  <a:lnTo>
                    <a:pt x="291" y="62"/>
                  </a:lnTo>
                  <a:lnTo>
                    <a:pt x="295" y="64"/>
                  </a:lnTo>
                  <a:lnTo>
                    <a:pt x="300" y="66"/>
                  </a:lnTo>
                  <a:lnTo>
                    <a:pt x="304" y="68"/>
                  </a:lnTo>
                  <a:lnTo>
                    <a:pt x="310" y="70"/>
                  </a:lnTo>
                  <a:lnTo>
                    <a:pt x="314" y="72"/>
                  </a:lnTo>
                  <a:lnTo>
                    <a:pt x="319" y="76"/>
                  </a:lnTo>
                  <a:lnTo>
                    <a:pt x="325" y="78"/>
                  </a:lnTo>
                  <a:lnTo>
                    <a:pt x="331" y="78"/>
                  </a:lnTo>
                  <a:lnTo>
                    <a:pt x="335" y="79"/>
                  </a:lnTo>
                  <a:lnTo>
                    <a:pt x="340" y="81"/>
                  </a:lnTo>
                  <a:lnTo>
                    <a:pt x="346" y="83"/>
                  </a:lnTo>
                  <a:lnTo>
                    <a:pt x="352" y="83"/>
                  </a:lnTo>
                  <a:lnTo>
                    <a:pt x="357" y="85"/>
                  </a:lnTo>
                  <a:lnTo>
                    <a:pt x="363" y="87"/>
                  </a:lnTo>
                  <a:lnTo>
                    <a:pt x="371" y="89"/>
                  </a:lnTo>
                  <a:lnTo>
                    <a:pt x="375" y="89"/>
                  </a:lnTo>
                  <a:lnTo>
                    <a:pt x="380" y="89"/>
                  </a:lnTo>
                  <a:lnTo>
                    <a:pt x="386" y="91"/>
                  </a:lnTo>
                  <a:lnTo>
                    <a:pt x="392" y="93"/>
                  </a:lnTo>
                  <a:lnTo>
                    <a:pt x="397" y="93"/>
                  </a:lnTo>
                  <a:lnTo>
                    <a:pt x="403" y="93"/>
                  </a:lnTo>
                  <a:lnTo>
                    <a:pt x="409" y="93"/>
                  </a:lnTo>
                  <a:lnTo>
                    <a:pt x="415" y="95"/>
                  </a:lnTo>
                  <a:lnTo>
                    <a:pt x="418" y="95"/>
                  </a:lnTo>
                  <a:lnTo>
                    <a:pt x="422" y="97"/>
                  </a:lnTo>
                  <a:lnTo>
                    <a:pt x="426" y="97"/>
                  </a:lnTo>
                  <a:lnTo>
                    <a:pt x="432" y="97"/>
                  </a:lnTo>
                  <a:lnTo>
                    <a:pt x="439" y="98"/>
                  </a:lnTo>
                  <a:lnTo>
                    <a:pt x="447" y="98"/>
                  </a:lnTo>
                  <a:lnTo>
                    <a:pt x="451" y="98"/>
                  </a:lnTo>
                  <a:lnTo>
                    <a:pt x="456" y="98"/>
                  </a:lnTo>
                  <a:lnTo>
                    <a:pt x="458" y="98"/>
                  </a:lnTo>
                  <a:lnTo>
                    <a:pt x="460" y="100"/>
                  </a:lnTo>
                  <a:lnTo>
                    <a:pt x="415" y="125"/>
                  </a:lnTo>
                  <a:lnTo>
                    <a:pt x="416" y="125"/>
                  </a:lnTo>
                  <a:lnTo>
                    <a:pt x="422" y="127"/>
                  </a:lnTo>
                  <a:lnTo>
                    <a:pt x="424" y="127"/>
                  </a:lnTo>
                  <a:lnTo>
                    <a:pt x="430" y="129"/>
                  </a:lnTo>
                  <a:lnTo>
                    <a:pt x="435" y="129"/>
                  </a:lnTo>
                  <a:lnTo>
                    <a:pt x="441" y="131"/>
                  </a:lnTo>
                  <a:lnTo>
                    <a:pt x="445" y="131"/>
                  </a:lnTo>
                  <a:lnTo>
                    <a:pt x="451" y="133"/>
                  </a:lnTo>
                  <a:lnTo>
                    <a:pt x="458" y="133"/>
                  </a:lnTo>
                  <a:lnTo>
                    <a:pt x="464" y="133"/>
                  </a:lnTo>
                  <a:lnTo>
                    <a:pt x="470" y="133"/>
                  </a:lnTo>
                  <a:lnTo>
                    <a:pt x="477" y="133"/>
                  </a:lnTo>
                  <a:lnTo>
                    <a:pt x="483" y="133"/>
                  </a:lnTo>
                  <a:lnTo>
                    <a:pt x="489" y="135"/>
                  </a:lnTo>
                  <a:lnTo>
                    <a:pt x="492" y="133"/>
                  </a:lnTo>
                  <a:lnTo>
                    <a:pt x="496" y="133"/>
                  </a:lnTo>
                  <a:lnTo>
                    <a:pt x="500" y="133"/>
                  </a:lnTo>
                  <a:lnTo>
                    <a:pt x="504" y="131"/>
                  </a:lnTo>
                  <a:lnTo>
                    <a:pt x="510" y="129"/>
                  </a:lnTo>
                  <a:lnTo>
                    <a:pt x="515" y="125"/>
                  </a:lnTo>
                  <a:lnTo>
                    <a:pt x="519" y="121"/>
                  </a:lnTo>
                  <a:lnTo>
                    <a:pt x="521" y="119"/>
                  </a:lnTo>
                  <a:lnTo>
                    <a:pt x="525" y="123"/>
                  </a:lnTo>
                  <a:lnTo>
                    <a:pt x="529" y="125"/>
                  </a:lnTo>
                  <a:lnTo>
                    <a:pt x="534" y="131"/>
                  </a:lnTo>
                  <a:lnTo>
                    <a:pt x="540" y="136"/>
                  </a:lnTo>
                  <a:lnTo>
                    <a:pt x="544" y="142"/>
                  </a:lnTo>
                  <a:lnTo>
                    <a:pt x="548" y="150"/>
                  </a:lnTo>
                  <a:lnTo>
                    <a:pt x="551" y="159"/>
                  </a:lnTo>
                  <a:lnTo>
                    <a:pt x="551" y="167"/>
                  </a:lnTo>
                  <a:lnTo>
                    <a:pt x="551" y="175"/>
                  </a:lnTo>
                  <a:lnTo>
                    <a:pt x="549" y="184"/>
                  </a:lnTo>
                  <a:lnTo>
                    <a:pt x="549" y="192"/>
                  </a:lnTo>
                  <a:lnTo>
                    <a:pt x="549" y="199"/>
                  </a:lnTo>
                  <a:lnTo>
                    <a:pt x="551" y="207"/>
                  </a:lnTo>
                  <a:lnTo>
                    <a:pt x="553" y="211"/>
                  </a:lnTo>
                  <a:lnTo>
                    <a:pt x="557" y="214"/>
                  </a:lnTo>
                  <a:lnTo>
                    <a:pt x="561" y="218"/>
                  </a:lnTo>
                  <a:lnTo>
                    <a:pt x="565" y="222"/>
                  </a:lnTo>
                  <a:lnTo>
                    <a:pt x="570" y="224"/>
                  </a:lnTo>
                  <a:lnTo>
                    <a:pt x="576" y="226"/>
                  </a:lnTo>
                  <a:lnTo>
                    <a:pt x="584" y="228"/>
                  </a:lnTo>
                  <a:lnTo>
                    <a:pt x="591" y="232"/>
                  </a:lnTo>
                  <a:lnTo>
                    <a:pt x="599" y="233"/>
                  </a:lnTo>
                  <a:lnTo>
                    <a:pt x="607" y="233"/>
                  </a:lnTo>
                  <a:lnTo>
                    <a:pt x="614" y="235"/>
                  </a:lnTo>
                  <a:lnTo>
                    <a:pt x="622" y="239"/>
                  </a:lnTo>
                  <a:lnTo>
                    <a:pt x="629" y="239"/>
                  </a:lnTo>
                  <a:lnTo>
                    <a:pt x="637" y="239"/>
                  </a:lnTo>
                  <a:lnTo>
                    <a:pt x="643" y="241"/>
                  </a:lnTo>
                  <a:lnTo>
                    <a:pt x="648" y="241"/>
                  </a:lnTo>
                  <a:lnTo>
                    <a:pt x="652" y="241"/>
                  </a:lnTo>
                  <a:lnTo>
                    <a:pt x="656" y="243"/>
                  </a:lnTo>
                  <a:lnTo>
                    <a:pt x="658" y="243"/>
                  </a:lnTo>
                  <a:lnTo>
                    <a:pt x="660" y="243"/>
                  </a:lnTo>
                  <a:lnTo>
                    <a:pt x="658" y="245"/>
                  </a:lnTo>
                  <a:lnTo>
                    <a:pt x="656" y="249"/>
                  </a:lnTo>
                  <a:lnTo>
                    <a:pt x="652" y="254"/>
                  </a:lnTo>
                  <a:lnTo>
                    <a:pt x="646" y="258"/>
                  </a:lnTo>
                  <a:lnTo>
                    <a:pt x="643" y="262"/>
                  </a:lnTo>
                  <a:lnTo>
                    <a:pt x="637" y="264"/>
                  </a:lnTo>
                  <a:lnTo>
                    <a:pt x="633" y="266"/>
                  </a:lnTo>
                  <a:lnTo>
                    <a:pt x="629" y="270"/>
                  </a:lnTo>
                  <a:lnTo>
                    <a:pt x="624" y="271"/>
                  </a:lnTo>
                  <a:lnTo>
                    <a:pt x="618" y="273"/>
                  </a:lnTo>
                  <a:lnTo>
                    <a:pt x="610" y="275"/>
                  </a:lnTo>
                  <a:lnTo>
                    <a:pt x="605" y="275"/>
                  </a:lnTo>
                  <a:lnTo>
                    <a:pt x="597" y="277"/>
                  </a:lnTo>
                  <a:lnTo>
                    <a:pt x="589" y="279"/>
                  </a:lnTo>
                  <a:lnTo>
                    <a:pt x="584" y="281"/>
                  </a:lnTo>
                  <a:lnTo>
                    <a:pt x="576" y="281"/>
                  </a:lnTo>
                  <a:lnTo>
                    <a:pt x="570" y="283"/>
                  </a:lnTo>
                  <a:lnTo>
                    <a:pt x="563" y="283"/>
                  </a:lnTo>
                  <a:lnTo>
                    <a:pt x="559" y="283"/>
                  </a:lnTo>
                  <a:lnTo>
                    <a:pt x="553" y="285"/>
                  </a:lnTo>
                  <a:lnTo>
                    <a:pt x="549" y="285"/>
                  </a:lnTo>
                  <a:lnTo>
                    <a:pt x="542" y="285"/>
                  </a:lnTo>
                  <a:lnTo>
                    <a:pt x="542" y="287"/>
                  </a:lnTo>
                  <a:lnTo>
                    <a:pt x="517" y="233"/>
                  </a:lnTo>
                  <a:lnTo>
                    <a:pt x="515" y="233"/>
                  </a:lnTo>
                  <a:lnTo>
                    <a:pt x="513" y="232"/>
                  </a:lnTo>
                  <a:lnTo>
                    <a:pt x="510" y="230"/>
                  </a:lnTo>
                  <a:lnTo>
                    <a:pt x="506" y="228"/>
                  </a:lnTo>
                  <a:lnTo>
                    <a:pt x="500" y="226"/>
                  </a:lnTo>
                  <a:lnTo>
                    <a:pt x="494" y="224"/>
                  </a:lnTo>
                  <a:lnTo>
                    <a:pt x="489" y="220"/>
                  </a:lnTo>
                  <a:lnTo>
                    <a:pt x="481" y="218"/>
                  </a:lnTo>
                  <a:lnTo>
                    <a:pt x="472" y="214"/>
                  </a:lnTo>
                  <a:lnTo>
                    <a:pt x="464" y="211"/>
                  </a:lnTo>
                  <a:lnTo>
                    <a:pt x="456" y="207"/>
                  </a:lnTo>
                  <a:lnTo>
                    <a:pt x="449" y="203"/>
                  </a:lnTo>
                  <a:lnTo>
                    <a:pt x="439" y="199"/>
                  </a:lnTo>
                  <a:lnTo>
                    <a:pt x="432" y="195"/>
                  </a:lnTo>
                  <a:lnTo>
                    <a:pt x="424" y="190"/>
                  </a:lnTo>
                  <a:lnTo>
                    <a:pt x="416" y="186"/>
                  </a:lnTo>
                  <a:lnTo>
                    <a:pt x="409" y="182"/>
                  </a:lnTo>
                  <a:lnTo>
                    <a:pt x="403" y="178"/>
                  </a:lnTo>
                  <a:lnTo>
                    <a:pt x="396" y="175"/>
                  </a:lnTo>
                  <a:lnTo>
                    <a:pt x="392" y="171"/>
                  </a:lnTo>
                  <a:lnTo>
                    <a:pt x="386" y="167"/>
                  </a:lnTo>
                  <a:lnTo>
                    <a:pt x="382" y="163"/>
                  </a:lnTo>
                  <a:lnTo>
                    <a:pt x="377" y="159"/>
                  </a:lnTo>
                  <a:lnTo>
                    <a:pt x="375" y="157"/>
                  </a:lnTo>
                  <a:lnTo>
                    <a:pt x="369" y="152"/>
                  </a:lnTo>
                  <a:lnTo>
                    <a:pt x="367" y="148"/>
                  </a:lnTo>
                  <a:lnTo>
                    <a:pt x="363" y="146"/>
                  </a:lnTo>
                  <a:lnTo>
                    <a:pt x="361" y="146"/>
                  </a:lnTo>
                  <a:lnTo>
                    <a:pt x="357" y="146"/>
                  </a:lnTo>
                  <a:lnTo>
                    <a:pt x="354" y="146"/>
                  </a:lnTo>
                  <a:lnTo>
                    <a:pt x="350" y="146"/>
                  </a:lnTo>
                  <a:lnTo>
                    <a:pt x="346" y="146"/>
                  </a:lnTo>
                  <a:lnTo>
                    <a:pt x="340" y="148"/>
                  </a:lnTo>
                  <a:lnTo>
                    <a:pt x="333" y="146"/>
                  </a:lnTo>
                  <a:lnTo>
                    <a:pt x="325" y="146"/>
                  </a:lnTo>
                  <a:lnTo>
                    <a:pt x="321" y="146"/>
                  </a:lnTo>
                  <a:lnTo>
                    <a:pt x="318" y="146"/>
                  </a:lnTo>
                  <a:lnTo>
                    <a:pt x="312" y="144"/>
                  </a:lnTo>
                  <a:lnTo>
                    <a:pt x="308" y="144"/>
                  </a:lnTo>
                  <a:lnTo>
                    <a:pt x="302" y="144"/>
                  </a:lnTo>
                  <a:lnTo>
                    <a:pt x="297" y="142"/>
                  </a:lnTo>
                  <a:lnTo>
                    <a:pt x="291" y="142"/>
                  </a:lnTo>
                  <a:lnTo>
                    <a:pt x="285" y="142"/>
                  </a:lnTo>
                  <a:lnTo>
                    <a:pt x="280" y="140"/>
                  </a:lnTo>
                  <a:lnTo>
                    <a:pt x="272" y="140"/>
                  </a:lnTo>
                  <a:lnTo>
                    <a:pt x="264" y="138"/>
                  </a:lnTo>
                  <a:lnTo>
                    <a:pt x="259" y="138"/>
                  </a:lnTo>
                  <a:lnTo>
                    <a:pt x="251" y="136"/>
                  </a:lnTo>
                  <a:lnTo>
                    <a:pt x="243" y="135"/>
                  </a:lnTo>
                  <a:lnTo>
                    <a:pt x="234" y="133"/>
                  </a:lnTo>
                  <a:lnTo>
                    <a:pt x="226" y="131"/>
                  </a:lnTo>
                  <a:lnTo>
                    <a:pt x="217" y="129"/>
                  </a:lnTo>
                  <a:lnTo>
                    <a:pt x="209" y="127"/>
                  </a:lnTo>
                  <a:lnTo>
                    <a:pt x="202" y="125"/>
                  </a:lnTo>
                  <a:lnTo>
                    <a:pt x="192" y="125"/>
                  </a:lnTo>
                  <a:lnTo>
                    <a:pt x="188" y="123"/>
                  </a:lnTo>
                  <a:lnTo>
                    <a:pt x="183" y="121"/>
                  </a:lnTo>
                  <a:lnTo>
                    <a:pt x="179" y="119"/>
                  </a:lnTo>
                  <a:lnTo>
                    <a:pt x="175" y="119"/>
                  </a:lnTo>
                  <a:lnTo>
                    <a:pt x="165" y="117"/>
                  </a:lnTo>
                  <a:lnTo>
                    <a:pt x="158" y="116"/>
                  </a:lnTo>
                  <a:lnTo>
                    <a:pt x="148" y="114"/>
                  </a:lnTo>
                  <a:lnTo>
                    <a:pt x="141" y="112"/>
                  </a:lnTo>
                  <a:lnTo>
                    <a:pt x="131" y="110"/>
                  </a:lnTo>
                  <a:lnTo>
                    <a:pt x="124" y="108"/>
                  </a:lnTo>
                  <a:lnTo>
                    <a:pt x="116" y="106"/>
                  </a:lnTo>
                  <a:lnTo>
                    <a:pt x="108" y="104"/>
                  </a:lnTo>
                  <a:lnTo>
                    <a:pt x="101" y="102"/>
                  </a:lnTo>
                  <a:lnTo>
                    <a:pt x="93" y="100"/>
                  </a:lnTo>
                  <a:lnTo>
                    <a:pt x="86" y="98"/>
                  </a:lnTo>
                  <a:lnTo>
                    <a:pt x="80" y="97"/>
                  </a:lnTo>
                  <a:lnTo>
                    <a:pt x="74" y="95"/>
                  </a:lnTo>
                  <a:lnTo>
                    <a:pt x="70" y="95"/>
                  </a:lnTo>
                  <a:lnTo>
                    <a:pt x="65" y="93"/>
                  </a:lnTo>
                  <a:lnTo>
                    <a:pt x="61" y="93"/>
                  </a:lnTo>
                  <a:lnTo>
                    <a:pt x="57" y="91"/>
                  </a:lnTo>
                  <a:lnTo>
                    <a:pt x="55" y="91"/>
                  </a:lnTo>
                  <a:lnTo>
                    <a:pt x="50" y="89"/>
                  </a:lnTo>
                  <a:lnTo>
                    <a:pt x="10" y="218"/>
                  </a:lnTo>
                  <a:lnTo>
                    <a:pt x="10" y="214"/>
                  </a:lnTo>
                  <a:lnTo>
                    <a:pt x="10" y="211"/>
                  </a:lnTo>
                  <a:lnTo>
                    <a:pt x="12" y="205"/>
                  </a:lnTo>
                  <a:lnTo>
                    <a:pt x="12" y="197"/>
                  </a:lnTo>
                  <a:lnTo>
                    <a:pt x="13" y="190"/>
                  </a:lnTo>
                  <a:lnTo>
                    <a:pt x="13" y="182"/>
                  </a:lnTo>
                  <a:lnTo>
                    <a:pt x="15" y="175"/>
                  </a:lnTo>
                  <a:lnTo>
                    <a:pt x="15" y="169"/>
                  </a:lnTo>
                  <a:lnTo>
                    <a:pt x="17" y="163"/>
                  </a:lnTo>
                  <a:lnTo>
                    <a:pt x="17" y="159"/>
                  </a:lnTo>
                  <a:lnTo>
                    <a:pt x="17" y="154"/>
                  </a:lnTo>
                  <a:lnTo>
                    <a:pt x="17" y="148"/>
                  </a:lnTo>
                  <a:lnTo>
                    <a:pt x="17" y="144"/>
                  </a:lnTo>
                  <a:lnTo>
                    <a:pt x="19" y="138"/>
                  </a:lnTo>
                  <a:lnTo>
                    <a:pt x="19" y="135"/>
                  </a:lnTo>
                  <a:lnTo>
                    <a:pt x="19" y="129"/>
                  </a:lnTo>
                  <a:lnTo>
                    <a:pt x="19" y="125"/>
                  </a:lnTo>
                  <a:lnTo>
                    <a:pt x="19" y="119"/>
                  </a:lnTo>
                  <a:lnTo>
                    <a:pt x="21" y="116"/>
                  </a:lnTo>
                  <a:lnTo>
                    <a:pt x="21" y="106"/>
                  </a:lnTo>
                  <a:lnTo>
                    <a:pt x="21" y="100"/>
                  </a:lnTo>
                  <a:lnTo>
                    <a:pt x="19" y="93"/>
                  </a:lnTo>
                  <a:lnTo>
                    <a:pt x="17" y="87"/>
                  </a:lnTo>
                  <a:lnTo>
                    <a:pt x="17" y="81"/>
                  </a:lnTo>
                  <a:lnTo>
                    <a:pt x="15" y="78"/>
                  </a:lnTo>
                  <a:lnTo>
                    <a:pt x="12" y="70"/>
                  </a:lnTo>
                  <a:lnTo>
                    <a:pt x="10" y="66"/>
                  </a:lnTo>
                  <a:lnTo>
                    <a:pt x="4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5" name="Freeform 48"/>
            <p:cNvSpPr>
              <a:spLocks/>
            </p:cNvSpPr>
            <p:nvPr/>
          </p:nvSpPr>
          <p:spPr bwMode="auto">
            <a:xfrm>
              <a:off x="4490" y="2052"/>
              <a:ext cx="262" cy="502"/>
            </a:xfrm>
            <a:custGeom>
              <a:avLst/>
              <a:gdLst>
                <a:gd name="T0" fmla="*/ 367 w 525"/>
                <a:gd name="T1" fmla="*/ 13 h 1003"/>
                <a:gd name="T2" fmla="*/ 373 w 525"/>
                <a:gd name="T3" fmla="*/ 7 h 1003"/>
                <a:gd name="T4" fmla="*/ 386 w 525"/>
                <a:gd name="T5" fmla="*/ 3 h 1003"/>
                <a:gd name="T6" fmla="*/ 401 w 525"/>
                <a:gd name="T7" fmla="*/ 0 h 1003"/>
                <a:gd name="T8" fmla="*/ 420 w 525"/>
                <a:gd name="T9" fmla="*/ 2 h 1003"/>
                <a:gd name="T10" fmla="*/ 441 w 525"/>
                <a:gd name="T11" fmla="*/ 9 h 1003"/>
                <a:gd name="T12" fmla="*/ 462 w 525"/>
                <a:gd name="T13" fmla="*/ 22 h 1003"/>
                <a:gd name="T14" fmla="*/ 481 w 525"/>
                <a:gd name="T15" fmla="*/ 38 h 1003"/>
                <a:gd name="T16" fmla="*/ 496 w 525"/>
                <a:gd name="T17" fmla="*/ 53 h 1003"/>
                <a:gd name="T18" fmla="*/ 512 w 525"/>
                <a:gd name="T19" fmla="*/ 68 h 1003"/>
                <a:gd name="T20" fmla="*/ 449 w 525"/>
                <a:gd name="T21" fmla="*/ 135 h 1003"/>
                <a:gd name="T22" fmla="*/ 449 w 525"/>
                <a:gd name="T23" fmla="*/ 144 h 1003"/>
                <a:gd name="T24" fmla="*/ 451 w 525"/>
                <a:gd name="T25" fmla="*/ 159 h 1003"/>
                <a:gd name="T26" fmla="*/ 453 w 525"/>
                <a:gd name="T27" fmla="*/ 174 h 1003"/>
                <a:gd name="T28" fmla="*/ 457 w 525"/>
                <a:gd name="T29" fmla="*/ 193 h 1003"/>
                <a:gd name="T30" fmla="*/ 458 w 525"/>
                <a:gd name="T31" fmla="*/ 214 h 1003"/>
                <a:gd name="T32" fmla="*/ 460 w 525"/>
                <a:gd name="T33" fmla="*/ 235 h 1003"/>
                <a:gd name="T34" fmla="*/ 462 w 525"/>
                <a:gd name="T35" fmla="*/ 258 h 1003"/>
                <a:gd name="T36" fmla="*/ 464 w 525"/>
                <a:gd name="T37" fmla="*/ 281 h 1003"/>
                <a:gd name="T38" fmla="*/ 464 w 525"/>
                <a:gd name="T39" fmla="*/ 306 h 1003"/>
                <a:gd name="T40" fmla="*/ 464 w 525"/>
                <a:gd name="T41" fmla="*/ 327 h 1003"/>
                <a:gd name="T42" fmla="*/ 462 w 525"/>
                <a:gd name="T43" fmla="*/ 347 h 1003"/>
                <a:gd name="T44" fmla="*/ 462 w 525"/>
                <a:gd name="T45" fmla="*/ 370 h 1003"/>
                <a:gd name="T46" fmla="*/ 460 w 525"/>
                <a:gd name="T47" fmla="*/ 389 h 1003"/>
                <a:gd name="T48" fmla="*/ 458 w 525"/>
                <a:gd name="T49" fmla="*/ 408 h 1003"/>
                <a:gd name="T50" fmla="*/ 457 w 525"/>
                <a:gd name="T51" fmla="*/ 423 h 1003"/>
                <a:gd name="T52" fmla="*/ 455 w 525"/>
                <a:gd name="T53" fmla="*/ 437 h 1003"/>
                <a:gd name="T54" fmla="*/ 453 w 525"/>
                <a:gd name="T55" fmla="*/ 454 h 1003"/>
                <a:gd name="T56" fmla="*/ 451 w 525"/>
                <a:gd name="T57" fmla="*/ 461 h 1003"/>
                <a:gd name="T58" fmla="*/ 458 w 525"/>
                <a:gd name="T59" fmla="*/ 473 h 1003"/>
                <a:gd name="T60" fmla="*/ 468 w 525"/>
                <a:gd name="T61" fmla="*/ 492 h 1003"/>
                <a:gd name="T62" fmla="*/ 476 w 525"/>
                <a:gd name="T63" fmla="*/ 509 h 1003"/>
                <a:gd name="T64" fmla="*/ 481 w 525"/>
                <a:gd name="T65" fmla="*/ 526 h 1003"/>
                <a:gd name="T66" fmla="*/ 489 w 525"/>
                <a:gd name="T67" fmla="*/ 549 h 1003"/>
                <a:gd name="T68" fmla="*/ 495 w 525"/>
                <a:gd name="T69" fmla="*/ 572 h 1003"/>
                <a:gd name="T70" fmla="*/ 498 w 525"/>
                <a:gd name="T71" fmla="*/ 589 h 1003"/>
                <a:gd name="T72" fmla="*/ 500 w 525"/>
                <a:gd name="T73" fmla="*/ 604 h 1003"/>
                <a:gd name="T74" fmla="*/ 502 w 525"/>
                <a:gd name="T75" fmla="*/ 619 h 1003"/>
                <a:gd name="T76" fmla="*/ 504 w 525"/>
                <a:gd name="T77" fmla="*/ 634 h 1003"/>
                <a:gd name="T78" fmla="*/ 506 w 525"/>
                <a:gd name="T79" fmla="*/ 650 h 1003"/>
                <a:gd name="T80" fmla="*/ 506 w 525"/>
                <a:gd name="T81" fmla="*/ 665 h 1003"/>
                <a:gd name="T82" fmla="*/ 506 w 525"/>
                <a:gd name="T83" fmla="*/ 682 h 1003"/>
                <a:gd name="T84" fmla="*/ 506 w 525"/>
                <a:gd name="T85" fmla="*/ 699 h 1003"/>
                <a:gd name="T86" fmla="*/ 504 w 525"/>
                <a:gd name="T87" fmla="*/ 716 h 1003"/>
                <a:gd name="T88" fmla="*/ 504 w 525"/>
                <a:gd name="T89" fmla="*/ 733 h 1003"/>
                <a:gd name="T90" fmla="*/ 502 w 525"/>
                <a:gd name="T91" fmla="*/ 750 h 1003"/>
                <a:gd name="T92" fmla="*/ 500 w 525"/>
                <a:gd name="T93" fmla="*/ 765 h 1003"/>
                <a:gd name="T94" fmla="*/ 498 w 525"/>
                <a:gd name="T95" fmla="*/ 781 h 1003"/>
                <a:gd name="T96" fmla="*/ 496 w 525"/>
                <a:gd name="T97" fmla="*/ 798 h 1003"/>
                <a:gd name="T98" fmla="*/ 495 w 525"/>
                <a:gd name="T99" fmla="*/ 813 h 1003"/>
                <a:gd name="T100" fmla="*/ 493 w 525"/>
                <a:gd name="T101" fmla="*/ 826 h 1003"/>
                <a:gd name="T102" fmla="*/ 491 w 525"/>
                <a:gd name="T103" fmla="*/ 849 h 1003"/>
                <a:gd name="T104" fmla="*/ 485 w 525"/>
                <a:gd name="T105" fmla="*/ 870 h 1003"/>
                <a:gd name="T106" fmla="*/ 483 w 525"/>
                <a:gd name="T107" fmla="*/ 887 h 1003"/>
                <a:gd name="T108" fmla="*/ 481 w 525"/>
                <a:gd name="T109" fmla="*/ 902 h 1003"/>
                <a:gd name="T110" fmla="*/ 388 w 525"/>
                <a:gd name="T111" fmla="*/ 978 h 1003"/>
                <a:gd name="T112" fmla="*/ 0 w 525"/>
                <a:gd name="T113" fmla="*/ 598 h 100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525"/>
                <a:gd name="T172" fmla="*/ 0 h 1003"/>
                <a:gd name="T173" fmla="*/ 525 w 525"/>
                <a:gd name="T174" fmla="*/ 1003 h 100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525" h="1003">
                  <a:moveTo>
                    <a:pt x="0" y="598"/>
                  </a:moveTo>
                  <a:lnTo>
                    <a:pt x="274" y="256"/>
                  </a:lnTo>
                  <a:lnTo>
                    <a:pt x="367" y="13"/>
                  </a:lnTo>
                  <a:lnTo>
                    <a:pt x="367" y="11"/>
                  </a:lnTo>
                  <a:lnTo>
                    <a:pt x="371" y="9"/>
                  </a:lnTo>
                  <a:lnTo>
                    <a:pt x="373" y="7"/>
                  </a:lnTo>
                  <a:lnTo>
                    <a:pt x="379" y="5"/>
                  </a:lnTo>
                  <a:lnTo>
                    <a:pt x="382" y="5"/>
                  </a:lnTo>
                  <a:lnTo>
                    <a:pt x="386" y="3"/>
                  </a:lnTo>
                  <a:lnTo>
                    <a:pt x="392" y="2"/>
                  </a:lnTo>
                  <a:lnTo>
                    <a:pt x="396" y="2"/>
                  </a:lnTo>
                  <a:lnTo>
                    <a:pt x="401" y="0"/>
                  </a:lnTo>
                  <a:lnTo>
                    <a:pt x="409" y="0"/>
                  </a:lnTo>
                  <a:lnTo>
                    <a:pt x="415" y="0"/>
                  </a:lnTo>
                  <a:lnTo>
                    <a:pt x="420" y="2"/>
                  </a:lnTo>
                  <a:lnTo>
                    <a:pt x="428" y="3"/>
                  </a:lnTo>
                  <a:lnTo>
                    <a:pt x="436" y="5"/>
                  </a:lnTo>
                  <a:lnTo>
                    <a:pt x="441" y="9"/>
                  </a:lnTo>
                  <a:lnTo>
                    <a:pt x="447" y="13"/>
                  </a:lnTo>
                  <a:lnTo>
                    <a:pt x="455" y="17"/>
                  </a:lnTo>
                  <a:lnTo>
                    <a:pt x="462" y="22"/>
                  </a:lnTo>
                  <a:lnTo>
                    <a:pt x="468" y="26"/>
                  </a:lnTo>
                  <a:lnTo>
                    <a:pt x="474" y="32"/>
                  </a:lnTo>
                  <a:lnTo>
                    <a:pt x="481" y="38"/>
                  </a:lnTo>
                  <a:lnTo>
                    <a:pt x="487" y="43"/>
                  </a:lnTo>
                  <a:lnTo>
                    <a:pt x="493" y="49"/>
                  </a:lnTo>
                  <a:lnTo>
                    <a:pt x="496" y="53"/>
                  </a:lnTo>
                  <a:lnTo>
                    <a:pt x="500" y="57"/>
                  </a:lnTo>
                  <a:lnTo>
                    <a:pt x="506" y="62"/>
                  </a:lnTo>
                  <a:lnTo>
                    <a:pt x="512" y="68"/>
                  </a:lnTo>
                  <a:lnTo>
                    <a:pt x="514" y="70"/>
                  </a:lnTo>
                  <a:lnTo>
                    <a:pt x="525" y="112"/>
                  </a:lnTo>
                  <a:lnTo>
                    <a:pt x="449" y="135"/>
                  </a:lnTo>
                  <a:lnTo>
                    <a:pt x="449" y="136"/>
                  </a:lnTo>
                  <a:lnTo>
                    <a:pt x="449" y="140"/>
                  </a:lnTo>
                  <a:lnTo>
                    <a:pt x="449" y="144"/>
                  </a:lnTo>
                  <a:lnTo>
                    <a:pt x="451" y="152"/>
                  </a:lnTo>
                  <a:lnTo>
                    <a:pt x="451" y="155"/>
                  </a:lnTo>
                  <a:lnTo>
                    <a:pt x="451" y="159"/>
                  </a:lnTo>
                  <a:lnTo>
                    <a:pt x="453" y="165"/>
                  </a:lnTo>
                  <a:lnTo>
                    <a:pt x="453" y="171"/>
                  </a:lnTo>
                  <a:lnTo>
                    <a:pt x="453" y="174"/>
                  </a:lnTo>
                  <a:lnTo>
                    <a:pt x="453" y="180"/>
                  </a:lnTo>
                  <a:lnTo>
                    <a:pt x="455" y="186"/>
                  </a:lnTo>
                  <a:lnTo>
                    <a:pt x="457" y="193"/>
                  </a:lnTo>
                  <a:lnTo>
                    <a:pt x="457" y="199"/>
                  </a:lnTo>
                  <a:lnTo>
                    <a:pt x="457" y="207"/>
                  </a:lnTo>
                  <a:lnTo>
                    <a:pt x="458" y="214"/>
                  </a:lnTo>
                  <a:lnTo>
                    <a:pt x="458" y="220"/>
                  </a:lnTo>
                  <a:lnTo>
                    <a:pt x="458" y="228"/>
                  </a:lnTo>
                  <a:lnTo>
                    <a:pt x="460" y="235"/>
                  </a:lnTo>
                  <a:lnTo>
                    <a:pt x="460" y="243"/>
                  </a:lnTo>
                  <a:lnTo>
                    <a:pt x="462" y="250"/>
                  </a:lnTo>
                  <a:lnTo>
                    <a:pt x="462" y="258"/>
                  </a:lnTo>
                  <a:lnTo>
                    <a:pt x="462" y="266"/>
                  </a:lnTo>
                  <a:lnTo>
                    <a:pt x="462" y="273"/>
                  </a:lnTo>
                  <a:lnTo>
                    <a:pt x="464" y="281"/>
                  </a:lnTo>
                  <a:lnTo>
                    <a:pt x="464" y="288"/>
                  </a:lnTo>
                  <a:lnTo>
                    <a:pt x="464" y="296"/>
                  </a:lnTo>
                  <a:lnTo>
                    <a:pt x="464" y="306"/>
                  </a:lnTo>
                  <a:lnTo>
                    <a:pt x="464" y="313"/>
                  </a:lnTo>
                  <a:lnTo>
                    <a:pt x="464" y="321"/>
                  </a:lnTo>
                  <a:lnTo>
                    <a:pt x="464" y="327"/>
                  </a:lnTo>
                  <a:lnTo>
                    <a:pt x="464" y="334"/>
                  </a:lnTo>
                  <a:lnTo>
                    <a:pt x="464" y="342"/>
                  </a:lnTo>
                  <a:lnTo>
                    <a:pt x="462" y="347"/>
                  </a:lnTo>
                  <a:lnTo>
                    <a:pt x="462" y="355"/>
                  </a:lnTo>
                  <a:lnTo>
                    <a:pt x="462" y="363"/>
                  </a:lnTo>
                  <a:lnTo>
                    <a:pt x="462" y="370"/>
                  </a:lnTo>
                  <a:lnTo>
                    <a:pt x="462" y="376"/>
                  </a:lnTo>
                  <a:lnTo>
                    <a:pt x="460" y="384"/>
                  </a:lnTo>
                  <a:lnTo>
                    <a:pt x="460" y="389"/>
                  </a:lnTo>
                  <a:lnTo>
                    <a:pt x="460" y="397"/>
                  </a:lnTo>
                  <a:lnTo>
                    <a:pt x="458" y="403"/>
                  </a:lnTo>
                  <a:lnTo>
                    <a:pt x="458" y="408"/>
                  </a:lnTo>
                  <a:lnTo>
                    <a:pt x="458" y="412"/>
                  </a:lnTo>
                  <a:lnTo>
                    <a:pt x="458" y="418"/>
                  </a:lnTo>
                  <a:lnTo>
                    <a:pt x="457" y="423"/>
                  </a:lnTo>
                  <a:lnTo>
                    <a:pt x="457" y="427"/>
                  </a:lnTo>
                  <a:lnTo>
                    <a:pt x="455" y="431"/>
                  </a:lnTo>
                  <a:lnTo>
                    <a:pt x="455" y="437"/>
                  </a:lnTo>
                  <a:lnTo>
                    <a:pt x="453" y="442"/>
                  </a:lnTo>
                  <a:lnTo>
                    <a:pt x="453" y="450"/>
                  </a:lnTo>
                  <a:lnTo>
                    <a:pt x="453" y="454"/>
                  </a:lnTo>
                  <a:lnTo>
                    <a:pt x="451" y="458"/>
                  </a:lnTo>
                  <a:lnTo>
                    <a:pt x="451" y="461"/>
                  </a:lnTo>
                  <a:lnTo>
                    <a:pt x="453" y="465"/>
                  </a:lnTo>
                  <a:lnTo>
                    <a:pt x="455" y="467"/>
                  </a:lnTo>
                  <a:lnTo>
                    <a:pt x="458" y="473"/>
                  </a:lnTo>
                  <a:lnTo>
                    <a:pt x="462" y="480"/>
                  </a:lnTo>
                  <a:lnTo>
                    <a:pt x="466" y="488"/>
                  </a:lnTo>
                  <a:lnTo>
                    <a:pt x="468" y="492"/>
                  </a:lnTo>
                  <a:lnTo>
                    <a:pt x="470" y="498"/>
                  </a:lnTo>
                  <a:lnTo>
                    <a:pt x="474" y="503"/>
                  </a:lnTo>
                  <a:lnTo>
                    <a:pt x="476" y="509"/>
                  </a:lnTo>
                  <a:lnTo>
                    <a:pt x="477" y="515"/>
                  </a:lnTo>
                  <a:lnTo>
                    <a:pt x="479" y="520"/>
                  </a:lnTo>
                  <a:lnTo>
                    <a:pt x="481" y="526"/>
                  </a:lnTo>
                  <a:lnTo>
                    <a:pt x="485" y="534"/>
                  </a:lnTo>
                  <a:lnTo>
                    <a:pt x="487" y="541"/>
                  </a:lnTo>
                  <a:lnTo>
                    <a:pt x="489" y="549"/>
                  </a:lnTo>
                  <a:lnTo>
                    <a:pt x="491" y="556"/>
                  </a:lnTo>
                  <a:lnTo>
                    <a:pt x="495" y="564"/>
                  </a:lnTo>
                  <a:lnTo>
                    <a:pt x="495" y="572"/>
                  </a:lnTo>
                  <a:lnTo>
                    <a:pt x="496" y="581"/>
                  </a:lnTo>
                  <a:lnTo>
                    <a:pt x="496" y="585"/>
                  </a:lnTo>
                  <a:lnTo>
                    <a:pt x="498" y="589"/>
                  </a:lnTo>
                  <a:lnTo>
                    <a:pt x="498" y="594"/>
                  </a:lnTo>
                  <a:lnTo>
                    <a:pt x="500" y="598"/>
                  </a:lnTo>
                  <a:lnTo>
                    <a:pt x="500" y="604"/>
                  </a:lnTo>
                  <a:lnTo>
                    <a:pt x="500" y="610"/>
                  </a:lnTo>
                  <a:lnTo>
                    <a:pt x="502" y="613"/>
                  </a:lnTo>
                  <a:lnTo>
                    <a:pt x="502" y="619"/>
                  </a:lnTo>
                  <a:lnTo>
                    <a:pt x="502" y="623"/>
                  </a:lnTo>
                  <a:lnTo>
                    <a:pt x="504" y="629"/>
                  </a:lnTo>
                  <a:lnTo>
                    <a:pt x="504" y="634"/>
                  </a:lnTo>
                  <a:lnTo>
                    <a:pt x="506" y="640"/>
                  </a:lnTo>
                  <a:lnTo>
                    <a:pt x="506" y="644"/>
                  </a:lnTo>
                  <a:lnTo>
                    <a:pt x="506" y="650"/>
                  </a:lnTo>
                  <a:lnTo>
                    <a:pt x="506" y="655"/>
                  </a:lnTo>
                  <a:lnTo>
                    <a:pt x="506" y="661"/>
                  </a:lnTo>
                  <a:lnTo>
                    <a:pt x="506" y="665"/>
                  </a:lnTo>
                  <a:lnTo>
                    <a:pt x="506" y="670"/>
                  </a:lnTo>
                  <a:lnTo>
                    <a:pt x="506" y="676"/>
                  </a:lnTo>
                  <a:lnTo>
                    <a:pt x="506" y="682"/>
                  </a:lnTo>
                  <a:lnTo>
                    <a:pt x="506" y="688"/>
                  </a:lnTo>
                  <a:lnTo>
                    <a:pt x="506" y="693"/>
                  </a:lnTo>
                  <a:lnTo>
                    <a:pt x="506" y="699"/>
                  </a:lnTo>
                  <a:lnTo>
                    <a:pt x="506" y="705"/>
                  </a:lnTo>
                  <a:lnTo>
                    <a:pt x="504" y="710"/>
                  </a:lnTo>
                  <a:lnTo>
                    <a:pt x="504" y="716"/>
                  </a:lnTo>
                  <a:lnTo>
                    <a:pt x="504" y="722"/>
                  </a:lnTo>
                  <a:lnTo>
                    <a:pt x="504" y="727"/>
                  </a:lnTo>
                  <a:lnTo>
                    <a:pt x="504" y="733"/>
                  </a:lnTo>
                  <a:lnTo>
                    <a:pt x="502" y="739"/>
                  </a:lnTo>
                  <a:lnTo>
                    <a:pt x="502" y="745"/>
                  </a:lnTo>
                  <a:lnTo>
                    <a:pt x="502" y="750"/>
                  </a:lnTo>
                  <a:lnTo>
                    <a:pt x="500" y="754"/>
                  </a:lnTo>
                  <a:lnTo>
                    <a:pt x="500" y="760"/>
                  </a:lnTo>
                  <a:lnTo>
                    <a:pt x="500" y="765"/>
                  </a:lnTo>
                  <a:lnTo>
                    <a:pt x="500" y="771"/>
                  </a:lnTo>
                  <a:lnTo>
                    <a:pt x="498" y="777"/>
                  </a:lnTo>
                  <a:lnTo>
                    <a:pt x="498" y="781"/>
                  </a:lnTo>
                  <a:lnTo>
                    <a:pt x="496" y="786"/>
                  </a:lnTo>
                  <a:lnTo>
                    <a:pt x="496" y="792"/>
                  </a:lnTo>
                  <a:lnTo>
                    <a:pt x="496" y="798"/>
                  </a:lnTo>
                  <a:lnTo>
                    <a:pt x="496" y="803"/>
                  </a:lnTo>
                  <a:lnTo>
                    <a:pt x="495" y="807"/>
                  </a:lnTo>
                  <a:lnTo>
                    <a:pt x="495" y="813"/>
                  </a:lnTo>
                  <a:lnTo>
                    <a:pt x="495" y="817"/>
                  </a:lnTo>
                  <a:lnTo>
                    <a:pt x="495" y="822"/>
                  </a:lnTo>
                  <a:lnTo>
                    <a:pt x="493" y="826"/>
                  </a:lnTo>
                  <a:lnTo>
                    <a:pt x="493" y="832"/>
                  </a:lnTo>
                  <a:lnTo>
                    <a:pt x="491" y="840"/>
                  </a:lnTo>
                  <a:lnTo>
                    <a:pt x="491" y="849"/>
                  </a:lnTo>
                  <a:lnTo>
                    <a:pt x="489" y="857"/>
                  </a:lnTo>
                  <a:lnTo>
                    <a:pt x="487" y="864"/>
                  </a:lnTo>
                  <a:lnTo>
                    <a:pt x="485" y="870"/>
                  </a:lnTo>
                  <a:lnTo>
                    <a:pt x="485" y="878"/>
                  </a:lnTo>
                  <a:lnTo>
                    <a:pt x="485" y="883"/>
                  </a:lnTo>
                  <a:lnTo>
                    <a:pt x="483" y="887"/>
                  </a:lnTo>
                  <a:lnTo>
                    <a:pt x="481" y="893"/>
                  </a:lnTo>
                  <a:lnTo>
                    <a:pt x="481" y="897"/>
                  </a:lnTo>
                  <a:lnTo>
                    <a:pt x="481" y="902"/>
                  </a:lnTo>
                  <a:lnTo>
                    <a:pt x="481" y="904"/>
                  </a:lnTo>
                  <a:lnTo>
                    <a:pt x="455" y="938"/>
                  </a:lnTo>
                  <a:lnTo>
                    <a:pt x="388" y="978"/>
                  </a:lnTo>
                  <a:lnTo>
                    <a:pt x="181" y="1003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DBC2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6" name="Freeform 49"/>
            <p:cNvSpPr>
              <a:spLocks/>
            </p:cNvSpPr>
            <p:nvPr/>
          </p:nvSpPr>
          <p:spPr bwMode="auto">
            <a:xfrm>
              <a:off x="4239" y="2194"/>
              <a:ext cx="471" cy="377"/>
            </a:xfrm>
            <a:custGeom>
              <a:avLst/>
              <a:gdLst>
                <a:gd name="T0" fmla="*/ 25 w 943"/>
                <a:gd name="T1" fmla="*/ 87 h 754"/>
                <a:gd name="T2" fmla="*/ 6 w 943"/>
                <a:gd name="T3" fmla="*/ 140 h 754"/>
                <a:gd name="T4" fmla="*/ 0 w 943"/>
                <a:gd name="T5" fmla="*/ 178 h 754"/>
                <a:gd name="T6" fmla="*/ 0 w 943"/>
                <a:gd name="T7" fmla="*/ 220 h 754"/>
                <a:gd name="T8" fmla="*/ 2 w 943"/>
                <a:gd name="T9" fmla="*/ 258 h 754"/>
                <a:gd name="T10" fmla="*/ 10 w 943"/>
                <a:gd name="T11" fmla="*/ 306 h 754"/>
                <a:gd name="T12" fmla="*/ 40 w 943"/>
                <a:gd name="T13" fmla="*/ 300 h 754"/>
                <a:gd name="T14" fmla="*/ 73 w 943"/>
                <a:gd name="T15" fmla="*/ 260 h 754"/>
                <a:gd name="T16" fmla="*/ 229 w 943"/>
                <a:gd name="T17" fmla="*/ 325 h 754"/>
                <a:gd name="T18" fmla="*/ 267 w 943"/>
                <a:gd name="T19" fmla="*/ 342 h 754"/>
                <a:gd name="T20" fmla="*/ 324 w 943"/>
                <a:gd name="T21" fmla="*/ 378 h 754"/>
                <a:gd name="T22" fmla="*/ 373 w 943"/>
                <a:gd name="T23" fmla="*/ 418 h 754"/>
                <a:gd name="T24" fmla="*/ 411 w 943"/>
                <a:gd name="T25" fmla="*/ 450 h 754"/>
                <a:gd name="T26" fmla="*/ 445 w 943"/>
                <a:gd name="T27" fmla="*/ 488 h 754"/>
                <a:gd name="T28" fmla="*/ 480 w 943"/>
                <a:gd name="T29" fmla="*/ 530 h 754"/>
                <a:gd name="T30" fmla="*/ 512 w 943"/>
                <a:gd name="T31" fmla="*/ 574 h 754"/>
                <a:gd name="T32" fmla="*/ 542 w 943"/>
                <a:gd name="T33" fmla="*/ 616 h 754"/>
                <a:gd name="T34" fmla="*/ 567 w 943"/>
                <a:gd name="T35" fmla="*/ 654 h 754"/>
                <a:gd name="T36" fmla="*/ 595 w 943"/>
                <a:gd name="T37" fmla="*/ 701 h 754"/>
                <a:gd name="T38" fmla="*/ 616 w 943"/>
                <a:gd name="T39" fmla="*/ 731 h 754"/>
                <a:gd name="T40" fmla="*/ 662 w 943"/>
                <a:gd name="T41" fmla="*/ 745 h 754"/>
                <a:gd name="T42" fmla="*/ 711 w 943"/>
                <a:gd name="T43" fmla="*/ 754 h 754"/>
                <a:gd name="T44" fmla="*/ 768 w 943"/>
                <a:gd name="T45" fmla="*/ 750 h 754"/>
                <a:gd name="T46" fmla="*/ 829 w 943"/>
                <a:gd name="T47" fmla="*/ 730 h 754"/>
                <a:gd name="T48" fmla="*/ 884 w 943"/>
                <a:gd name="T49" fmla="*/ 701 h 754"/>
                <a:gd name="T50" fmla="*/ 928 w 943"/>
                <a:gd name="T51" fmla="*/ 674 h 754"/>
                <a:gd name="T52" fmla="*/ 921 w 943"/>
                <a:gd name="T53" fmla="*/ 674 h 754"/>
                <a:gd name="T54" fmla="*/ 881 w 943"/>
                <a:gd name="T55" fmla="*/ 682 h 754"/>
                <a:gd name="T56" fmla="*/ 831 w 943"/>
                <a:gd name="T57" fmla="*/ 684 h 754"/>
                <a:gd name="T58" fmla="*/ 780 w 943"/>
                <a:gd name="T59" fmla="*/ 674 h 754"/>
                <a:gd name="T60" fmla="*/ 732 w 943"/>
                <a:gd name="T61" fmla="*/ 650 h 754"/>
                <a:gd name="T62" fmla="*/ 691 w 943"/>
                <a:gd name="T63" fmla="*/ 623 h 754"/>
                <a:gd name="T64" fmla="*/ 654 w 943"/>
                <a:gd name="T65" fmla="*/ 597 h 754"/>
                <a:gd name="T66" fmla="*/ 691 w 943"/>
                <a:gd name="T67" fmla="*/ 614 h 754"/>
                <a:gd name="T68" fmla="*/ 738 w 943"/>
                <a:gd name="T69" fmla="*/ 633 h 754"/>
                <a:gd name="T70" fmla="*/ 793 w 943"/>
                <a:gd name="T71" fmla="*/ 650 h 754"/>
                <a:gd name="T72" fmla="*/ 845 w 943"/>
                <a:gd name="T73" fmla="*/ 657 h 754"/>
                <a:gd name="T74" fmla="*/ 888 w 943"/>
                <a:gd name="T75" fmla="*/ 652 h 754"/>
                <a:gd name="T76" fmla="*/ 934 w 943"/>
                <a:gd name="T77" fmla="*/ 629 h 754"/>
                <a:gd name="T78" fmla="*/ 926 w 943"/>
                <a:gd name="T79" fmla="*/ 612 h 754"/>
                <a:gd name="T80" fmla="*/ 869 w 943"/>
                <a:gd name="T81" fmla="*/ 606 h 754"/>
                <a:gd name="T82" fmla="*/ 827 w 943"/>
                <a:gd name="T83" fmla="*/ 597 h 754"/>
                <a:gd name="T84" fmla="*/ 789 w 943"/>
                <a:gd name="T85" fmla="*/ 576 h 754"/>
                <a:gd name="T86" fmla="*/ 748 w 943"/>
                <a:gd name="T87" fmla="*/ 545 h 754"/>
                <a:gd name="T88" fmla="*/ 706 w 943"/>
                <a:gd name="T89" fmla="*/ 509 h 754"/>
                <a:gd name="T90" fmla="*/ 664 w 943"/>
                <a:gd name="T91" fmla="*/ 473 h 754"/>
                <a:gd name="T92" fmla="*/ 626 w 943"/>
                <a:gd name="T93" fmla="*/ 441 h 754"/>
                <a:gd name="T94" fmla="*/ 590 w 943"/>
                <a:gd name="T95" fmla="*/ 408 h 754"/>
                <a:gd name="T96" fmla="*/ 626 w 943"/>
                <a:gd name="T97" fmla="*/ 418 h 754"/>
                <a:gd name="T98" fmla="*/ 668 w 943"/>
                <a:gd name="T99" fmla="*/ 429 h 754"/>
                <a:gd name="T100" fmla="*/ 704 w 943"/>
                <a:gd name="T101" fmla="*/ 424 h 754"/>
                <a:gd name="T102" fmla="*/ 658 w 943"/>
                <a:gd name="T103" fmla="*/ 368 h 754"/>
                <a:gd name="T104" fmla="*/ 616 w 943"/>
                <a:gd name="T105" fmla="*/ 334 h 754"/>
                <a:gd name="T106" fmla="*/ 717 w 943"/>
                <a:gd name="T107" fmla="*/ 232 h 754"/>
                <a:gd name="T108" fmla="*/ 403 w 943"/>
                <a:gd name="T109" fmla="*/ 154 h 754"/>
                <a:gd name="T110" fmla="*/ 379 w 943"/>
                <a:gd name="T111" fmla="*/ 112 h 754"/>
                <a:gd name="T112" fmla="*/ 327 w 943"/>
                <a:gd name="T113" fmla="*/ 59 h 754"/>
                <a:gd name="T114" fmla="*/ 289 w 943"/>
                <a:gd name="T115" fmla="*/ 30 h 754"/>
                <a:gd name="T116" fmla="*/ 251 w 943"/>
                <a:gd name="T117" fmla="*/ 5 h 75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43"/>
                <a:gd name="T178" fmla="*/ 0 h 754"/>
                <a:gd name="T179" fmla="*/ 943 w 943"/>
                <a:gd name="T180" fmla="*/ 754 h 75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43" h="754">
                  <a:moveTo>
                    <a:pt x="46" y="59"/>
                  </a:moveTo>
                  <a:lnTo>
                    <a:pt x="44" y="59"/>
                  </a:lnTo>
                  <a:lnTo>
                    <a:pt x="42" y="64"/>
                  </a:lnTo>
                  <a:lnTo>
                    <a:pt x="38" y="66"/>
                  </a:lnTo>
                  <a:lnTo>
                    <a:pt x="37" y="72"/>
                  </a:lnTo>
                  <a:lnTo>
                    <a:pt x="33" y="76"/>
                  </a:lnTo>
                  <a:lnTo>
                    <a:pt x="31" y="82"/>
                  </a:lnTo>
                  <a:lnTo>
                    <a:pt x="25" y="87"/>
                  </a:lnTo>
                  <a:lnTo>
                    <a:pt x="23" y="95"/>
                  </a:lnTo>
                  <a:lnTo>
                    <a:pt x="19" y="102"/>
                  </a:lnTo>
                  <a:lnTo>
                    <a:pt x="16" y="110"/>
                  </a:lnTo>
                  <a:lnTo>
                    <a:pt x="14" y="118"/>
                  </a:lnTo>
                  <a:lnTo>
                    <a:pt x="10" y="125"/>
                  </a:lnTo>
                  <a:lnTo>
                    <a:pt x="8" y="131"/>
                  </a:lnTo>
                  <a:lnTo>
                    <a:pt x="8" y="135"/>
                  </a:lnTo>
                  <a:lnTo>
                    <a:pt x="6" y="140"/>
                  </a:lnTo>
                  <a:lnTo>
                    <a:pt x="6" y="146"/>
                  </a:lnTo>
                  <a:lnTo>
                    <a:pt x="4" y="150"/>
                  </a:lnTo>
                  <a:lnTo>
                    <a:pt x="4" y="154"/>
                  </a:lnTo>
                  <a:lnTo>
                    <a:pt x="2" y="159"/>
                  </a:lnTo>
                  <a:lnTo>
                    <a:pt x="2" y="163"/>
                  </a:lnTo>
                  <a:lnTo>
                    <a:pt x="0" y="169"/>
                  </a:lnTo>
                  <a:lnTo>
                    <a:pt x="0" y="173"/>
                  </a:lnTo>
                  <a:lnTo>
                    <a:pt x="0" y="178"/>
                  </a:lnTo>
                  <a:lnTo>
                    <a:pt x="0" y="184"/>
                  </a:lnTo>
                  <a:lnTo>
                    <a:pt x="0" y="188"/>
                  </a:lnTo>
                  <a:lnTo>
                    <a:pt x="0" y="194"/>
                  </a:lnTo>
                  <a:lnTo>
                    <a:pt x="0" y="199"/>
                  </a:lnTo>
                  <a:lnTo>
                    <a:pt x="0" y="205"/>
                  </a:lnTo>
                  <a:lnTo>
                    <a:pt x="0" y="209"/>
                  </a:lnTo>
                  <a:lnTo>
                    <a:pt x="0" y="215"/>
                  </a:lnTo>
                  <a:lnTo>
                    <a:pt x="0" y="220"/>
                  </a:lnTo>
                  <a:lnTo>
                    <a:pt x="0" y="226"/>
                  </a:lnTo>
                  <a:lnTo>
                    <a:pt x="0" y="230"/>
                  </a:lnTo>
                  <a:lnTo>
                    <a:pt x="0" y="234"/>
                  </a:lnTo>
                  <a:lnTo>
                    <a:pt x="0" y="239"/>
                  </a:lnTo>
                  <a:lnTo>
                    <a:pt x="0" y="243"/>
                  </a:lnTo>
                  <a:lnTo>
                    <a:pt x="0" y="247"/>
                  </a:lnTo>
                  <a:lnTo>
                    <a:pt x="2" y="253"/>
                  </a:lnTo>
                  <a:lnTo>
                    <a:pt x="2" y="258"/>
                  </a:lnTo>
                  <a:lnTo>
                    <a:pt x="4" y="262"/>
                  </a:lnTo>
                  <a:lnTo>
                    <a:pt x="4" y="270"/>
                  </a:lnTo>
                  <a:lnTo>
                    <a:pt x="4" y="279"/>
                  </a:lnTo>
                  <a:lnTo>
                    <a:pt x="6" y="285"/>
                  </a:lnTo>
                  <a:lnTo>
                    <a:pt x="8" y="292"/>
                  </a:lnTo>
                  <a:lnTo>
                    <a:pt x="8" y="296"/>
                  </a:lnTo>
                  <a:lnTo>
                    <a:pt x="10" y="302"/>
                  </a:lnTo>
                  <a:lnTo>
                    <a:pt x="10" y="306"/>
                  </a:lnTo>
                  <a:lnTo>
                    <a:pt x="12" y="310"/>
                  </a:lnTo>
                  <a:lnTo>
                    <a:pt x="14" y="315"/>
                  </a:lnTo>
                  <a:lnTo>
                    <a:pt x="18" y="317"/>
                  </a:lnTo>
                  <a:lnTo>
                    <a:pt x="21" y="317"/>
                  </a:lnTo>
                  <a:lnTo>
                    <a:pt x="25" y="315"/>
                  </a:lnTo>
                  <a:lnTo>
                    <a:pt x="31" y="310"/>
                  </a:lnTo>
                  <a:lnTo>
                    <a:pt x="38" y="304"/>
                  </a:lnTo>
                  <a:lnTo>
                    <a:pt x="40" y="300"/>
                  </a:lnTo>
                  <a:lnTo>
                    <a:pt x="44" y="294"/>
                  </a:lnTo>
                  <a:lnTo>
                    <a:pt x="48" y="289"/>
                  </a:lnTo>
                  <a:lnTo>
                    <a:pt x="54" y="285"/>
                  </a:lnTo>
                  <a:lnTo>
                    <a:pt x="57" y="279"/>
                  </a:lnTo>
                  <a:lnTo>
                    <a:pt x="61" y="275"/>
                  </a:lnTo>
                  <a:lnTo>
                    <a:pt x="65" y="270"/>
                  </a:lnTo>
                  <a:lnTo>
                    <a:pt x="71" y="266"/>
                  </a:lnTo>
                  <a:lnTo>
                    <a:pt x="73" y="260"/>
                  </a:lnTo>
                  <a:lnTo>
                    <a:pt x="78" y="256"/>
                  </a:lnTo>
                  <a:lnTo>
                    <a:pt x="80" y="251"/>
                  </a:lnTo>
                  <a:lnTo>
                    <a:pt x="84" y="249"/>
                  </a:lnTo>
                  <a:lnTo>
                    <a:pt x="88" y="243"/>
                  </a:lnTo>
                  <a:lnTo>
                    <a:pt x="90" y="241"/>
                  </a:lnTo>
                  <a:lnTo>
                    <a:pt x="120" y="319"/>
                  </a:lnTo>
                  <a:lnTo>
                    <a:pt x="168" y="334"/>
                  </a:lnTo>
                  <a:lnTo>
                    <a:pt x="229" y="325"/>
                  </a:lnTo>
                  <a:lnTo>
                    <a:pt x="230" y="325"/>
                  </a:lnTo>
                  <a:lnTo>
                    <a:pt x="234" y="327"/>
                  </a:lnTo>
                  <a:lnTo>
                    <a:pt x="238" y="329"/>
                  </a:lnTo>
                  <a:lnTo>
                    <a:pt x="246" y="332"/>
                  </a:lnTo>
                  <a:lnTo>
                    <a:pt x="249" y="334"/>
                  </a:lnTo>
                  <a:lnTo>
                    <a:pt x="255" y="336"/>
                  </a:lnTo>
                  <a:lnTo>
                    <a:pt x="259" y="340"/>
                  </a:lnTo>
                  <a:lnTo>
                    <a:pt x="267" y="342"/>
                  </a:lnTo>
                  <a:lnTo>
                    <a:pt x="272" y="346"/>
                  </a:lnTo>
                  <a:lnTo>
                    <a:pt x="278" y="349"/>
                  </a:lnTo>
                  <a:lnTo>
                    <a:pt x="286" y="353"/>
                  </a:lnTo>
                  <a:lnTo>
                    <a:pt x="293" y="359"/>
                  </a:lnTo>
                  <a:lnTo>
                    <a:pt x="299" y="363"/>
                  </a:lnTo>
                  <a:lnTo>
                    <a:pt x="307" y="368"/>
                  </a:lnTo>
                  <a:lnTo>
                    <a:pt x="314" y="372"/>
                  </a:lnTo>
                  <a:lnTo>
                    <a:pt x="324" y="378"/>
                  </a:lnTo>
                  <a:lnTo>
                    <a:pt x="329" y="384"/>
                  </a:lnTo>
                  <a:lnTo>
                    <a:pt x="339" y="389"/>
                  </a:lnTo>
                  <a:lnTo>
                    <a:pt x="343" y="393"/>
                  </a:lnTo>
                  <a:lnTo>
                    <a:pt x="346" y="397"/>
                  </a:lnTo>
                  <a:lnTo>
                    <a:pt x="352" y="399"/>
                  </a:lnTo>
                  <a:lnTo>
                    <a:pt x="356" y="403"/>
                  </a:lnTo>
                  <a:lnTo>
                    <a:pt x="365" y="410"/>
                  </a:lnTo>
                  <a:lnTo>
                    <a:pt x="373" y="418"/>
                  </a:lnTo>
                  <a:lnTo>
                    <a:pt x="377" y="420"/>
                  </a:lnTo>
                  <a:lnTo>
                    <a:pt x="383" y="425"/>
                  </a:lnTo>
                  <a:lnTo>
                    <a:pt x="386" y="429"/>
                  </a:lnTo>
                  <a:lnTo>
                    <a:pt x="392" y="433"/>
                  </a:lnTo>
                  <a:lnTo>
                    <a:pt x="396" y="437"/>
                  </a:lnTo>
                  <a:lnTo>
                    <a:pt x="402" y="441"/>
                  </a:lnTo>
                  <a:lnTo>
                    <a:pt x="405" y="444"/>
                  </a:lnTo>
                  <a:lnTo>
                    <a:pt x="411" y="450"/>
                  </a:lnTo>
                  <a:lnTo>
                    <a:pt x="415" y="456"/>
                  </a:lnTo>
                  <a:lnTo>
                    <a:pt x="419" y="460"/>
                  </a:lnTo>
                  <a:lnTo>
                    <a:pt x="424" y="465"/>
                  </a:lnTo>
                  <a:lnTo>
                    <a:pt x="430" y="469"/>
                  </a:lnTo>
                  <a:lnTo>
                    <a:pt x="434" y="473"/>
                  </a:lnTo>
                  <a:lnTo>
                    <a:pt x="438" y="479"/>
                  </a:lnTo>
                  <a:lnTo>
                    <a:pt x="442" y="482"/>
                  </a:lnTo>
                  <a:lnTo>
                    <a:pt x="445" y="488"/>
                  </a:lnTo>
                  <a:lnTo>
                    <a:pt x="451" y="494"/>
                  </a:lnTo>
                  <a:lnTo>
                    <a:pt x="455" y="498"/>
                  </a:lnTo>
                  <a:lnTo>
                    <a:pt x="459" y="503"/>
                  </a:lnTo>
                  <a:lnTo>
                    <a:pt x="462" y="509"/>
                  </a:lnTo>
                  <a:lnTo>
                    <a:pt x="468" y="515"/>
                  </a:lnTo>
                  <a:lnTo>
                    <a:pt x="472" y="519"/>
                  </a:lnTo>
                  <a:lnTo>
                    <a:pt x="476" y="524"/>
                  </a:lnTo>
                  <a:lnTo>
                    <a:pt x="480" y="530"/>
                  </a:lnTo>
                  <a:lnTo>
                    <a:pt x="483" y="536"/>
                  </a:lnTo>
                  <a:lnTo>
                    <a:pt x="489" y="541"/>
                  </a:lnTo>
                  <a:lnTo>
                    <a:pt x="493" y="547"/>
                  </a:lnTo>
                  <a:lnTo>
                    <a:pt x="497" y="551"/>
                  </a:lnTo>
                  <a:lnTo>
                    <a:pt x="500" y="557"/>
                  </a:lnTo>
                  <a:lnTo>
                    <a:pt x="504" y="562"/>
                  </a:lnTo>
                  <a:lnTo>
                    <a:pt x="508" y="568"/>
                  </a:lnTo>
                  <a:lnTo>
                    <a:pt x="512" y="574"/>
                  </a:lnTo>
                  <a:lnTo>
                    <a:pt x="516" y="578"/>
                  </a:lnTo>
                  <a:lnTo>
                    <a:pt x="519" y="583"/>
                  </a:lnTo>
                  <a:lnTo>
                    <a:pt x="523" y="589"/>
                  </a:lnTo>
                  <a:lnTo>
                    <a:pt x="527" y="595"/>
                  </a:lnTo>
                  <a:lnTo>
                    <a:pt x="531" y="600"/>
                  </a:lnTo>
                  <a:lnTo>
                    <a:pt x="535" y="604"/>
                  </a:lnTo>
                  <a:lnTo>
                    <a:pt x="537" y="610"/>
                  </a:lnTo>
                  <a:lnTo>
                    <a:pt x="542" y="616"/>
                  </a:lnTo>
                  <a:lnTo>
                    <a:pt x="544" y="621"/>
                  </a:lnTo>
                  <a:lnTo>
                    <a:pt x="548" y="625"/>
                  </a:lnTo>
                  <a:lnTo>
                    <a:pt x="552" y="631"/>
                  </a:lnTo>
                  <a:lnTo>
                    <a:pt x="556" y="636"/>
                  </a:lnTo>
                  <a:lnTo>
                    <a:pt x="557" y="640"/>
                  </a:lnTo>
                  <a:lnTo>
                    <a:pt x="561" y="644"/>
                  </a:lnTo>
                  <a:lnTo>
                    <a:pt x="563" y="650"/>
                  </a:lnTo>
                  <a:lnTo>
                    <a:pt x="567" y="654"/>
                  </a:lnTo>
                  <a:lnTo>
                    <a:pt x="569" y="657"/>
                  </a:lnTo>
                  <a:lnTo>
                    <a:pt x="573" y="663"/>
                  </a:lnTo>
                  <a:lnTo>
                    <a:pt x="575" y="667"/>
                  </a:lnTo>
                  <a:lnTo>
                    <a:pt x="578" y="673"/>
                  </a:lnTo>
                  <a:lnTo>
                    <a:pt x="582" y="680"/>
                  </a:lnTo>
                  <a:lnTo>
                    <a:pt x="586" y="688"/>
                  </a:lnTo>
                  <a:lnTo>
                    <a:pt x="590" y="693"/>
                  </a:lnTo>
                  <a:lnTo>
                    <a:pt x="595" y="701"/>
                  </a:lnTo>
                  <a:lnTo>
                    <a:pt x="597" y="707"/>
                  </a:lnTo>
                  <a:lnTo>
                    <a:pt x="601" y="712"/>
                  </a:lnTo>
                  <a:lnTo>
                    <a:pt x="603" y="716"/>
                  </a:lnTo>
                  <a:lnTo>
                    <a:pt x="607" y="720"/>
                  </a:lnTo>
                  <a:lnTo>
                    <a:pt x="609" y="726"/>
                  </a:lnTo>
                  <a:lnTo>
                    <a:pt x="611" y="728"/>
                  </a:lnTo>
                  <a:lnTo>
                    <a:pt x="613" y="730"/>
                  </a:lnTo>
                  <a:lnTo>
                    <a:pt x="616" y="731"/>
                  </a:lnTo>
                  <a:lnTo>
                    <a:pt x="622" y="733"/>
                  </a:lnTo>
                  <a:lnTo>
                    <a:pt x="630" y="735"/>
                  </a:lnTo>
                  <a:lnTo>
                    <a:pt x="637" y="739"/>
                  </a:lnTo>
                  <a:lnTo>
                    <a:pt x="641" y="739"/>
                  </a:lnTo>
                  <a:lnTo>
                    <a:pt x="647" y="741"/>
                  </a:lnTo>
                  <a:lnTo>
                    <a:pt x="651" y="743"/>
                  </a:lnTo>
                  <a:lnTo>
                    <a:pt x="656" y="745"/>
                  </a:lnTo>
                  <a:lnTo>
                    <a:pt x="662" y="745"/>
                  </a:lnTo>
                  <a:lnTo>
                    <a:pt x="668" y="747"/>
                  </a:lnTo>
                  <a:lnTo>
                    <a:pt x="673" y="749"/>
                  </a:lnTo>
                  <a:lnTo>
                    <a:pt x="679" y="750"/>
                  </a:lnTo>
                  <a:lnTo>
                    <a:pt x="685" y="750"/>
                  </a:lnTo>
                  <a:lnTo>
                    <a:pt x="691" y="750"/>
                  </a:lnTo>
                  <a:lnTo>
                    <a:pt x="698" y="752"/>
                  </a:lnTo>
                  <a:lnTo>
                    <a:pt x="706" y="754"/>
                  </a:lnTo>
                  <a:lnTo>
                    <a:pt x="711" y="754"/>
                  </a:lnTo>
                  <a:lnTo>
                    <a:pt x="717" y="754"/>
                  </a:lnTo>
                  <a:lnTo>
                    <a:pt x="725" y="754"/>
                  </a:lnTo>
                  <a:lnTo>
                    <a:pt x="732" y="754"/>
                  </a:lnTo>
                  <a:lnTo>
                    <a:pt x="740" y="754"/>
                  </a:lnTo>
                  <a:lnTo>
                    <a:pt x="748" y="754"/>
                  </a:lnTo>
                  <a:lnTo>
                    <a:pt x="753" y="752"/>
                  </a:lnTo>
                  <a:lnTo>
                    <a:pt x="761" y="752"/>
                  </a:lnTo>
                  <a:lnTo>
                    <a:pt x="768" y="750"/>
                  </a:lnTo>
                  <a:lnTo>
                    <a:pt x="776" y="749"/>
                  </a:lnTo>
                  <a:lnTo>
                    <a:pt x="784" y="745"/>
                  </a:lnTo>
                  <a:lnTo>
                    <a:pt x="791" y="745"/>
                  </a:lnTo>
                  <a:lnTo>
                    <a:pt x="799" y="741"/>
                  </a:lnTo>
                  <a:lnTo>
                    <a:pt x="806" y="739"/>
                  </a:lnTo>
                  <a:lnTo>
                    <a:pt x="814" y="735"/>
                  </a:lnTo>
                  <a:lnTo>
                    <a:pt x="822" y="733"/>
                  </a:lnTo>
                  <a:lnTo>
                    <a:pt x="829" y="730"/>
                  </a:lnTo>
                  <a:lnTo>
                    <a:pt x="837" y="726"/>
                  </a:lnTo>
                  <a:lnTo>
                    <a:pt x="845" y="724"/>
                  </a:lnTo>
                  <a:lnTo>
                    <a:pt x="852" y="720"/>
                  </a:lnTo>
                  <a:lnTo>
                    <a:pt x="858" y="716"/>
                  </a:lnTo>
                  <a:lnTo>
                    <a:pt x="865" y="712"/>
                  </a:lnTo>
                  <a:lnTo>
                    <a:pt x="871" y="709"/>
                  </a:lnTo>
                  <a:lnTo>
                    <a:pt x="879" y="707"/>
                  </a:lnTo>
                  <a:lnTo>
                    <a:pt x="884" y="701"/>
                  </a:lnTo>
                  <a:lnTo>
                    <a:pt x="890" y="699"/>
                  </a:lnTo>
                  <a:lnTo>
                    <a:pt x="896" y="695"/>
                  </a:lnTo>
                  <a:lnTo>
                    <a:pt x="902" y="692"/>
                  </a:lnTo>
                  <a:lnTo>
                    <a:pt x="907" y="688"/>
                  </a:lnTo>
                  <a:lnTo>
                    <a:pt x="913" y="684"/>
                  </a:lnTo>
                  <a:lnTo>
                    <a:pt x="917" y="682"/>
                  </a:lnTo>
                  <a:lnTo>
                    <a:pt x="922" y="680"/>
                  </a:lnTo>
                  <a:lnTo>
                    <a:pt x="928" y="674"/>
                  </a:lnTo>
                  <a:lnTo>
                    <a:pt x="934" y="673"/>
                  </a:lnTo>
                  <a:lnTo>
                    <a:pt x="938" y="669"/>
                  </a:lnTo>
                  <a:lnTo>
                    <a:pt x="940" y="669"/>
                  </a:lnTo>
                  <a:lnTo>
                    <a:pt x="938" y="669"/>
                  </a:lnTo>
                  <a:lnTo>
                    <a:pt x="934" y="671"/>
                  </a:lnTo>
                  <a:lnTo>
                    <a:pt x="930" y="671"/>
                  </a:lnTo>
                  <a:lnTo>
                    <a:pt x="924" y="674"/>
                  </a:lnTo>
                  <a:lnTo>
                    <a:pt x="921" y="674"/>
                  </a:lnTo>
                  <a:lnTo>
                    <a:pt x="917" y="674"/>
                  </a:lnTo>
                  <a:lnTo>
                    <a:pt x="911" y="676"/>
                  </a:lnTo>
                  <a:lnTo>
                    <a:pt x="907" y="678"/>
                  </a:lnTo>
                  <a:lnTo>
                    <a:pt x="902" y="678"/>
                  </a:lnTo>
                  <a:lnTo>
                    <a:pt x="898" y="680"/>
                  </a:lnTo>
                  <a:lnTo>
                    <a:pt x="892" y="680"/>
                  </a:lnTo>
                  <a:lnTo>
                    <a:pt x="888" y="682"/>
                  </a:lnTo>
                  <a:lnTo>
                    <a:pt x="881" y="682"/>
                  </a:lnTo>
                  <a:lnTo>
                    <a:pt x="875" y="684"/>
                  </a:lnTo>
                  <a:lnTo>
                    <a:pt x="869" y="684"/>
                  </a:lnTo>
                  <a:lnTo>
                    <a:pt x="864" y="684"/>
                  </a:lnTo>
                  <a:lnTo>
                    <a:pt x="858" y="684"/>
                  </a:lnTo>
                  <a:lnTo>
                    <a:pt x="850" y="684"/>
                  </a:lnTo>
                  <a:lnTo>
                    <a:pt x="845" y="684"/>
                  </a:lnTo>
                  <a:lnTo>
                    <a:pt x="839" y="686"/>
                  </a:lnTo>
                  <a:lnTo>
                    <a:pt x="831" y="684"/>
                  </a:lnTo>
                  <a:lnTo>
                    <a:pt x="826" y="684"/>
                  </a:lnTo>
                  <a:lnTo>
                    <a:pt x="818" y="684"/>
                  </a:lnTo>
                  <a:lnTo>
                    <a:pt x="812" y="684"/>
                  </a:lnTo>
                  <a:lnTo>
                    <a:pt x="806" y="682"/>
                  </a:lnTo>
                  <a:lnTo>
                    <a:pt x="801" y="680"/>
                  </a:lnTo>
                  <a:lnTo>
                    <a:pt x="793" y="680"/>
                  </a:lnTo>
                  <a:lnTo>
                    <a:pt x="787" y="678"/>
                  </a:lnTo>
                  <a:lnTo>
                    <a:pt x="780" y="674"/>
                  </a:lnTo>
                  <a:lnTo>
                    <a:pt x="774" y="673"/>
                  </a:lnTo>
                  <a:lnTo>
                    <a:pt x="768" y="669"/>
                  </a:lnTo>
                  <a:lnTo>
                    <a:pt x="761" y="667"/>
                  </a:lnTo>
                  <a:lnTo>
                    <a:pt x="755" y="663"/>
                  </a:lnTo>
                  <a:lnTo>
                    <a:pt x="749" y="659"/>
                  </a:lnTo>
                  <a:lnTo>
                    <a:pt x="742" y="657"/>
                  </a:lnTo>
                  <a:lnTo>
                    <a:pt x="738" y="654"/>
                  </a:lnTo>
                  <a:lnTo>
                    <a:pt x="732" y="650"/>
                  </a:lnTo>
                  <a:lnTo>
                    <a:pt x="727" y="648"/>
                  </a:lnTo>
                  <a:lnTo>
                    <a:pt x="719" y="644"/>
                  </a:lnTo>
                  <a:lnTo>
                    <a:pt x="715" y="640"/>
                  </a:lnTo>
                  <a:lnTo>
                    <a:pt x="710" y="636"/>
                  </a:lnTo>
                  <a:lnTo>
                    <a:pt x="704" y="635"/>
                  </a:lnTo>
                  <a:lnTo>
                    <a:pt x="700" y="631"/>
                  </a:lnTo>
                  <a:lnTo>
                    <a:pt x="694" y="627"/>
                  </a:lnTo>
                  <a:lnTo>
                    <a:pt x="691" y="623"/>
                  </a:lnTo>
                  <a:lnTo>
                    <a:pt x="685" y="621"/>
                  </a:lnTo>
                  <a:lnTo>
                    <a:pt x="681" y="617"/>
                  </a:lnTo>
                  <a:lnTo>
                    <a:pt x="679" y="616"/>
                  </a:lnTo>
                  <a:lnTo>
                    <a:pt x="672" y="610"/>
                  </a:lnTo>
                  <a:lnTo>
                    <a:pt x="666" y="606"/>
                  </a:lnTo>
                  <a:lnTo>
                    <a:pt x="660" y="600"/>
                  </a:lnTo>
                  <a:lnTo>
                    <a:pt x="658" y="598"/>
                  </a:lnTo>
                  <a:lnTo>
                    <a:pt x="654" y="597"/>
                  </a:lnTo>
                  <a:lnTo>
                    <a:pt x="658" y="598"/>
                  </a:lnTo>
                  <a:lnTo>
                    <a:pt x="662" y="600"/>
                  </a:lnTo>
                  <a:lnTo>
                    <a:pt x="670" y="604"/>
                  </a:lnTo>
                  <a:lnTo>
                    <a:pt x="672" y="604"/>
                  </a:lnTo>
                  <a:lnTo>
                    <a:pt x="675" y="606"/>
                  </a:lnTo>
                  <a:lnTo>
                    <a:pt x="681" y="608"/>
                  </a:lnTo>
                  <a:lnTo>
                    <a:pt x="685" y="610"/>
                  </a:lnTo>
                  <a:lnTo>
                    <a:pt x="691" y="614"/>
                  </a:lnTo>
                  <a:lnTo>
                    <a:pt x="694" y="616"/>
                  </a:lnTo>
                  <a:lnTo>
                    <a:pt x="700" y="617"/>
                  </a:lnTo>
                  <a:lnTo>
                    <a:pt x="708" y="621"/>
                  </a:lnTo>
                  <a:lnTo>
                    <a:pt x="711" y="623"/>
                  </a:lnTo>
                  <a:lnTo>
                    <a:pt x="719" y="625"/>
                  </a:lnTo>
                  <a:lnTo>
                    <a:pt x="725" y="627"/>
                  </a:lnTo>
                  <a:lnTo>
                    <a:pt x="732" y="631"/>
                  </a:lnTo>
                  <a:lnTo>
                    <a:pt x="738" y="633"/>
                  </a:lnTo>
                  <a:lnTo>
                    <a:pt x="744" y="635"/>
                  </a:lnTo>
                  <a:lnTo>
                    <a:pt x="751" y="636"/>
                  </a:lnTo>
                  <a:lnTo>
                    <a:pt x="759" y="640"/>
                  </a:lnTo>
                  <a:lnTo>
                    <a:pt x="765" y="642"/>
                  </a:lnTo>
                  <a:lnTo>
                    <a:pt x="772" y="644"/>
                  </a:lnTo>
                  <a:lnTo>
                    <a:pt x="780" y="646"/>
                  </a:lnTo>
                  <a:lnTo>
                    <a:pt x="786" y="648"/>
                  </a:lnTo>
                  <a:lnTo>
                    <a:pt x="793" y="650"/>
                  </a:lnTo>
                  <a:lnTo>
                    <a:pt x="801" y="652"/>
                  </a:lnTo>
                  <a:lnTo>
                    <a:pt x="806" y="654"/>
                  </a:lnTo>
                  <a:lnTo>
                    <a:pt x="814" y="655"/>
                  </a:lnTo>
                  <a:lnTo>
                    <a:pt x="820" y="655"/>
                  </a:lnTo>
                  <a:lnTo>
                    <a:pt x="826" y="657"/>
                  </a:lnTo>
                  <a:lnTo>
                    <a:pt x="833" y="657"/>
                  </a:lnTo>
                  <a:lnTo>
                    <a:pt x="839" y="657"/>
                  </a:lnTo>
                  <a:lnTo>
                    <a:pt x="845" y="657"/>
                  </a:lnTo>
                  <a:lnTo>
                    <a:pt x="850" y="657"/>
                  </a:lnTo>
                  <a:lnTo>
                    <a:pt x="856" y="657"/>
                  </a:lnTo>
                  <a:lnTo>
                    <a:pt x="864" y="657"/>
                  </a:lnTo>
                  <a:lnTo>
                    <a:pt x="867" y="655"/>
                  </a:lnTo>
                  <a:lnTo>
                    <a:pt x="873" y="654"/>
                  </a:lnTo>
                  <a:lnTo>
                    <a:pt x="879" y="654"/>
                  </a:lnTo>
                  <a:lnTo>
                    <a:pt x="884" y="654"/>
                  </a:lnTo>
                  <a:lnTo>
                    <a:pt x="888" y="652"/>
                  </a:lnTo>
                  <a:lnTo>
                    <a:pt x="892" y="650"/>
                  </a:lnTo>
                  <a:lnTo>
                    <a:pt x="898" y="648"/>
                  </a:lnTo>
                  <a:lnTo>
                    <a:pt x="902" y="648"/>
                  </a:lnTo>
                  <a:lnTo>
                    <a:pt x="909" y="642"/>
                  </a:lnTo>
                  <a:lnTo>
                    <a:pt x="917" y="640"/>
                  </a:lnTo>
                  <a:lnTo>
                    <a:pt x="922" y="636"/>
                  </a:lnTo>
                  <a:lnTo>
                    <a:pt x="930" y="633"/>
                  </a:lnTo>
                  <a:lnTo>
                    <a:pt x="934" y="629"/>
                  </a:lnTo>
                  <a:lnTo>
                    <a:pt x="938" y="625"/>
                  </a:lnTo>
                  <a:lnTo>
                    <a:pt x="940" y="623"/>
                  </a:lnTo>
                  <a:lnTo>
                    <a:pt x="943" y="621"/>
                  </a:lnTo>
                  <a:lnTo>
                    <a:pt x="943" y="617"/>
                  </a:lnTo>
                  <a:lnTo>
                    <a:pt x="940" y="616"/>
                  </a:lnTo>
                  <a:lnTo>
                    <a:pt x="936" y="614"/>
                  </a:lnTo>
                  <a:lnTo>
                    <a:pt x="932" y="612"/>
                  </a:lnTo>
                  <a:lnTo>
                    <a:pt x="926" y="612"/>
                  </a:lnTo>
                  <a:lnTo>
                    <a:pt x="922" y="612"/>
                  </a:lnTo>
                  <a:lnTo>
                    <a:pt x="915" y="610"/>
                  </a:lnTo>
                  <a:lnTo>
                    <a:pt x="907" y="610"/>
                  </a:lnTo>
                  <a:lnTo>
                    <a:pt x="902" y="608"/>
                  </a:lnTo>
                  <a:lnTo>
                    <a:pt x="894" y="608"/>
                  </a:lnTo>
                  <a:lnTo>
                    <a:pt x="884" y="608"/>
                  </a:lnTo>
                  <a:lnTo>
                    <a:pt x="877" y="608"/>
                  </a:lnTo>
                  <a:lnTo>
                    <a:pt x="869" y="606"/>
                  </a:lnTo>
                  <a:lnTo>
                    <a:pt x="860" y="606"/>
                  </a:lnTo>
                  <a:lnTo>
                    <a:pt x="856" y="604"/>
                  </a:lnTo>
                  <a:lnTo>
                    <a:pt x="850" y="604"/>
                  </a:lnTo>
                  <a:lnTo>
                    <a:pt x="846" y="602"/>
                  </a:lnTo>
                  <a:lnTo>
                    <a:pt x="843" y="602"/>
                  </a:lnTo>
                  <a:lnTo>
                    <a:pt x="837" y="600"/>
                  </a:lnTo>
                  <a:lnTo>
                    <a:pt x="833" y="598"/>
                  </a:lnTo>
                  <a:lnTo>
                    <a:pt x="827" y="597"/>
                  </a:lnTo>
                  <a:lnTo>
                    <a:pt x="824" y="595"/>
                  </a:lnTo>
                  <a:lnTo>
                    <a:pt x="818" y="593"/>
                  </a:lnTo>
                  <a:lnTo>
                    <a:pt x="814" y="589"/>
                  </a:lnTo>
                  <a:lnTo>
                    <a:pt x="808" y="587"/>
                  </a:lnTo>
                  <a:lnTo>
                    <a:pt x="805" y="585"/>
                  </a:lnTo>
                  <a:lnTo>
                    <a:pt x="799" y="581"/>
                  </a:lnTo>
                  <a:lnTo>
                    <a:pt x="795" y="578"/>
                  </a:lnTo>
                  <a:lnTo>
                    <a:pt x="789" y="576"/>
                  </a:lnTo>
                  <a:lnTo>
                    <a:pt x="786" y="574"/>
                  </a:lnTo>
                  <a:lnTo>
                    <a:pt x="780" y="568"/>
                  </a:lnTo>
                  <a:lnTo>
                    <a:pt x="774" y="566"/>
                  </a:lnTo>
                  <a:lnTo>
                    <a:pt x="768" y="562"/>
                  </a:lnTo>
                  <a:lnTo>
                    <a:pt x="763" y="559"/>
                  </a:lnTo>
                  <a:lnTo>
                    <a:pt x="759" y="553"/>
                  </a:lnTo>
                  <a:lnTo>
                    <a:pt x="753" y="549"/>
                  </a:lnTo>
                  <a:lnTo>
                    <a:pt x="748" y="545"/>
                  </a:lnTo>
                  <a:lnTo>
                    <a:pt x="744" y="541"/>
                  </a:lnTo>
                  <a:lnTo>
                    <a:pt x="738" y="536"/>
                  </a:lnTo>
                  <a:lnTo>
                    <a:pt x="732" y="532"/>
                  </a:lnTo>
                  <a:lnTo>
                    <a:pt x="727" y="528"/>
                  </a:lnTo>
                  <a:lnTo>
                    <a:pt x="721" y="524"/>
                  </a:lnTo>
                  <a:lnTo>
                    <a:pt x="715" y="519"/>
                  </a:lnTo>
                  <a:lnTo>
                    <a:pt x="711" y="515"/>
                  </a:lnTo>
                  <a:lnTo>
                    <a:pt x="706" y="509"/>
                  </a:lnTo>
                  <a:lnTo>
                    <a:pt x="700" y="505"/>
                  </a:lnTo>
                  <a:lnTo>
                    <a:pt x="694" y="501"/>
                  </a:lnTo>
                  <a:lnTo>
                    <a:pt x="689" y="496"/>
                  </a:lnTo>
                  <a:lnTo>
                    <a:pt x="685" y="492"/>
                  </a:lnTo>
                  <a:lnTo>
                    <a:pt x="679" y="486"/>
                  </a:lnTo>
                  <a:lnTo>
                    <a:pt x="673" y="482"/>
                  </a:lnTo>
                  <a:lnTo>
                    <a:pt x="668" y="477"/>
                  </a:lnTo>
                  <a:lnTo>
                    <a:pt x="664" y="473"/>
                  </a:lnTo>
                  <a:lnTo>
                    <a:pt x="658" y="469"/>
                  </a:lnTo>
                  <a:lnTo>
                    <a:pt x="654" y="463"/>
                  </a:lnTo>
                  <a:lnTo>
                    <a:pt x="649" y="460"/>
                  </a:lnTo>
                  <a:lnTo>
                    <a:pt x="645" y="456"/>
                  </a:lnTo>
                  <a:lnTo>
                    <a:pt x="639" y="452"/>
                  </a:lnTo>
                  <a:lnTo>
                    <a:pt x="635" y="446"/>
                  </a:lnTo>
                  <a:lnTo>
                    <a:pt x="630" y="444"/>
                  </a:lnTo>
                  <a:lnTo>
                    <a:pt x="626" y="441"/>
                  </a:lnTo>
                  <a:lnTo>
                    <a:pt x="622" y="437"/>
                  </a:lnTo>
                  <a:lnTo>
                    <a:pt x="614" y="429"/>
                  </a:lnTo>
                  <a:lnTo>
                    <a:pt x="609" y="424"/>
                  </a:lnTo>
                  <a:lnTo>
                    <a:pt x="601" y="420"/>
                  </a:lnTo>
                  <a:lnTo>
                    <a:pt x="597" y="416"/>
                  </a:lnTo>
                  <a:lnTo>
                    <a:pt x="590" y="408"/>
                  </a:lnTo>
                  <a:lnTo>
                    <a:pt x="588" y="408"/>
                  </a:lnTo>
                  <a:lnTo>
                    <a:pt x="590" y="408"/>
                  </a:lnTo>
                  <a:lnTo>
                    <a:pt x="592" y="408"/>
                  </a:lnTo>
                  <a:lnTo>
                    <a:pt x="597" y="410"/>
                  </a:lnTo>
                  <a:lnTo>
                    <a:pt x="605" y="412"/>
                  </a:lnTo>
                  <a:lnTo>
                    <a:pt x="607" y="412"/>
                  </a:lnTo>
                  <a:lnTo>
                    <a:pt x="613" y="414"/>
                  </a:lnTo>
                  <a:lnTo>
                    <a:pt x="616" y="416"/>
                  </a:lnTo>
                  <a:lnTo>
                    <a:pt x="622" y="418"/>
                  </a:lnTo>
                  <a:lnTo>
                    <a:pt x="626" y="418"/>
                  </a:lnTo>
                  <a:lnTo>
                    <a:pt x="632" y="420"/>
                  </a:lnTo>
                  <a:lnTo>
                    <a:pt x="637" y="422"/>
                  </a:lnTo>
                  <a:lnTo>
                    <a:pt x="643" y="424"/>
                  </a:lnTo>
                  <a:lnTo>
                    <a:pt x="647" y="424"/>
                  </a:lnTo>
                  <a:lnTo>
                    <a:pt x="653" y="425"/>
                  </a:lnTo>
                  <a:lnTo>
                    <a:pt x="658" y="425"/>
                  </a:lnTo>
                  <a:lnTo>
                    <a:pt x="664" y="427"/>
                  </a:lnTo>
                  <a:lnTo>
                    <a:pt x="668" y="429"/>
                  </a:lnTo>
                  <a:lnTo>
                    <a:pt x="673" y="429"/>
                  </a:lnTo>
                  <a:lnTo>
                    <a:pt x="677" y="429"/>
                  </a:lnTo>
                  <a:lnTo>
                    <a:pt x="683" y="431"/>
                  </a:lnTo>
                  <a:lnTo>
                    <a:pt x="689" y="431"/>
                  </a:lnTo>
                  <a:lnTo>
                    <a:pt x="696" y="431"/>
                  </a:lnTo>
                  <a:lnTo>
                    <a:pt x="700" y="429"/>
                  </a:lnTo>
                  <a:lnTo>
                    <a:pt x="704" y="427"/>
                  </a:lnTo>
                  <a:lnTo>
                    <a:pt x="704" y="424"/>
                  </a:lnTo>
                  <a:lnTo>
                    <a:pt x="702" y="418"/>
                  </a:lnTo>
                  <a:lnTo>
                    <a:pt x="698" y="410"/>
                  </a:lnTo>
                  <a:lnTo>
                    <a:pt x="692" y="405"/>
                  </a:lnTo>
                  <a:lnTo>
                    <a:pt x="685" y="397"/>
                  </a:lnTo>
                  <a:lnTo>
                    <a:pt x="679" y="389"/>
                  </a:lnTo>
                  <a:lnTo>
                    <a:pt x="670" y="380"/>
                  </a:lnTo>
                  <a:lnTo>
                    <a:pt x="662" y="374"/>
                  </a:lnTo>
                  <a:lnTo>
                    <a:pt x="658" y="368"/>
                  </a:lnTo>
                  <a:lnTo>
                    <a:pt x="653" y="365"/>
                  </a:lnTo>
                  <a:lnTo>
                    <a:pt x="649" y="361"/>
                  </a:lnTo>
                  <a:lnTo>
                    <a:pt x="645" y="359"/>
                  </a:lnTo>
                  <a:lnTo>
                    <a:pt x="637" y="351"/>
                  </a:lnTo>
                  <a:lnTo>
                    <a:pt x="632" y="346"/>
                  </a:lnTo>
                  <a:lnTo>
                    <a:pt x="624" y="340"/>
                  </a:lnTo>
                  <a:lnTo>
                    <a:pt x="620" y="338"/>
                  </a:lnTo>
                  <a:lnTo>
                    <a:pt x="616" y="334"/>
                  </a:lnTo>
                  <a:lnTo>
                    <a:pt x="613" y="300"/>
                  </a:lnTo>
                  <a:lnTo>
                    <a:pt x="715" y="380"/>
                  </a:lnTo>
                  <a:lnTo>
                    <a:pt x="755" y="296"/>
                  </a:lnTo>
                  <a:lnTo>
                    <a:pt x="818" y="285"/>
                  </a:lnTo>
                  <a:lnTo>
                    <a:pt x="729" y="243"/>
                  </a:lnTo>
                  <a:lnTo>
                    <a:pt x="706" y="334"/>
                  </a:lnTo>
                  <a:lnTo>
                    <a:pt x="639" y="270"/>
                  </a:lnTo>
                  <a:lnTo>
                    <a:pt x="717" y="232"/>
                  </a:lnTo>
                  <a:lnTo>
                    <a:pt x="575" y="137"/>
                  </a:lnTo>
                  <a:lnTo>
                    <a:pt x="559" y="152"/>
                  </a:lnTo>
                  <a:lnTo>
                    <a:pt x="554" y="188"/>
                  </a:lnTo>
                  <a:lnTo>
                    <a:pt x="546" y="197"/>
                  </a:lnTo>
                  <a:lnTo>
                    <a:pt x="462" y="173"/>
                  </a:lnTo>
                  <a:lnTo>
                    <a:pt x="407" y="161"/>
                  </a:lnTo>
                  <a:lnTo>
                    <a:pt x="405" y="159"/>
                  </a:lnTo>
                  <a:lnTo>
                    <a:pt x="403" y="154"/>
                  </a:lnTo>
                  <a:lnTo>
                    <a:pt x="402" y="150"/>
                  </a:lnTo>
                  <a:lnTo>
                    <a:pt x="400" y="146"/>
                  </a:lnTo>
                  <a:lnTo>
                    <a:pt x="398" y="140"/>
                  </a:lnTo>
                  <a:lnTo>
                    <a:pt x="396" y="137"/>
                  </a:lnTo>
                  <a:lnTo>
                    <a:pt x="392" y="129"/>
                  </a:lnTo>
                  <a:lnTo>
                    <a:pt x="386" y="125"/>
                  </a:lnTo>
                  <a:lnTo>
                    <a:pt x="383" y="118"/>
                  </a:lnTo>
                  <a:lnTo>
                    <a:pt x="379" y="112"/>
                  </a:lnTo>
                  <a:lnTo>
                    <a:pt x="371" y="104"/>
                  </a:lnTo>
                  <a:lnTo>
                    <a:pt x="365" y="97"/>
                  </a:lnTo>
                  <a:lnTo>
                    <a:pt x="360" y="89"/>
                  </a:lnTo>
                  <a:lnTo>
                    <a:pt x="352" y="82"/>
                  </a:lnTo>
                  <a:lnTo>
                    <a:pt x="345" y="74"/>
                  </a:lnTo>
                  <a:lnTo>
                    <a:pt x="335" y="66"/>
                  </a:lnTo>
                  <a:lnTo>
                    <a:pt x="331" y="63"/>
                  </a:lnTo>
                  <a:lnTo>
                    <a:pt x="327" y="59"/>
                  </a:lnTo>
                  <a:lnTo>
                    <a:pt x="322" y="55"/>
                  </a:lnTo>
                  <a:lnTo>
                    <a:pt x="318" y="51"/>
                  </a:lnTo>
                  <a:lnTo>
                    <a:pt x="312" y="47"/>
                  </a:lnTo>
                  <a:lnTo>
                    <a:pt x="308" y="44"/>
                  </a:lnTo>
                  <a:lnTo>
                    <a:pt x="303" y="40"/>
                  </a:lnTo>
                  <a:lnTo>
                    <a:pt x="299" y="38"/>
                  </a:lnTo>
                  <a:lnTo>
                    <a:pt x="293" y="34"/>
                  </a:lnTo>
                  <a:lnTo>
                    <a:pt x="289" y="30"/>
                  </a:lnTo>
                  <a:lnTo>
                    <a:pt x="286" y="28"/>
                  </a:lnTo>
                  <a:lnTo>
                    <a:pt x="282" y="26"/>
                  </a:lnTo>
                  <a:lnTo>
                    <a:pt x="276" y="23"/>
                  </a:lnTo>
                  <a:lnTo>
                    <a:pt x="270" y="19"/>
                  </a:lnTo>
                  <a:lnTo>
                    <a:pt x="267" y="17"/>
                  </a:lnTo>
                  <a:lnTo>
                    <a:pt x="265" y="15"/>
                  </a:lnTo>
                  <a:lnTo>
                    <a:pt x="257" y="9"/>
                  </a:lnTo>
                  <a:lnTo>
                    <a:pt x="251" y="5"/>
                  </a:lnTo>
                  <a:lnTo>
                    <a:pt x="246" y="4"/>
                  </a:lnTo>
                  <a:lnTo>
                    <a:pt x="242" y="2"/>
                  </a:lnTo>
                  <a:lnTo>
                    <a:pt x="240" y="0"/>
                  </a:lnTo>
                  <a:lnTo>
                    <a:pt x="46" y="59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7" name="Freeform 50"/>
            <p:cNvSpPr>
              <a:spLocks/>
            </p:cNvSpPr>
            <p:nvPr/>
          </p:nvSpPr>
          <p:spPr bwMode="auto">
            <a:xfrm>
              <a:off x="4590" y="2059"/>
              <a:ext cx="162" cy="222"/>
            </a:xfrm>
            <a:custGeom>
              <a:avLst/>
              <a:gdLst>
                <a:gd name="T0" fmla="*/ 23 w 323"/>
                <a:gd name="T1" fmla="*/ 127 h 445"/>
                <a:gd name="T2" fmla="*/ 198 w 323"/>
                <a:gd name="T3" fmla="*/ 0 h 445"/>
                <a:gd name="T4" fmla="*/ 209 w 323"/>
                <a:gd name="T5" fmla="*/ 2 h 445"/>
                <a:gd name="T6" fmla="*/ 232 w 323"/>
                <a:gd name="T7" fmla="*/ 9 h 445"/>
                <a:gd name="T8" fmla="*/ 245 w 323"/>
                <a:gd name="T9" fmla="*/ 13 h 445"/>
                <a:gd name="T10" fmla="*/ 262 w 323"/>
                <a:gd name="T11" fmla="*/ 25 h 445"/>
                <a:gd name="T12" fmla="*/ 272 w 323"/>
                <a:gd name="T13" fmla="*/ 42 h 445"/>
                <a:gd name="T14" fmla="*/ 179 w 323"/>
                <a:gd name="T15" fmla="*/ 106 h 445"/>
                <a:gd name="T16" fmla="*/ 171 w 323"/>
                <a:gd name="T17" fmla="*/ 114 h 445"/>
                <a:gd name="T18" fmla="*/ 161 w 323"/>
                <a:gd name="T19" fmla="*/ 133 h 445"/>
                <a:gd name="T20" fmla="*/ 148 w 323"/>
                <a:gd name="T21" fmla="*/ 158 h 445"/>
                <a:gd name="T22" fmla="*/ 141 w 323"/>
                <a:gd name="T23" fmla="*/ 179 h 445"/>
                <a:gd name="T24" fmla="*/ 146 w 323"/>
                <a:gd name="T25" fmla="*/ 190 h 445"/>
                <a:gd name="T26" fmla="*/ 158 w 323"/>
                <a:gd name="T27" fmla="*/ 196 h 445"/>
                <a:gd name="T28" fmla="*/ 173 w 323"/>
                <a:gd name="T29" fmla="*/ 198 h 445"/>
                <a:gd name="T30" fmla="*/ 194 w 323"/>
                <a:gd name="T31" fmla="*/ 198 h 445"/>
                <a:gd name="T32" fmla="*/ 215 w 323"/>
                <a:gd name="T33" fmla="*/ 198 h 445"/>
                <a:gd name="T34" fmla="*/ 230 w 323"/>
                <a:gd name="T35" fmla="*/ 198 h 445"/>
                <a:gd name="T36" fmla="*/ 239 w 323"/>
                <a:gd name="T37" fmla="*/ 198 h 445"/>
                <a:gd name="T38" fmla="*/ 323 w 323"/>
                <a:gd name="T39" fmla="*/ 95 h 445"/>
                <a:gd name="T40" fmla="*/ 262 w 323"/>
                <a:gd name="T41" fmla="*/ 207 h 445"/>
                <a:gd name="T42" fmla="*/ 258 w 323"/>
                <a:gd name="T43" fmla="*/ 222 h 445"/>
                <a:gd name="T44" fmla="*/ 243 w 323"/>
                <a:gd name="T45" fmla="*/ 236 h 445"/>
                <a:gd name="T46" fmla="*/ 228 w 323"/>
                <a:gd name="T47" fmla="*/ 239 h 445"/>
                <a:gd name="T48" fmla="*/ 211 w 323"/>
                <a:gd name="T49" fmla="*/ 247 h 445"/>
                <a:gd name="T50" fmla="*/ 194 w 323"/>
                <a:gd name="T51" fmla="*/ 255 h 445"/>
                <a:gd name="T52" fmla="*/ 179 w 323"/>
                <a:gd name="T53" fmla="*/ 264 h 445"/>
                <a:gd name="T54" fmla="*/ 167 w 323"/>
                <a:gd name="T55" fmla="*/ 281 h 445"/>
                <a:gd name="T56" fmla="*/ 182 w 323"/>
                <a:gd name="T57" fmla="*/ 296 h 445"/>
                <a:gd name="T58" fmla="*/ 201 w 323"/>
                <a:gd name="T59" fmla="*/ 310 h 445"/>
                <a:gd name="T60" fmla="*/ 199 w 323"/>
                <a:gd name="T61" fmla="*/ 325 h 445"/>
                <a:gd name="T62" fmla="*/ 180 w 323"/>
                <a:gd name="T63" fmla="*/ 340 h 445"/>
                <a:gd name="T64" fmla="*/ 156 w 323"/>
                <a:gd name="T65" fmla="*/ 355 h 445"/>
                <a:gd name="T66" fmla="*/ 135 w 323"/>
                <a:gd name="T67" fmla="*/ 365 h 445"/>
                <a:gd name="T68" fmla="*/ 123 w 323"/>
                <a:gd name="T69" fmla="*/ 372 h 445"/>
                <a:gd name="T70" fmla="*/ 184 w 323"/>
                <a:gd name="T71" fmla="*/ 445 h 445"/>
                <a:gd name="T72" fmla="*/ 171 w 323"/>
                <a:gd name="T73" fmla="*/ 437 h 445"/>
                <a:gd name="T74" fmla="*/ 156 w 323"/>
                <a:gd name="T75" fmla="*/ 429 h 445"/>
                <a:gd name="T76" fmla="*/ 133 w 323"/>
                <a:gd name="T77" fmla="*/ 422 h 445"/>
                <a:gd name="T78" fmla="*/ 108 w 323"/>
                <a:gd name="T79" fmla="*/ 414 h 445"/>
                <a:gd name="T80" fmla="*/ 87 w 323"/>
                <a:gd name="T81" fmla="*/ 412 h 445"/>
                <a:gd name="T82" fmla="*/ 74 w 323"/>
                <a:gd name="T83" fmla="*/ 414 h 445"/>
                <a:gd name="T84" fmla="*/ 49 w 323"/>
                <a:gd name="T85" fmla="*/ 418 h 445"/>
                <a:gd name="T86" fmla="*/ 28 w 323"/>
                <a:gd name="T87" fmla="*/ 426 h 445"/>
                <a:gd name="T88" fmla="*/ 9 w 323"/>
                <a:gd name="T89" fmla="*/ 433 h 445"/>
                <a:gd name="T90" fmla="*/ 0 w 323"/>
                <a:gd name="T91" fmla="*/ 441 h 44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3"/>
                <a:gd name="T139" fmla="*/ 0 h 445"/>
                <a:gd name="T140" fmla="*/ 323 w 323"/>
                <a:gd name="T141" fmla="*/ 445 h 44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3" h="445">
                  <a:moveTo>
                    <a:pt x="4" y="272"/>
                  </a:moveTo>
                  <a:lnTo>
                    <a:pt x="45" y="177"/>
                  </a:lnTo>
                  <a:lnTo>
                    <a:pt x="23" y="127"/>
                  </a:lnTo>
                  <a:lnTo>
                    <a:pt x="32" y="95"/>
                  </a:lnTo>
                  <a:lnTo>
                    <a:pt x="51" y="28"/>
                  </a:lnTo>
                  <a:lnTo>
                    <a:pt x="198" y="0"/>
                  </a:lnTo>
                  <a:lnTo>
                    <a:pt x="199" y="0"/>
                  </a:lnTo>
                  <a:lnTo>
                    <a:pt x="203" y="0"/>
                  </a:lnTo>
                  <a:lnTo>
                    <a:pt x="209" y="2"/>
                  </a:lnTo>
                  <a:lnTo>
                    <a:pt x="217" y="4"/>
                  </a:lnTo>
                  <a:lnTo>
                    <a:pt x="224" y="6"/>
                  </a:lnTo>
                  <a:lnTo>
                    <a:pt x="232" y="9"/>
                  </a:lnTo>
                  <a:lnTo>
                    <a:pt x="236" y="9"/>
                  </a:lnTo>
                  <a:lnTo>
                    <a:pt x="241" y="11"/>
                  </a:lnTo>
                  <a:lnTo>
                    <a:pt x="245" y="13"/>
                  </a:lnTo>
                  <a:lnTo>
                    <a:pt x="249" y="15"/>
                  </a:lnTo>
                  <a:lnTo>
                    <a:pt x="256" y="19"/>
                  </a:lnTo>
                  <a:lnTo>
                    <a:pt x="262" y="25"/>
                  </a:lnTo>
                  <a:lnTo>
                    <a:pt x="266" y="30"/>
                  </a:lnTo>
                  <a:lnTo>
                    <a:pt x="268" y="36"/>
                  </a:lnTo>
                  <a:lnTo>
                    <a:pt x="272" y="42"/>
                  </a:lnTo>
                  <a:lnTo>
                    <a:pt x="274" y="46"/>
                  </a:lnTo>
                  <a:lnTo>
                    <a:pt x="236" y="72"/>
                  </a:lnTo>
                  <a:lnTo>
                    <a:pt x="179" y="106"/>
                  </a:lnTo>
                  <a:lnTo>
                    <a:pt x="177" y="106"/>
                  </a:lnTo>
                  <a:lnTo>
                    <a:pt x="175" y="110"/>
                  </a:lnTo>
                  <a:lnTo>
                    <a:pt x="171" y="114"/>
                  </a:lnTo>
                  <a:lnTo>
                    <a:pt x="169" y="120"/>
                  </a:lnTo>
                  <a:lnTo>
                    <a:pt x="165" y="127"/>
                  </a:lnTo>
                  <a:lnTo>
                    <a:pt x="161" y="133"/>
                  </a:lnTo>
                  <a:lnTo>
                    <a:pt x="156" y="142"/>
                  </a:lnTo>
                  <a:lnTo>
                    <a:pt x="152" y="150"/>
                  </a:lnTo>
                  <a:lnTo>
                    <a:pt x="148" y="158"/>
                  </a:lnTo>
                  <a:lnTo>
                    <a:pt x="144" y="163"/>
                  </a:lnTo>
                  <a:lnTo>
                    <a:pt x="141" y="171"/>
                  </a:lnTo>
                  <a:lnTo>
                    <a:pt x="141" y="179"/>
                  </a:lnTo>
                  <a:lnTo>
                    <a:pt x="141" y="182"/>
                  </a:lnTo>
                  <a:lnTo>
                    <a:pt x="144" y="188"/>
                  </a:lnTo>
                  <a:lnTo>
                    <a:pt x="146" y="190"/>
                  </a:lnTo>
                  <a:lnTo>
                    <a:pt x="150" y="192"/>
                  </a:lnTo>
                  <a:lnTo>
                    <a:pt x="154" y="194"/>
                  </a:lnTo>
                  <a:lnTo>
                    <a:pt x="158" y="196"/>
                  </a:lnTo>
                  <a:lnTo>
                    <a:pt x="161" y="196"/>
                  </a:lnTo>
                  <a:lnTo>
                    <a:pt x="167" y="196"/>
                  </a:lnTo>
                  <a:lnTo>
                    <a:pt x="173" y="198"/>
                  </a:lnTo>
                  <a:lnTo>
                    <a:pt x="180" y="198"/>
                  </a:lnTo>
                  <a:lnTo>
                    <a:pt x="186" y="198"/>
                  </a:lnTo>
                  <a:lnTo>
                    <a:pt x="194" y="198"/>
                  </a:lnTo>
                  <a:lnTo>
                    <a:pt x="201" y="198"/>
                  </a:lnTo>
                  <a:lnTo>
                    <a:pt x="209" y="199"/>
                  </a:lnTo>
                  <a:lnTo>
                    <a:pt x="215" y="198"/>
                  </a:lnTo>
                  <a:lnTo>
                    <a:pt x="220" y="198"/>
                  </a:lnTo>
                  <a:lnTo>
                    <a:pt x="224" y="198"/>
                  </a:lnTo>
                  <a:lnTo>
                    <a:pt x="230" y="198"/>
                  </a:lnTo>
                  <a:lnTo>
                    <a:pt x="236" y="198"/>
                  </a:lnTo>
                  <a:lnTo>
                    <a:pt x="237" y="198"/>
                  </a:lnTo>
                  <a:lnTo>
                    <a:pt x="239" y="198"/>
                  </a:lnTo>
                  <a:lnTo>
                    <a:pt x="241" y="198"/>
                  </a:lnTo>
                  <a:lnTo>
                    <a:pt x="230" y="99"/>
                  </a:lnTo>
                  <a:lnTo>
                    <a:pt x="323" y="95"/>
                  </a:lnTo>
                  <a:lnTo>
                    <a:pt x="315" y="108"/>
                  </a:lnTo>
                  <a:lnTo>
                    <a:pt x="258" y="131"/>
                  </a:lnTo>
                  <a:lnTo>
                    <a:pt x="262" y="207"/>
                  </a:lnTo>
                  <a:lnTo>
                    <a:pt x="262" y="209"/>
                  </a:lnTo>
                  <a:lnTo>
                    <a:pt x="260" y="217"/>
                  </a:lnTo>
                  <a:lnTo>
                    <a:pt x="258" y="222"/>
                  </a:lnTo>
                  <a:lnTo>
                    <a:pt x="255" y="228"/>
                  </a:lnTo>
                  <a:lnTo>
                    <a:pt x="251" y="232"/>
                  </a:lnTo>
                  <a:lnTo>
                    <a:pt x="243" y="236"/>
                  </a:lnTo>
                  <a:lnTo>
                    <a:pt x="237" y="236"/>
                  </a:lnTo>
                  <a:lnTo>
                    <a:pt x="234" y="237"/>
                  </a:lnTo>
                  <a:lnTo>
                    <a:pt x="228" y="239"/>
                  </a:lnTo>
                  <a:lnTo>
                    <a:pt x="222" y="243"/>
                  </a:lnTo>
                  <a:lnTo>
                    <a:pt x="215" y="245"/>
                  </a:lnTo>
                  <a:lnTo>
                    <a:pt x="211" y="247"/>
                  </a:lnTo>
                  <a:lnTo>
                    <a:pt x="203" y="249"/>
                  </a:lnTo>
                  <a:lnTo>
                    <a:pt x="199" y="253"/>
                  </a:lnTo>
                  <a:lnTo>
                    <a:pt x="194" y="255"/>
                  </a:lnTo>
                  <a:lnTo>
                    <a:pt x="188" y="258"/>
                  </a:lnTo>
                  <a:lnTo>
                    <a:pt x="182" y="260"/>
                  </a:lnTo>
                  <a:lnTo>
                    <a:pt x="179" y="264"/>
                  </a:lnTo>
                  <a:lnTo>
                    <a:pt x="171" y="270"/>
                  </a:lnTo>
                  <a:lnTo>
                    <a:pt x="169" y="275"/>
                  </a:lnTo>
                  <a:lnTo>
                    <a:pt x="167" y="281"/>
                  </a:lnTo>
                  <a:lnTo>
                    <a:pt x="171" y="285"/>
                  </a:lnTo>
                  <a:lnTo>
                    <a:pt x="177" y="291"/>
                  </a:lnTo>
                  <a:lnTo>
                    <a:pt x="182" y="296"/>
                  </a:lnTo>
                  <a:lnTo>
                    <a:pt x="190" y="300"/>
                  </a:lnTo>
                  <a:lnTo>
                    <a:pt x="196" y="304"/>
                  </a:lnTo>
                  <a:lnTo>
                    <a:pt x="201" y="310"/>
                  </a:lnTo>
                  <a:lnTo>
                    <a:pt x="205" y="314"/>
                  </a:lnTo>
                  <a:lnTo>
                    <a:pt x="203" y="319"/>
                  </a:lnTo>
                  <a:lnTo>
                    <a:pt x="199" y="325"/>
                  </a:lnTo>
                  <a:lnTo>
                    <a:pt x="196" y="329"/>
                  </a:lnTo>
                  <a:lnTo>
                    <a:pt x="188" y="334"/>
                  </a:lnTo>
                  <a:lnTo>
                    <a:pt x="180" y="340"/>
                  </a:lnTo>
                  <a:lnTo>
                    <a:pt x="173" y="344"/>
                  </a:lnTo>
                  <a:lnTo>
                    <a:pt x="163" y="350"/>
                  </a:lnTo>
                  <a:lnTo>
                    <a:pt x="156" y="355"/>
                  </a:lnTo>
                  <a:lnTo>
                    <a:pt x="148" y="357"/>
                  </a:lnTo>
                  <a:lnTo>
                    <a:pt x="141" y="361"/>
                  </a:lnTo>
                  <a:lnTo>
                    <a:pt x="135" y="365"/>
                  </a:lnTo>
                  <a:lnTo>
                    <a:pt x="131" y="369"/>
                  </a:lnTo>
                  <a:lnTo>
                    <a:pt x="125" y="371"/>
                  </a:lnTo>
                  <a:lnTo>
                    <a:pt x="123" y="372"/>
                  </a:lnTo>
                  <a:lnTo>
                    <a:pt x="122" y="374"/>
                  </a:lnTo>
                  <a:lnTo>
                    <a:pt x="184" y="445"/>
                  </a:lnTo>
                  <a:lnTo>
                    <a:pt x="182" y="443"/>
                  </a:lnTo>
                  <a:lnTo>
                    <a:pt x="177" y="439"/>
                  </a:lnTo>
                  <a:lnTo>
                    <a:pt x="171" y="437"/>
                  </a:lnTo>
                  <a:lnTo>
                    <a:pt x="167" y="435"/>
                  </a:lnTo>
                  <a:lnTo>
                    <a:pt x="161" y="431"/>
                  </a:lnTo>
                  <a:lnTo>
                    <a:pt x="156" y="429"/>
                  </a:lnTo>
                  <a:lnTo>
                    <a:pt x="148" y="426"/>
                  </a:lnTo>
                  <a:lnTo>
                    <a:pt x="141" y="424"/>
                  </a:lnTo>
                  <a:lnTo>
                    <a:pt x="133" y="422"/>
                  </a:lnTo>
                  <a:lnTo>
                    <a:pt x="125" y="418"/>
                  </a:lnTo>
                  <a:lnTo>
                    <a:pt x="116" y="416"/>
                  </a:lnTo>
                  <a:lnTo>
                    <a:pt x="108" y="414"/>
                  </a:lnTo>
                  <a:lnTo>
                    <a:pt x="101" y="412"/>
                  </a:lnTo>
                  <a:lnTo>
                    <a:pt x="91" y="412"/>
                  </a:lnTo>
                  <a:lnTo>
                    <a:pt x="87" y="412"/>
                  </a:lnTo>
                  <a:lnTo>
                    <a:pt x="82" y="412"/>
                  </a:lnTo>
                  <a:lnTo>
                    <a:pt x="78" y="412"/>
                  </a:lnTo>
                  <a:lnTo>
                    <a:pt x="74" y="414"/>
                  </a:lnTo>
                  <a:lnTo>
                    <a:pt x="64" y="414"/>
                  </a:lnTo>
                  <a:lnTo>
                    <a:pt x="57" y="416"/>
                  </a:lnTo>
                  <a:lnTo>
                    <a:pt x="49" y="418"/>
                  </a:lnTo>
                  <a:lnTo>
                    <a:pt x="42" y="422"/>
                  </a:lnTo>
                  <a:lnTo>
                    <a:pt x="34" y="424"/>
                  </a:lnTo>
                  <a:lnTo>
                    <a:pt x="28" y="426"/>
                  </a:lnTo>
                  <a:lnTo>
                    <a:pt x="21" y="429"/>
                  </a:lnTo>
                  <a:lnTo>
                    <a:pt x="15" y="431"/>
                  </a:lnTo>
                  <a:lnTo>
                    <a:pt x="9" y="433"/>
                  </a:lnTo>
                  <a:lnTo>
                    <a:pt x="7" y="437"/>
                  </a:lnTo>
                  <a:lnTo>
                    <a:pt x="2" y="439"/>
                  </a:lnTo>
                  <a:lnTo>
                    <a:pt x="0" y="441"/>
                  </a:lnTo>
                  <a:lnTo>
                    <a:pt x="4" y="272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8" name="Freeform 51"/>
            <p:cNvSpPr>
              <a:spLocks/>
            </p:cNvSpPr>
            <p:nvPr/>
          </p:nvSpPr>
          <p:spPr bwMode="auto">
            <a:xfrm>
              <a:off x="4252" y="1913"/>
              <a:ext cx="456" cy="350"/>
            </a:xfrm>
            <a:custGeom>
              <a:avLst/>
              <a:gdLst>
                <a:gd name="T0" fmla="*/ 278 w 913"/>
                <a:gd name="T1" fmla="*/ 17 h 702"/>
                <a:gd name="T2" fmla="*/ 285 w 913"/>
                <a:gd name="T3" fmla="*/ 2 h 702"/>
                <a:gd name="T4" fmla="*/ 314 w 913"/>
                <a:gd name="T5" fmla="*/ 8 h 702"/>
                <a:gd name="T6" fmla="*/ 335 w 913"/>
                <a:gd name="T7" fmla="*/ 33 h 702"/>
                <a:gd name="T8" fmla="*/ 352 w 913"/>
                <a:gd name="T9" fmla="*/ 46 h 702"/>
                <a:gd name="T10" fmla="*/ 365 w 913"/>
                <a:gd name="T11" fmla="*/ 48 h 702"/>
                <a:gd name="T12" fmla="*/ 384 w 913"/>
                <a:gd name="T13" fmla="*/ 50 h 702"/>
                <a:gd name="T14" fmla="*/ 403 w 913"/>
                <a:gd name="T15" fmla="*/ 52 h 702"/>
                <a:gd name="T16" fmla="*/ 424 w 913"/>
                <a:gd name="T17" fmla="*/ 59 h 702"/>
                <a:gd name="T18" fmla="*/ 435 w 913"/>
                <a:gd name="T19" fmla="*/ 80 h 702"/>
                <a:gd name="T20" fmla="*/ 443 w 913"/>
                <a:gd name="T21" fmla="*/ 80 h 702"/>
                <a:gd name="T22" fmla="*/ 470 w 913"/>
                <a:gd name="T23" fmla="*/ 82 h 702"/>
                <a:gd name="T24" fmla="*/ 487 w 913"/>
                <a:gd name="T25" fmla="*/ 97 h 702"/>
                <a:gd name="T26" fmla="*/ 492 w 913"/>
                <a:gd name="T27" fmla="*/ 114 h 702"/>
                <a:gd name="T28" fmla="*/ 525 w 913"/>
                <a:gd name="T29" fmla="*/ 128 h 702"/>
                <a:gd name="T30" fmla="*/ 542 w 913"/>
                <a:gd name="T31" fmla="*/ 128 h 702"/>
                <a:gd name="T32" fmla="*/ 563 w 913"/>
                <a:gd name="T33" fmla="*/ 130 h 702"/>
                <a:gd name="T34" fmla="*/ 587 w 913"/>
                <a:gd name="T35" fmla="*/ 131 h 702"/>
                <a:gd name="T36" fmla="*/ 616 w 913"/>
                <a:gd name="T37" fmla="*/ 135 h 702"/>
                <a:gd name="T38" fmla="*/ 648 w 913"/>
                <a:gd name="T39" fmla="*/ 141 h 702"/>
                <a:gd name="T40" fmla="*/ 667 w 913"/>
                <a:gd name="T41" fmla="*/ 145 h 702"/>
                <a:gd name="T42" fmla="*/ 692 w 913"/>
                <a:gd name="T43" fmla="*/ 152 h 702"/>
                <a:gd name="T44" fmla="*/ 719 w 913"/>
                <a:gd name="T45" fmla="*/ 160 h 702"/>
                <a:gd name="T46" fmla="*/ 753 w 913"/>
                <a:gd name="T47" fmla="*/ 173 h 702"/>
                <a:gd name="T48" fmla="*/ 770 w 913"/>
                <a:gd name="T49" fmla="*/ 183 h 702"/>
                <a:gd name="T50" fmla="*/ 802 w 913"/>
                <a:gd name="T51" fmla="*/ 198 h 702"/>
                <a:gd name="T52" fmla="*/ 833 w 913"/>
                <a:gd name="T53" fmla="*/ 213 h 702"/>
                <a:gd name="T54" fmla="*/ 857 w 913"/>
                <a:gd name="T55" fmla="*/ 226 h 702"/>
                <a:gd name="T56" fmla="*/ 876 w 913"/>
                <a:gd name="T57" fmla="*/ 238 h 702"/>
                <a:gd name="T58" fmla="*/ 894 w 913"/>
                <a:gd name="T59" fmla="*/ 249 h 702"/>
                <a:gd name="T60" fmla="*/ 844 w 913"/>
                <a:gd name="T61" fmla="*/ 415 h 702"/>
                <a:gd name="T62" fmla="*/ 527 w 913"/>
                <a:gd name="T63" fmla="*/ 302 h 702"/>
                <a:gd name="T64" fmla="*/ 86 w 913"/>
                <a:gd name="T65" fmla="*/ 702 h 702"/>
                <a:gd name="T66" fmla="*/ 30 w 913"/>
                <a:gd name="T67" fmla="*/ 555 h 702"/>
                <a:gd name="T68" fmla="*/ 44 w 913"/>
                <a:gd name="T69" fmla="*/ 536 h 702"/>
                <a:gd name="T70" fmla="*/ 69 w 913"/>
                <a:gd name="T71" fmla="*/ 510 h 702"/>
                <a:gd name="T72" fmla="*/ 91 w 913"/>
                <a:gd name="T73" fmla="*/ 489 h 702"/>
                <a:gd name="T74" fmla="*/ 110 w 913"/>
                <a:gd name="T75" fmla="*/ 475 h 702"/>
                <a:gd name="T76" fmla="*/ 131 w 913"/>
                <a:gd name="T77" fmla="*/ 460 h 702"/>
                <a:gd name="T78" fmla="*/ 152 w 913"/>
                <a:gd name="T79" fmla="*/ 447 h 702"/>
                <a:gd name="T80" fmla="*/ 175 w 913"/>
                <a:gd name="T81" fmla="*/ 434 h 702"/>
                <a:gd name="T82" fmla="*/ 198 w 913"/>
                <a:gd name="T83" fmla="*/ 420 h 702"/>
                <a:gd name="T84" fmla="*/ 221 w 913"/>
                <a:gd name="T85" fmla="*/ 409 h 702"/>
                <a:gd name="T86" fmla="*/ 242 w 913"/>
                <a:gd name="T87" fmla="*/ 396 h 702"/>
                <a:gd name="T88" fmla="*/ 261 w 913"/>
                <a:gd name="T89" fmla="*/ 384 h 702"/>
                <a:gd name="T90" fmla="*/ 287 w 913"/>
                <a:gd name="T91" fmla="*/ 367 h 702"/>
                <a:gd name="T92" fmla="*/ 314 w 913"/>
                <a:gd name="T93" fmla="*/ 348 h 702"/>
                <a:gd name="T94" fmla="*/ 335 w 913"/>
                <a:gd name="T95" fmla="*/ 329 h 702"/>
                <a:gd name="T96" fmla="*/ 297 w 913"/>
                <a:gd name="T97" fmla="*/ 177 h 702"/>
                <a:gd name="T98" fmla="*/ 280 w 913"/>
                <a:gd name="T99" fmla="*/ 88 h 70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13"/>
                <a:gd name="T151" fmla="*/ 0 h 702"/>
                <a:gd name="T152" fmla="*/ 913 w 913"/>
                <a:gd name="T153" fmla="*/ 702 h 70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13" h="702">
                  <a:moveTo>
                    <a:pt x="281" y="33"/>
                  </a:moveTo>
                  <a:lnTo>
                    <a:pt x="280" y="29"/>
                  </a:lnTo>
                  <a:lnTo>
                    <a:pt x="280" y="21"/>
                  </a:lnTo>
                  <a:lnTo>
                    <a:pt x="278" y="17"/>
                  </a:lnTo>
                  <a:lnTo>
                    <a:pt x="278" y="14"/>
                  </a:lnTo>
                  <a:lnTo>
                    <a:pt x="280" y="8"/>
                  </a:lnTo>
                  <a:lnTo>
                    <a:pt x="281" y="6"/>
                  </a:lnTo>
                  <a:lnTo>
                    <a:pt x="285" y="2"/>
                  </a:lnTo>
                  <a:lnTo>
                    <a:pt x="291" y="0"/>
                  </a:lnTo>
                  <a:lnTo>
                    <a:pt x="299" y="0"/>
                  </a:lnTo>
                  <a:lnTo>
                    <a:pt x="306" y="4"/>
                  </a:lnTo>
                  <a:lnTo>
                    <a:pt x="314" y="8"/>
                  </a:lnTo>
                  <a:lnTo>
                    <a:pt x="319" y="15"/>
                  </a:lnTo>
                  <a:lnTo>
                    <a:pt x="325" y="23"/>
                  </a:lnTo>
                  <a:lnTo>
                    <a:pt x="331" y="31"/>
                  </a:lnTo>
                  <a:lnTo>
                    <a:pt x="335" y="33"/>
                  </a:lnTo>
                  <a:lnTo>
                    <a:pt x="338" y="36"/>
                  </a:lnTo>
                  <a:lnTo>
                    <a:pt x="342" y="38"/>
                  </a:lnTo>
                  <a:lnTo>
                    <a:pt x="346" y="42"/>
                  </a:lnTo>
                  <a:lnTo>
                    <a:pt x="352" y="46"/>
                  </a:lnTo>
                  <a:lnTo>
                    <a:pt x="356" y="48"/>
                  </a:lnTo>
                  <a:lnTo>
                    <a:pt x="357" y="48"/>
                  </a:lnTo>
                  <a:lnTo>
                    <a:pt x="361" y="48"/>
                  </a:lnTo>
                  <a:lnTo>
                    <a:pt x="365" y="48"/>
                  </a:lnTo>
                  <a:lnTo>
                    <a:pt x="369" y="48"/>
                  </a:lnTo>
                  <a:lnTo>
                    <a:pt x="375" y="48"/>
                  </a:lnTo>
                  <a:lnTo>
                    <a:pt x="378" y="50"/>
                  </a:lnTo>
                  <a:lnTo>
                    <a:pt x="384" y="50"/>
                  </a:lnTo>
                  <a:lnTo>
                    <a:pt x="388" y="50"/>
                  </a:lnTo>
                  <a:lnTo>
                    <a:pt x="394" y="50"/>
                  </a:lnTo>
                  <a:lnTo>
                    <a:pt x="399" y="52"/>
                  </a:lnTo>
                  <a:lnTo>
                    <a:pt x="403" y="52"/>
                  </a:lnTo>
                  <a:lnTo>
                    <a:pt x="409" y="53"/>
                  </a:lnTo>
                  <a:lnTo>
                    <a:pt x="415" y="53"/>
                  </a:lnTo>
                  <a:lnTo>
                    <a:pt x="418" y="57"/>
                  </a:lnTo>
                  <a:lnTo>
                    <a:pt x="424" y="59"/>
                  </a:lnTo>
                  <a:lnTo>
                    <a:pt x="430" y="63"/>
                  </a:lnTo>
                  <a:lnTo>
                    <a:pt x="432" y="67"/>
                  </a:lnTo>
                  <a:lnTo>
                    <a:pt x="434" y="72"/>
                  </a:lnTo>
                  <a:lnTo>
                    <a:pt x="435" y="80"/>
                  </a:lnTo>
                  <a:lnTo>
                    <a:pt x="435" y="84"/>
                  </a:lnTo>
                  <a:lnTo>
                    <a:pt x="435" y="82"/>
                  </a:lnTo>
                  <a:lnTo>
                    <a:pt x="439" y="82"/>
                  </a:lnTo>
                  <a:lnTo>
                    <a:pt x="443" y="80"/>
                  </a:lnTo>
                  <a:lnTo>
                    <a:pt x="451" y="80"/>
                  </a:lnTo>
                  <a:lnTo>
                    <a:pt x="456" y="78"/>
                  </a:lnTo>
                  <a:lnTo>
                    <a:pt x="464" y="80"/>
                  </a:lnTo>
                  <a:lnTo>
                    <a:pt x="470" y="82"/>
                  </a:lnTo>
                  <a:lnTo>
                    <a:pt x="477" y="84"/>
                  </a:lnTo>
                  <a:lnTo>
                    <a:pt x="481" y="88"/>
                  </a:lnTo>
                  <a:lnTo>
                    <a:pt x="485" y="93"/>
                  </a:lnTo>
                  <a:lnTo>
                    <a:pt x="487" y="97"/>
                  </a:lnTo>
                  <a:lnTo>
                    <a:pt x="489" y="103"/>
                  </a:lnTo>
                  <a:lnTo>
                    <a:pt x="491" y="107"/>
                  </a:lnTo>
                  <a:lnTo>
                    <a:pt x="492" y="112"/>
                  </a:lnTo>
                  <a:lnTo>
                    <a:pt x="492" y="114"/>
                  </a:lnTo>
                  <a:lnTo>
                    <a:pt x="492" y="116"/>
                  </a:lnTo>
                  <a:lnTo>
                    <a:pt x="521" y="130"/>
                  </a:lnTo>
                  <a:lnTo>
                    <a:pt x="521" y="128"/>
                  </a:lnTo>
                  <a:lnTo>
                    <a:pt x="525" y="128"/>
                  </a:lnTo>
                  <a:lnTo>
                    <a:pt x="529" y="128"/>
                  </a:lnTo>
                  <a:lnTo>
                    <a:pt x="536" y="128"/>
                  </a:lnTo>
                  <a:lnTo>
                    <a:pt x="538" y="128"/>
                  </a:lnTo>
                  <a:lnTo>
                    <a:pt x="542" y="128"/>
                  </a:lnTo>
                  <a:lnTo>
                    <a:pt x="548" y="128"/>
                  </a:lnTo>
                  <a:lnTo>
                    <a:pt x="551" y="128"/>
                  </a:lnTo>
                  <a:lnTo>
                    <a:pt x="557" y="128"/>
                  </a:lnTo>
                  <a:lnTo>
                    <a:pt x="563" y="130"/>
                  </a:lnTo>
                  <a:lnTo>
                    <a:pt x="568" y="130"/>
                  </a:lnTo>
                  <a:lnTo>
                    <a:pt x="576" y="131"/>
                  </a:lnTo>
                  <a:lnTo>
                    <a:pt x="582" y="131"/>
                  </a:lnTo>
                  <a:lnTo>
                    <a:pt x="587" y="131"/>
                  </a:lnTo>
                  <a:lnTo>
                    <a:pt x="595" y="131"/>
                  </a:lnTo>
                  <a:lnTo>
                    <a:pt x="603" y="133"/>
                  </a:lnTo>
                  <a:lnTo>
                    <a:pt x="610" y="133"/>
                  </a:lnTo>
                  <a:lnTo>
                    <a:pt x="616" y="135"/>
                  </a:lnTo>
                  <a:lnTo>
                    <a:pt x="626" y="135"/>
                  </a:lnTo>
                  <a:lnTo>
                    <a:pt x="633" y="137"/>
                  </a:lnTo>
                  <a:lnTo>
                    <a:pt x="641" y="139"/>
                  </a:lnTo>
                  <a:lnTo>
                    <a:pt x="648" y="141"/>
                  </a:lnTo>
                  <a:lnTo>
                    <a:pt x="652" y="141"/>
                  </a:lnTo>
                  <a:lnTo>
                    <a:pt x="658" y="143"/>
                  </a:lnTo>
                  <a:lnTo>
                    <a:pt x="662" y="143"/>
                  </a:lnTo>
                  <a:lnTo>
                    <a:pt x="667" y="145"/>
                  </a:lnTo>
                  <a:lnTo>
                    <a:pt x="675" y="147"/>
                  </a:lnTo>
                  <a:lnTo>
                    <a:pt x="684" y="149"/>
                  </a:lnTo>
                  <a:lnTo>
                    <a:pt x="688" y="150"/>
                  </a:lnTo>
                  <a:lnTo>
                    <a:pt x="692" y="152"/>
                  </a:lnTo>
                  <a:lnTo>
                    <a:pt x="698" y="152"/>
                  </a:lnTo>
                  <a:lnTo>
                    <a:pt x="702" y="156"/>
                  </a:lnTo>
                  <a:lnTo>
                    <a:pt x="711" y="158"/>
                  </a:lnTo>
                  <a:lnTo>
                    <a:pt x="719" y="160"/>
                  </a:lnTo>
                  <a:lnTo>
                    <a:pt x="726" y="164"/>
                  </a:lnTo>
                  <a:lnTo>
                    <a:pt x="736" y="168"/>
                  </a:lnTo>
                  <a:lnTo>
                    <a:pt x="743" y="169"/>
                  </a:lnTo>
                  <a:lnTo>
                    <a:pt x="753" y="173"/>
                  </a:lnTo>
                  <a:lnTo>
                    <a:pt x="757" y="175"/>
                  </a:lnTo>
                  <a:lnTo>
                    <a:pt x="762" y="177"/>
                  </a:lnTo>
                  <a:lnTo>
                    <a:pt x="766" y="179"/>
                  </a:lnTo>
                  <a:lnTo>
                    <a:pt x="770" y="183"/>
                  </a:lnTo>
                  <a:lnTo>
                    <a:pt x="779" y="185"/>
                  </a:lnTo>
                  <a:lnTo>
                    <a:pt x="787" y="190"/>
                  </a:lnTo>
                  <a:lnTo>
                    <a:pt x="795" y="194"/>
                  </a:lnTo>
                  <a:lnTo>
                    <a:pt x="802" y="198"/>
                  </a:lnTo>
                  <a:lnTo>
                    <a:pt x="810" y="200"/>
                  </a:lnTo>
                  <a:lnTo>
                    <a:pt x="818" y="206"/>
                  </a:lnTo>
                  <a:lnTo>
                    <a:pt x="825" y="209"/>
                  </a:lnTo>
                  <a:lnTo>
                    <a:pt x="833" y="213"/>
                  </a:lnTo>
                  <a:lnTo>
                    <a:pt x="838" y="217"/>
                  </a:lnTo>
                  <a:lnTo>
                    <a:pt x="844" y="221"/>
                  </a:lnTo>
                  <a:lnTo>
                    <a:pt x="850" y="223"/>
                  </a:lnTo>
                  <a:lnTo>
                    <a:pt x="857" y="226"/>
                  </a:lnTo>
                  <a:lnTo>
                    <a:pt x="861" y="230"/>
                  </a:lnTo>
                  <a:lnTo>
                    <a:pt x="867" y="232"/>
                  </a:lnTo>
                  <a:lnTo>
                    <a:pt x="871" y="236"/>
                  </a:lnTo>
                  <a:lnTo>
                    <a:pt x="876" y="238"/>
                  </a:lnTo>
                  <a:lnTo>
                    <a:pt x="884" y="244"/>
                  </a:lnTo>
                  <a:lnTo>
                    <a:pt x="890" y="247"/>
                  </a:lnTo>
                  <a:lnTo>
                    <a:pt x="892" y="247"/>
                  </a:lnTo>
                  <a:lnTo>
                    <a:pt x="894" y="249"/>
                  </a:lnTo>
                  <a:lnTo>
                    <a:pt x="897" y="282"/>
                  </a:lnTo>
                  <a:lnTo>
                    <a:pt x="913" y="361"/>
                  </a:lnTo>
                  <a:lnTo>
                    <a:pt x="865" y="399"/>
                  </a:lnTo>
                  <a:lnTo>
                    <a:pt x="844" y="415"/>
                  </a:lnTo>
                  <a:lnTo>
                    <a:pt x="749" y="335"/>
                  </a:lnTo>
                  <a:lnTo>
                    <a:pt x="599" y="285"/>
                  </a:lnTo>
                  <a:lnTo>
                    <a:pt x="540" y="240"/>
                  </a:lnTo>
                  <a:lnTo>
                    <a:pt x="527" y="302"/>
                  </a:lnTo>
                  <a:lnTo>
                    <a:pt x="432" y="314"/>
                  </a:lnTo>
                  <a:lnTo>
                    <a:pt x="411" y="401"/>
                  </a:lnTo>
                  <a:lnTo>
                    <a:pt x="310" y="561"/>
                  </a:lnTo>
                  <a:lnTo>
                    <a:pt x="86" y="702"/>
                  </a:lnTo>
                  <a:lnTo>
                    <a:pt x="0" y="637"/>
                  </a:lnTo>
                  <a:lnTo>
                    <a:pt x="25" y="563"/>
                  </a:lnTo>
                  <a:lnTo>
                    <a:pt x="25" y="561"/>
                  </a:lnTo>
                  <a:lnTo>
                    <a:pt x="30" y="555"/>
                  </a:lnTo>
                  <a:lnTo>
                    <a:pt x="32" y="549"/>
                  </a:lnTo>
                  <a:lnTo>
                    <a:pt x="36" y="546"/>
                  </a:lnTo>
                  <a:lnTo>
                    <a:pt x="40" y="542"/>
                  </a:lnTo>
                  <a:lnTo>
                    <a:pt x="44" y="536"/>
                  </a:lnTo>
                  <a:lnTo>
                    <a:pt x="50" y="530"/>
                  </a:lnTo>
                  <a:lnTo>
                    <a:pt x="55" y="523"/>
                  </a:lnTo>
                  <a:lnTo>
                    <a:pt x="61" y="517"/>
                  </a:lnTo>
                  <a:lnTo>
                    <a:pt x="69" y="510"/>
                  </a:lnTo>
                  <a:lnTo>
                    <a:pt x="74" y="504"/>
                  </a:lnTo>
                  <a:lnTo>
                    <a:pt x="84" y="496"/>
                  </a:lnTo>
                  <a:lnTo>
                    <a:pt x="88" y="492"/>
                  </a:lnTo>
                  <a:lnTo>
                    <a:pt x="91" y="489"/>
                  </a:lnTo>
                  <a:lnTo>
                    <a:pt x="97" y="485"/>
                  </a:lnTo>
                  <a:lnTo>
                    <a:pt x="101" y="483"/>
                  </a:lnTo>
                  <a:lnTo>
                    <a:pt x="107" y="479"/>
                  </a:lnTo>
                  <a:lnTo>
                    <a:pt x="110" y="475"/>
                  </a:lnTo>
                  <a:lnTo>
                    <a:pt x="116" y="472"/>
                  </a:lnTo>
                  <a:lnTo>
                    <a:pt x="120" y="468"/>
                  </a:lnTo>
                  <a:lnTo>
                    <a:pt x="126" y="464"/>
                  </a:lnTo>
                  <a:lnTo>
                    <a:pt x="131" y="460"/>
                  </a:lnTo>
                  <a:lnTo>
                    <a:pt x="137" y="456"/>
                  </a:lnTo>
                  <a:lnTo>
                    <a:pt x="143" y="453"/>
                  </a:lnTo>
                  <a:lnTo>
                    <a:pt x="146" y="449"/>
                  </a:lnTo>
                  <a:lnTo>
                    <a:pt x="152" y="447"/>
                  </a:lnTo>
                  <a:lnTo>
                    <a:pt x="158" y="443"/>
                  </a:lnTo>
                  <a:lnTo>
                    <a:pt x="164" y="439"/>
                  </a:lnTo>
                  <a:lnTo>
                    <a:pt x="169" y="435"/>
                  </a:lnTo>
                  <a:lnTo>
                    <a:pt x="175" y="434"/>
                  </a:lnTo>
                  <a:lnTo>
                    <a:pt x="181" y="430"/>
                  </a:lnTo>
                  <a:lnTo>
                    <a:pt x="186" y="428"/>
                  </a:lnTo>
                  <a:lnTo>
                    <a:pt x="192" y="424"/>
                  </a:lnTo>
                  <a:lnTo>
                    <a:pt x="198" y="420"/>
                  </a:lnTo>
                  <a:lnTo>
                    <a:pt x="203" y="416"/>
                  </a:lnTo>
                  <a:lnTo>
                    <a:pt x="209" y="415"/>
                  </a:lnTo>
                  <a:lnTo>
                    <a:pt x="215" y="411"/>
                  </a:lnTo>
                  <a:lnTo>
                    <a:pt x="221" y="409"/>
                  </a:lnTo>
                  <a:lnTo>
                    <a:pt x="226" y="405"/>
                  </a:lnTo>
                  <a:lnTo>
                    <a:pt x="232" y="403"/>
                  </a:lnTo>
                  <a:lnTo>
                    <a:pt x="236" y="399"/>
                  </a:lnTo>
                  <a:lnTo>
                    <a:pt x="242" y="396"/>
                  </a:lnTo>
                  <a:lnTo>
                    <a:pt x="245" y="394"/>
                  </a:lnTo>
                  <a:lnTo>
                    <a:pt x="251" y="390"/>
                  </a:lnTo>
                  <a:lnTo>
                    <a:pt x="257" y="388"/>
                  </a:lnTo>
                  <a:lnTo>
                    <a:pt x="261" y="384"/>
                  </a:lnTo>
                  <a:lnTo>
                    <a:pt x="266" y="382"/>
                  </a:lnTo>
                  <a:lnTo>
                    <a:pt x="270" y="378"/>
                  </a:lnTo>
                  <a:lnTo>
                    <a:pt x="280" y="373"/>
                  </a:lnTo>
                  <a:lnTo>
                    <a:pt x="287" y="367"/>
                  </a:lnTo>
                  <a:lnTo>
                    <a:pt x="295" y="361"/>
                  </a:lnTo>
                  <a:lnTo>
                    <a:pt x="302" y="358"/>
                  </a:lnTo>
                  <a:lnTo>
                    <a:pt x="306" y="352"/>
                  </a:lnTo>
                  <a:lnTo>
                    <a:pt x="314" y="348"/>
                  </a:lnTo>
                  <a:lnTo>
                    <a:pt x="318" y="344"/>
                  </a:lnTo>
                  <a:lnTo>
                    <a:pt x="323" y="340"/>
                  </a:lnTo>
                  <a:lnTo>
                    <a:pt x="329" y="333"/>
                  </a:lnTo>
                  <a:lnTo>
                    <a:pt x="335" y="329"/>
                  </a:lnTo>
                  <a:lnTo>
                    <a:pt x="338" y="325"/>
                  </a:lnTo>
                  <a:lnTo>
                    <a:pt x="297" y="213"/>
                  </a:lnTo>
                  <a:lnTo>
                    <a:pt x="297" y="177"/>
                  </a:lnTo>
                  <a:lnTo>
                    <a:pt x="243" y="204"/>
                  </a:lnTo>
                  <a:lnTo>
                    <a:pt x="238" y="164"/>
                  </a:lnTo>
                  <a:lnTo>
                    <a:pt x="253" y="109"/>
                  </a:lnTo>
                  <a:lnTo>
                    <a:pt x="280" y="88"/>
                  </a:lnTo>
                  <a:lnTo>
                    <a:pt x="316" y="63"/>
                  </a:lnTo>
                  <a:lnTo>
                    <a:pt x="281" y="33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09" name="Freeform 52"/>
            <p:cNvSpPr>
              <a:spLocks/>
            </p:cNvSpPr>
            <p:nvPr/>
          </p:nvSpPr>
          <p:spPr bwMode="auto">
            <a:xfrm>
              <a:off x="4484" y="2112"/>
              <a:ext cx="136" cy="171"/>
            </a:xfrm>
            <a:custGeom>
              <a:avLst/>
              <a:gdLst>
                <a:gd name="T0" fmla="*/ 181 w 272"/>
                <a:gd name="T1" fmla="*/ 48 h 342"/>
                <a:gd name="T2" fmla="*/ 182 w 272"/>
                <a:gd name="T3" fmla="*/ 48 h 342"/>
                <a:gd name="T4" fmla="*/ 190 w 272"/>
                <a:gd name="T5" fmla="*/ 48 h 342"/>
                <a:gd name="T6" fmla="*/ 200 w 272"/>
                <a:gd name="T7" fmla="*/ 54 h 342"/>
                <a:gd name="T8" fmla="*/ 207 w 272"/>
                <a:gd name="T9" fmla="*/ 59 h 342"/>
                <a:gd name="T10" fmla="*/ 217 w 272"/>
                <a:gd name="T11" fmla="*/ 69 h 342"/>
                <a:gd name="T12" fmla="*/ 224 w 272"/>
                <a:gd name="T13" fmla="*/ 80 h 342"/>
                <a:gd name="T14" fmla="*/ 234 w 272"/>
                <a:gd name="T15" fmla="*/ 95 h 342"/>
                <a:gd name="T16" fmla="*/ 241 w 272"/>
                <a:gd name="T17" fmla="*/ 111 h 342"/>
                <a:gd name="T18" fmla="*/ 251 w 272"/>
                <a:gd name="T19" fmla="*/ 126 h 342"/>
                <a:gd name="T20" fmla="*/ 257 w 272"/>
                <a:gd name="T21" fmla="*/ 139 h 342"/>
                <a:gd name="T22" fmla="*/ 262 w 272"/>
                <a:gd name="T23" fmla="*/ 150 h 342"/>
                <a:gd name="T24" fmla="*/ 268 w 272"/>
                <a:gd name="T25" fmla="*/ 158 h 342"/>
                <a:gd name="T26" fmla="*/ 268 w 272"/>
                <a:gd name="T27" fmla="*/ 162 h 342"/>
                <a:gd name="T28" fmla="*/ 270 w 272"/>
                <a:gd name="T29" fmla="*/ 166 h 342"/>
                <a:gd name="T30" fmla="*/ 272 w 272"/>
                <a:gd name="T31" fmla="*/ 179 h 342"/>
                <a:gd name="T32" fmla="*/ 270 w 272"/>
                <a:gd name="T33" fmla="*/ 188 h 342"/>
                <a:gd name="T34" fmla="*/ 270 w 272"/>
                <a:gd name="T35" fmla="*/ 200 h 342"/>
                <a:gd name="T36" fmla="*/ 268 w 272"/>
                <a:gd name="T37" fmla="*/ 213 h 342"/>
                <a:gd name="T38" fmla="*/ 264 w 272"/>
                <a:gd name="T39" fmla="*/ 230 h 342"/>
                <a:gd name="T40" fmla="*/ 262 w 272"/>
                <a:gd name="T41" fmla="*/ 238 h 342"/>
                <a:gd name="T42" fmla="*/ 258 w 272"/>
                <a:gd name="T43" fmla="*/ 247 h 342"/>
                <a:gd name="T44" fmla="*/ 255 w 272"/>
                <a:gd name="T45" fmla="*/ 255 h 342"/>
                <a:gd name="T46" fmla="*/ 253 w 272"/>
                <a:gd name="T47" fmla="*/ 266 h 342"/>
                <a:gd name="T48" fmla="*/ 249 w 272"/>
                <a:gd name="T49" fmla="*/ 274 h 342"/>
                <a:gd name="T50" fmla="*/ 245 w 272"/>
                <a:gd name="T51" fmla="*/ 284 h 342"/>
                <a:gd name="T52" fmla="*/ 241 w 272"/>
                <a:gd name="T53" fmla="*/ 293 h 342"/>
                <a:gd name="T54" fmla="*/ 238 w 272"/>
                <a:gd name="T55" fmla="*/ 303 h 342"/>
                <a:gd name="T56" fmla="*/ 230 w 272"/>
                <a:gd name="T57" fmla="*/ 318 h 342"/>
                <a:gd name="T58" fmla="*/ 226 w 272"/>
                <a:gd name="T59" fmla="*/ 331 h 342"/>
                <a:gd name="T60" fmla="*/ 222 w 272"/>
                <a:gd name="T61" fmla="*/ 339 h 342"/>
                <a:gd name="T62" fmla="*/ 222 w 272"/>
                <a:gd name="T63" fmla="*/ 342 h 342"/>
                <a:gd name="T64" fmla="*/ 0 w 272"/>
                <a:gd name="T65" fmla="*/ 171 h 342"/>
                <a:gd name="T66" fmla="*/ 135 w 272"/>
                <a:gd name="T67" fmla="*/ 0 h 3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72"/>
                <a:gd name="T103" fmla="*/ 0 h 342"/>
                <a:gd name="T104" fmla="*/ 272 w 272"/>
                <a:gd name="T105" fmla="*/ 342 h 34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72" h="342">
                  <a:moveTo>
                    <a:pt x="135" y="0"/>
                  </a:moveTo>
                  <a:lnTo>
                    <a:pt x="181" y="48"/>
                  </a:lnTo>
                  <a:lnTo>
                    <a:pt x="182" y="48"/>
                  </a:lnTo>
                  <a:lnTo>
                    <a:pt x="184" y="48"/>
                  </a:lnTo>
                  <a:lnTo>
                    <a:pt x="190" y="48"/>
                  </a:lnTo>
                  <a:lnTo>
                    <a:pt x="194" y="50"/>
                  </a:lnTo>
                  <a:lnTo>
                    <a:pt x="200" y="54"/>
                  </a:lnTo>
                  <a:lnTo>
                    <a:pt x="203" y="55"/>
                  </a:lnTo>
                  <a:lnTo>
                    <a:pt x="207" y="59"/>
                  </a:lnTo>
                  <a:lnTo>
                    <a:pt x="211" y="63"/>
                  </a:lnTo>
                  <a:lnTo>
                    <a:pt x="217" y="69"/>
                  </a:lnTo>
                  <a:lnTo>
                    <a:pt x="220" y="74"/>
                  </a:lnTo>
                  <a:lnTo>
                    <a:pt x="224" y="80"/>
                  </a:lnTo>
                  <a:lnTo>
                    <a:pt x="228" y="88"/>
                  </a:lnTo>
                  <a:lnTo>
                    <a:pt x="234" y="95"/>
                  </a:lnTo>
                  <a:lnTo>
                    <a:pt x="238" y="101"/>
                  </a:lnTo>
                  <a:lnTo>
                    <a:pt x="241" y="111"/>
                  </a:lnTo>
                  <a:lnTo>
                    <a:pt x="245" y="116"/>
                  </a:lnTo>
                  <a:lnTo>
                    <a:pt x="251" y="126"/>
                  </a:lnTo>
                  <a:lnTo>
                    <a:pt x="253" y="131"/>
                  </a:lnTo>
                  <a:lnTo>
                    <a:pt x="257" y="139"/>
                  </a:lnTo>
                  <a:lnTo>
                    <a:pt x="260" y="145"/>
                  </a:lnTo>
                  <a:lnTo>
                    <a:pt x="262" y="150"/>
                  </a:lnTo>
                  <a:lnTo>
                    <a:pt x="264" y="154"/>
                  </a:lnTo>
                  <a:lnTo>
                    <a:pt x="268" y="158"/>
                  </a:lnTo>
                  <a:lnTo>
                    <a:pt x="268" y="160"/>
                  </a:lnTo>
                  <a:lnTo>
                    <a:pt x="268" y="162"/>
                  </a:lnTo>
                  <a:lnTo>
                    <a:pt x="270" y="166"/>
                  </a:lnTo>
                  <a:lnTo>
                    <a:pt x="270" y="169"/>
                  </a:lnTo>
                  <a:lnTo>
                    <a:pt x="272" y="179"/>
                  </a:lnTo>
                  <a:lnTo>
                    <a:pt x="270" y="183"/>
                  </a:lnTo>
                  <a:lnTo>
                    <a:pt x="270" y="188"/>
                  </a:lnTo>
                  <a:lnTo>
                    <a:pt x="270" y="192"/>
                  </a:lnTo>
                  <a:lnTo>
                    <a:pt x="270" y="200"/>
                  </a:lnTo>
                  <a:lnTo>
                    <a:pt x="268" y="206"/>
                  </a:lnTo>
                  <a:lnTo>
                    <a:pt x="268" y="213"/>
                  </a:lnTo>
                  <a:lnTo>
                    <a:pt x="266" y="221"/>
                  </a:lnTo>
                  <a:lnTo>
                    <a:pt x="264" y="230"/>
                  </a:lnTo>
                  <a:lnTo>
                    <a:pt x="262" y="234"/>
                  </a:lnTo>
                  <a:lnTo>
                    <a:pt x="262" y="238"/>
                  </a:lnTo>
                  <a:lnTo>
                    <a:pt x="260" y="242"/>
                  </a:lnTo>
                  <a:lnTo>
                    <a:pt x="258" y="247"/>
                  </a:lnTo>
                  <a:lnTo>
                    <a:pt x="257" y="251"/>
                  </a:lnTo>
                  <a:lnTo>
                    <a:pt x="255" y="255"/>
                  </a:lnTo>
                  <a:lnTo>
                    <a:pt x="253" y="261"/>
                  </a:lnTo>
                  <a:lnTo>
                    <a:pt x="253" y="266"/>
                  </a:lnTo>
                  <a:lnTo>
                    <a:pt x="251" y="270"/>
                  </a:lnTo>
                  <a:lnTo>
                    <a:pt x="249" y="274"/>
                  </a:lnTo>
                  <a:lnTo>
                    <a:pt x="247" y="280"/>
                  </a:lnTo>
                  <a:lnTo>
                    <a:pt x="245" y="284"/>
                  </a:lnTo>
                  <a:lnTo>
                    <a:pt x="243" y="289"/>
                  </a:lnTo>
                  <a:lnTo>
                    <a:pt x="241" y="293"/>
                  </a:lnTo>
                  <a:lnTo>
                    <a:pt x="239" y="297"/>
                  </a:lnTo>
                  <a:lnTo>
                    <a:pt x="238" y="303"/>
                  </a:lnTo>
                  <a:lnTo>
                    <a:pt x="234" y="310"/>
                  </a:lnTo>
                  <a:lnTo>
                    <a:pt x="230" y="318"/>
                  </a:lnTo>
                  <a:lnTo>
                    <a:pt x="228" y="323"/>
                  </a:lnTo>
                  <a:lnTo>
                    <a:pt x="226" y="331"/>
                  </a:lnTo>
                  <a:lnTo>
                    <a:pt x="224" y="335"/>
                  </a:lnTo>
                  <a:lnTo>
                    <a:pt x="222" y="339"/>
                  </a:lnTo>
                  <a:lnTo>
                    <a:pt x="222" y="341"/>
                  </a:lnTo>
                  <a:lnTo>
                    <a:pt x="222" y="342"/>
                  </a:lnTo>
                  <a:lnTo>
                    <a:pt x="25" y="246"/>
                  </a:lnTo>
                  <a:lnTo>
                    <a:pt x="0" y="171"/>
                  </a:lnTo>
                  <a:lnTo>
                    <a:pt x="84" y="16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0" name="Freeform 53"/>
            <p:cNvSpPr>
              <a:spLocks/>
            </p:cNvSpPr>
            <p:nvPr/>
          </p:nvSpPr>
          <p:spPr bwMode="auto">
            <a:xfrm>
              <a:off x="4475" y="2158"/>
              <a:ext cx="45" cy="91"/>
            </a:xfrm>
            <a:custGeom>
              <a:avLst/>
              <a:gdLst>
                <a:gd name="T0" fmla="*/ 74 w 89"/>
                <a:gd name="T1" fmla="*/ 0 h 182"/>
                <a:gd name="T2" fmla="*/ 89 w 89"/>
                <a:gd name="T3" fmla="*/ 77 h 182"/>
                <a:gd name="T4" fmla="*/ 89 w 89"/>
                <a:gd name="T5" fmla="*/ 76 h 182"/>
                <a:gd name="T6" fmla="*/ 87 w 89"/>
                <a:gd name="T7" fmla="*/ 74 h 182"/>
                <a:gd name="T8" fmla="*/ 83 w 89"/>
                <a:gd name="T9" fmla="*/ 72 h 182"/>
                <a:gd name="T10" fmla="*/ 78 w 89"/>
                <a:gd name="T11" fmla="*/ 70 h 182"/>
                <a:gd name="T12" fmla="*/ 72 w 89"/>
                <a:gd name="T13" fmla="*/ 68 h 182"/>
                <a:gd name="T14" fmla="*/ 68 w 89"/>
                <a:gd name="T15" fmla="*/ 66 h 182"/>
                <a:gd name="T16" fmla="*/ 63 w 89"/>
                <a:gd name="T17" fmla="*/ 66 h 182"/>
                <a:gd name="T18" fmla="*/ 57 w 89"/>
                <a:gd name="T19" fmla="*/ 68 h 182"/>
                <a:gd name="T20" fmla="*/ 53 w 89"/>
                <a:gd name="T21" fmla="*/ 70 h 182"/>
                <a:gd name="T22" fmla="*/ 49 w 89"/>
                <a:gd name="T23" fmla="*/ 76 h 182"/>
                <a:gd name="T24" fmla="*/ 45 w 89"/>
                <a:gd name="T25" fmla="*/ 81 h 182"/>
                <a:gd name="T26" fmla="*/ 44 w 89"/>
                <a:gd name="T27" fmla="*/ 89 h 182"/>
                <a:gd name="T28" fmla="*/ 42 w 89"/>
                <a:gd name="T29" fmla="*/ 96 h 182"/>
                <a:gd name="T30" fmla="*/ 42 w 89"/>
                <a:gd name="T31" fmla="*/ 104 h 182"/>
                <a:gd name="T32" fmla="*/ 42 w 89"/>
                <a:gd name="T33" fmla="*/ 110 h 182"/>
                <a:gd name="T34" fmla="*/ 45 w 89"/>
                <a:gd name="T35" fmla="*/ 117 h 182"/>
                <a:gd name="T36" fmla="*/ 49 w 89"/>
                <a:gd name="T37" fmla="*/ 123 h 182"/>
                <a:gd name="T38" fmla="*/ 53 w 89"/>
                <a:gd name="T39" fmla="*/ 129 h 182"/>
                <a:gd name="T40" fmla="*/ 59 w 89"/>
                <a:gd name="T41" fmla="*/ 133 h 182"/>
                <a:gd name="T42" fmla="*/ 66 w 89"/>
                <a:gd name="T43" fmla="*/ 136 h 182"/>
                <a:gd name="T44" fmla="*/ 70 w 89"/>
                <a:gd name="T45" fmla="*/ 136 h 182"/>
                <a:gd name="T46" fmla="*/ 76 w 89"/>
                <a:gd name="T47" fmla="*/ 138 h 182"/>
                <a:gd name="T48" fmla="*/ 78 w 89"/>
                <a:gd name="T49" fmla="*/ 140 h 182"/>
                <a:gd name="T50" fmla="*/ 80 w 89"/>
                <a:gd name="T51" fmla="*/ 140 h 182"/>
                <a:gd name="T52" fmla="*/ 80 w 89"/>
                <a:gd name="T53" fmla="*/ 182 h 182"/>
                <a:gd name="T54" fmla="*/ 0 w 89"/>
                <a:gd name="T55" fmla="*/ 142 h 182"/>
                <a:gd name="T56" fmla="*/ 45 w 89"/>
                <a:gd name="T57" fmla="*/ 0 h 182"/>
                <a:gd name="T58" fmla="*/ 74 w 89"/>
                <a:gd name="T59" fmla="*/ 0 h 182"/>
                <a:gd name="T60" fmla="*/ 74 w 89"/>
                <a:gd name="T61" fmla="*/ 0 h 18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89"/>
                <a:gd name="T94" fmla="*/ 0 h 182"/>
                <a:gd name="T95" fmla="*/ 89 w 89"/>
                <a:gd name="T96" fmla="*/ 182 h 182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89" h="182">
                  <a:moveTo>
                    <a:pt x="74" y="0"/>
                  </a:moveTo>
                  <a:lnTo>
                    <a:pt x="89" y="77"/>
                  </a:lnTo>
                  <a:lnTo>
                    <a:pt x="89" y="76"/>
                  </a:lnTo>
                  <a:lnTo>
                    <a:pt x="87" y="74"/>
                  </a:lnTo>
                  <a:lnTo>
                    <a:pt x="83" y="72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8" y="66"/>
                  </a:lnTo>
                  <a:lnTo>
                    <a:pt x="63" y="66"/>
                  </a:lnTo>
                  <a:lnTo>
                    <a:pt x="57" y="68"/>
                  </a:lnTo>
                  <a:lnTo>
                    <a:pt x="53" y="70"/>
                  </a:lnTo>
                  <a:lnTo>
                    <a:pt x="49" y="76"/>
                  </a:lnTo>
                  <a:lnTo>
                    <a:pt x="45" y="81"/>
                  </a:lnTo>
                  <a:lnTo>
                    <a:pt x="44" y="89"/>
                  </a:lnTo>
                  <a:lnTo>
                    <a:pt x="42" y="96"/>
                  </a:lnTo>
                  <a:lnTo>
                    <a:pt x="42" y="104"/>
                  </a:lnTo>
                  <a:lnTo>
                    <a:pt x="42" y="110"/>
                  </a:lnTo>
                  <a:lnTo>
                    <a:pt x="45" y="117"/>
                  </a:lnTo>
                  <a:lnTo>
                    <a:pt x="49" y="123"/>
                  </a:lnTo>
                  <a:lnTo>
                    <a:pt x="53" y="129"/>
                  </a:lnTo>
                  <a:lnTo>
                    <a:pt x="59" y="133"/>
                  </a:lnTo>
                  <a:lnTo>
                    <a:pt x="66" y="136"/>
                  </a:lnTo>
                  <a:lnTo>
                    <a:pt x="70" y="136"/>
                  </a:lnTo>
                  <a:lnTo>
                    <a:pt x="76" y="138"/>
                  </a:lnTo>
                  <a:lnTo>
                    <a:pt x="78" y="140"/>
                  </a:lnTo>
                  <a:lnTo>
                    <a:pt x="80" y="140"/>
                  </a:lnTo>
                  <a:lnTo>
                    <a:pt x="80" y="182"/>
                  </a:lnTo>
                  <a:lnTo>
                    <a:pt x="0" y="142"/>
                  </a:lnTo>
                  <a:lnTo>
                    <a:pt x="45" y="0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361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1" name="Freeform 54"/>
            <p:cNvSpPr>
              <a:spLocks/>
            </p:cNvSpPr>
            <p:nvPr/>
          </p:nvSpPr>
          <p:spPr bwMode="auto">
            <a:xfrm>
              <a:off x="4461" y="2095"/>
              <a:ext cx="106" cy="140"/>
            </a:xfrm>
            <a:custGeom>
              <a:avLst/>
              <a:gdLst>
                <a:gd name="T0" fmla="*/ 8 w 211"/>
                <a:gd name="T1" fmla="*/ 280 h 280"/>
                <a:gd name="T2" fmla="*/ 6 w 211"/>
                <a:gd name="T3" fmla="*/ 272 h 280"/>
                <a:gd name="T4" fmla="*/ 4 w 211"/>
                <a:gd name="T5" fmla="*/ 262 h 280"/>
                <a:gd name="T6" fmla="*/ 2 w 211"/>
                <a:gd name="T7" fmla="*/ 247 h 280"/>
                <a:gd name="T8" fmla="*/ 2 w 211"/>
                <a:gd name="T9" fmla="*/ 234 h 280"/>
                <a:gd name="T10" fmla="*/ 0 w 211"/>
                <a:gd name="T11" fmla="*/ 224 h 280"/>
                <a:gd name="T12" fmla="*/ 0 w 211"/>
                <a:gd name="T13" fmla="*/ 213 h 280"/>
                <a:gd name="T14" fmla="*/ 0 w 211"/>
                <a:gd name="T15" fmla="*/ 203 h 280"/>
                <a:gd name="T16" fmla="*/ 0 w 211"/>
                <a:gd name="T17" fmla="*/ 194 h 280"/>
                <a:gd name="T18" fmla="*/ 0 w 211"/>
                <a:gd name="T19" fmla="*/ 183 h 280"/>
                <a:gd name="T20" fmla="*/ 0 w 211"/>
                <a:gd name="T21" fmla="*/ 173 h 280"/>
                <a:gd name="T22" fmla="*/ 0 w 211"/>
                <a:gd name="T23" fmla="*/ 164 h 280"/>
                <a:gd name="T24" fmla="*/ 0 w 211"/>
                <a:gd name="T25" fmla="*/ 154 h 280"/>
                <a:gd name="T26" fmla="*/ 0 w 211"/>
                <a:gd name="T27" fmla="*/ 145 h 280"/>
                <a:gd name="T28" fmla="*/ 2 w 211"/>
                <a:gd name="T29" fmla="*/ 131 h 280"/>
                <a:gd name="T30" fmla="*/ 6 w 211"/>
                <a:gd name="T31" fmla="*/ 118 h 280"/>
                <a:gd name="T32" fmla="*/ 10 w 211"/>
                <a:gd name="T33" fmla="*/ 103 h 280"/>
                <a:gd name="T34" fmla="*/ 16 w 211"/>
                <a:gd name="T35" fmla="*/ 91 h 280"/>
                <a:gd name="T36" fmla="*/ 21 w 211"/>
                <a:gd name="T37" fmla="*/ 80 h 280"/>
                <a:gd name="T38" fmla="*/ 31 w 211"/>
                <a:gd name="T39" fmla="*/ 69 h 280"/>
                <a:gd name="T40" fmla="*/ 38 w 211"/>
                <a:gd name="T41" fmla="*/ 59 h 280"/>
                <a:gd name="T42" fmla="*/ 48 w 211"/>
                <a:gd name="T43" fmla="*/ 50 h 280"/>
                <a:gd name="T44" fmla="*/ 59 w 211"/>
                <a:gd name="T45" fmla="*/ 40 h 280"/>
                <a:gd name="T46" fmla="*/ 69 w 211"/>
                <a:gd name="T47" fmla="*/ 32 h 280"/>
                <a:gd name="T48" fmla="*/ 80 w 211"/>
                <a:gd name="T49" fmla="*/ 23 h 280"/>
                <a:gd name="T50" fmla="*/ 90 w 211"/>
                <a:gd name="T51" fmla="*/ 17 h 280"/>
                <a:gd name="T52" fmla="*/ 99 w 211"/>
                <a:gd name="T53" fmla="*/ 12 h 280"/>
                <a:gd name="T54" fmla="*/ 109 w 211"/>
                <a:gd name="T55" fmla="*/ 8 h 280"/>
                <a:gd name="T56" fmla="*/ 118 w 211"/>
                <a:gd name="T57" fmla="*/ 2 h 280"/>
                <a:gd name="T58" fmla="*/ 130 w 211"/>
                <a:gd name="T59" fmla="*/ 0 h 280"/>
                <a:gd name="T60" fmla="*/ 143 w 211"/>
                <a:gd name="T61" fmla="*/ 4 h 280"/>
                <a:gd name="T62" fmla="*/ 154 w 211"/>
                <a:gd name="T63" fmla="*/ 10 h 280"/>
                <a:gd name="T64" fmla="*/ 160 w 211"/>
                <a:gd name="T65" fmla="*/ 15 h 280"/>
                <a:gd name="T66" fmla="*/ 204 w 211"/>
                <a:gd name="T67" fmla="*/ 27 h 280"/>
                <a:gd name="T68" fmla="*/ 206 w 211"/>
                <a:gd name="T69" fmla="*/ 55 h 280"/>
                <a:gd name="T70" fmla="*/ 8 w 211"/>
                <a:gd name="T71" fmla="*/ 280 h 28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11"/>
                <a:gd name="T109" fmla="*/ 0 h 280"/>
                <a:gd name="T110" fmla="*/ 211 w 211"/>
                <a:gd name="T111" fmla="*/ 280 h 28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11" h="280">
                  <a:moveTo>
                    <a:pt x="8" y="280"/>
                  </a:moveTo>
                  <a:lnTo>
                    <a:pt x="8" y="280"/>
                  </a:lnTo>
                  <a:lnTo>
                    <a:pt x="8" y="276"/>
                  </a:lnTo>
                  <a:lnTo>
                    <a:pt x="6" y="272"/>
                  </a:lnTo>
                  <a:lnTo>
                    <a:pt x="6" y="268"/>
                  </a:lnTo>
                  <a:lnTo>
                    <a:pt x="4" y="262"/>
                  </a:lnTo>
                  <a:lnTo>
                    <a:pt x="4" y="255"/>
                  </a:lnTo>
                  <a:lnTo>
                    <a:pt x="2" y="247"/>
                  </a:lnTo>
                  <a:lnTo>
                    <a:pt x="2" y="238"/>
                  </a:lnTo>
                  <a:lnTo>
                    <a:pt x="2" y="234"/>
                  </a:lnTo>
                  <a:lnTo>
                    <a:pt x="0" y="228"/>
                  </a:lnTo>
                  <a:lnTo>
                    <a:pt x="0" y="224"/>
                  </a:lnTo>
                  <a:lnTo>
                    <a:pt x="0" y="219"/>
                  </a:lnTo>
                  <a:lnTo>
                    <a:pt x="0" y="213"/>
                  </a:lnTo>
                  <a:lnTo>
                    <a:pt x="0" y="209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94"/>
                  </a:lnTo>
                  <a:lnTo>
                    <a:pt x="0" y="188"/>
                  </a:lnTo>
                  <a:lnTo>
                    <a:pt x="0" y="183"/>
                  </a:lnTo>
                  <a:lnTo>
                    <a:pt x="0" y="177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0" y="160"/>
                  </a:lnTo>
                  <a:lnTo>
                    <a:pt x="0" y="154"/>
                  </a:lnTo>
                  <a:lnTo>
                    <a:pt x="0" y="150"/>
                  </a:lnTo>
                  <a:lnTo>
                    <a:pt x="0" y="145"/>
                  </a:lnTo>
                  <a:lnTo>
                    <a:pt x="0" y="141"/>
                  </a:lnTo>
                  <a:lnTo>
                    <a:pt x="2" y="131"/>
                  </a:lnTo>
                  <a:lnTo>
                    <a:pt x="4" y="124"/>
                  </a:lnTo>
                  <a:lnTo>
                    <a:pt x="6" y="118"/>
                  </a:lnTo>
                  <a:lnTo>
                    <a:pt x="6" y="110"/>
                  </a:lnTo>
                  <a:lnTo>
                    <a:pt x="10" y="103"/>
                  </a:lnTo>
                  <a:lnTo>
                    <a:pt x="12" y="97"/>
                  </a:lnTo>
                  <a:lnTo>
                    <a:pt x="16" y="91"/>
                  </a:lnTo>
                  <a:lnTo>
                    <a:pt x="17" y="86"/>
                  </a:lnTo>
                  <a:lnTo>
                    <a:pt x="21" y="80"/>
                  </a:lnTo>
                  <a:lnTo>
                    <a:pt x="27" y="74"/>
                  </a:lnTo>
                  <a:lnTo>
                    <a:pt x="31" y="69"/>
                  </a:lnTo>
                  <a:lnTo>
                    <a:pt x="35" y="65"/>
                  </a:lnTo>
                  <a:lnTo>
                    <a:pt x="38" y="59"/>
                  </a:lnTo>
                  <a:lnTo>
                    <a:pt x="44" y="55"/>
                  </a:lnTo>
                  <a:lnTo>
                    <a:pt x="48" y="50"/>
                  </a:lnTo>
                  <a:lnTo>
                    <a:pt x="54" y="44"/>
                  </a:lnTo>
                  <a:lnTo>
                    <a:pt x="59" y="40"/>
                  </a:lnTo>
                  <a:lnTo>
                    <a:pt x="65" y="36"/>
                  </a:lnTo>
                  <a:lnTo>
                    <a:pt x="69" y="32"/>
                  </a:lnTo>
                  <a:lnTo>
                    <a:pt x="74" y="29"/>
                  </a:lnTo>
                  <a:lnTo>
                    <a:pt x="80" y="23"/>
                  </a:lnTo>
                  <a:lnTo>
                    <a:pt x="86" y="21"/>
                  </a:lnTo>
                  <a:lnTo>
                    <a:pt x="90" y="17"/>
                  </a:lnTo>
                  <a:lnTo>
                    <a:pt x="95" y="13"/>
                  </a:lnTo>
                  <a:lnTo>
                    <a:pt x="99" y="12"/>
                  </a:lnTo>
                  <a:lnTo>
                    <a:pt x="105" y="10"/>
                  </a:lnTo>
                  <a:lnTo>
                    <a:pt x="109" y="8"/>
                  </a:lnTo>
                  <a:lnTo>
                    <a:pt x="114" y="4"/>
                  </a:lnTo>
                  <a:lnTo>
                    <a:pt x="118" y="2"/>
                  </a:lnTo>
                  <a:lnTo>
                    <a:pt x="122" y="2"/>
                  </a:lnTo>
                  <a:lnTo>
                    <a:pt x="130" y="0"/>
                  </a:lnTo>
                  <a:lnTo>
                    <a:pt x="137" y="2"/>
                  </a:lnTo>
                  <a:lnTo>
                    <a:pt x="143" y="4"/>
                  </a:lnTo>
                  <a:lnTo>
                    <a:pt x="149" y="8"/>
                  </a:lnTo>
                  <a:lnTo>
                    <a:pt x="154" y="10"/>
                  </a:lnTo>
                  <a:lnTo>
                    <a:pt x="158" y="13"/>
                  </a:lnTo>
                  <a:lnTo>
                    <a:pt x="160" y="15"/>
                  </a:lnTo>
                  <a:lnTo>
                    <a:pt x="162" y="17"/>
                  </a:lnTo>
                  <a:lnTo>
                    <a:pt x="204" y="27"/>
                  </a:lnTo>
                  <a:lnTo>
                    <a:pt x="211" y="40"/>
                  </a:lnTo>
                  <a:lnTo>
                    <a:pt x="206" y="55"/>
                  </a:lnTo>
                  <a:lnTo>
                    <a:pt x="145" y="59"/>
                  </a:lnTo>
                  <a:lnTo>
                    <a:pt x="8" y="280"/>
                  </a:lnTo>
                  <a:close/>
                </a:path>
              </a:pathLst>
            </a:custGeom>
            <a:solidFill>
              <a:srgbClr val="E6E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2" name="Freeform 55"/>
            <p:cNvSpPr>
              <a:spLocks/>
            </p:cNvSpPr>
            <p:nvPr/>
          </p:nvSpPr>
          <p:spPr bwMode="auto">
            <a:xfrm>
              <a:off x="4444" y="2114"/>
              <a:ext cx="122" cy="171"/>
            </a:xfrm>
            <a:custGeom>
              <a:avLst/>
              <a:gdLst>
                <a:gd name="T0" fmla="*/ 209 w 243"/>
                <a:gd name="T1" fmla="*/ 23 h 342"/>
                <a:gd name="T2" fmla="*/ 194 w 243"/>
                <a:gd name="T3" fmla="*/ 25 h 342"/>
                <a:gd name="T4" fmla="*/ 186 w 243"/>
                <a:gd name="T5" fmla="*/ 36 h 342"/>
                <a:gd name="T6" fmla="*/ 177 w 243"/>
                <a:gd name="T7" fmla="*/ 57 h 342"/>
                <a:gd name="T8" fmla="*/ 164 w 243"/>
                <a:gd name="T9" fmla="*/ 78 h 342"/>
                <a:gd name="T10" fmla="*/ 146 w 243"/>
                <a:gd name="T11" fmla="*/ 99 h 342"/>
                <a:gd name="T12" fmla="*/ 129 w 243"/>
                <a:gd name="T13" fmla="*/ 120 h 342"/>
                <a:gd name="T14" fmla="*/ 112 w 243"/>
                <a:gd name="T15" fmla="*/ 141 h 342"/>
                <a:gd name="T16" fmla="*/ 97 w 243"/>
                <a:gd name="T17" fmla="*/ 162 h 342"/>
                <a:gd name="T18" fmla="*/ 88 w 243"/>
                <a:gd name="T19" fmla="*/ 186 h 342"/>
                <a:gd name="T20" fmla="*/ 82 w 243"/>
                <a:gd name="T21" fmla="*/ 209 h 342"/>
                <a:gd name="T22" fmla="*/ 82 w 243"/>
                <a:gd name="T23" fmla="*/ 230 h 342"/>
                <a:gd name="T24" fmla="*/ 103 w 243"/>
                <a:gd name="T25" fmla="*/ 249 h 342"/>
                <a:gd name="T26" fmla="*/ 63 w 243"/>
                <a:gd name="T27" fmla="*/ 268 h 342"/>
                <a:gd name="T28" fmla="*/ 72 w 243"/>
                <a:gd name="T29" fmla="*/ 285 h 342"/>
                <a:gd name="T30" fmla="*/ 82 w 243"/>
                <a:gd name="T31" fmla="*/ 306 h 342"/>
                <a:gd name="T32" fmla="*/ 84 w 243"/>
                <a:gd name="T33" fmla="*/ 325 h 342"/>
                <a:gd name="T34" fmla="*/ 82 w 243"/>
                <a:gd name="T35" fmla="*/ 338 h 342"/>
                <a:gd name="T36" fmla="*/ 0 w 243"/>
                <a:gd name="T37" fmla="*/ 325 h 342"/>
                <a:gd name="T38" fmla="*/ 19 w 243"/>
                <a:gd name="T39" fmla="*/ 278 h 342"/>
                <a:gd name="T40" fmla="*/ 8 w 243"/>
                <a:gd name="T41" fmla="*/ 262 h 342"/>
                <a:gd name="T42" fmla="*/ 2 w 243"/>
                <a:gd name="T43" fmla="*/ 245 h 342"/>
                <a:gd name="T44" fmla="*/ 6 w 243"/>
                <a:gd name="T45" fmla="*/ 232 h 342"/>
                <a:gd name="T46" fmla="*/ 15 w 243"/>
                <a:gd name="T47" fmla="*/ 223 h 342"/>
                <a:gd name="T48" fmla="*/ 31 w 243"/>
                <a:gd name="T49" fmla="*/ 204 h 342"/>
                <a:gd name="T50" fmla="*/ 27 w 243"/>
                <a:gd name="T51" fmla="*/ 190 h 342"/>
                <a:gd name="T52" fmla="*/ 23 w 243"/>
                <a:gd name="T53" fmla="*/ 171 h 342"/>
                <a:gd name="T54" fmla="*/ 21 w 243"/>
                <a:gd name="T55" fmla="*/ 150 h 342"/>
                <a:gd name="T56" fmla="*/ 23 w 243"/>
                <a:gd name="T57" fmla="*/ 129 h 342"/>
                <a:gd name="T58" fmla="*/ 31 w 243"/>
                <a:gd name="T59" fmla="*/ 107 h 342"/>
                <a:gd name="T60" fmla="*/ 40 w 243"/>
                <a:gd name="T61" fmla="*/ 89 h 342"/>
                <a:gd name="T62" fmla="*/ 51 w 243"/>
                <a:gd name="T63" fmla="*/ 72 h 342"/>
                <a:gd name="T64" fmla="*/ 61 w 243"/>
                <a:gd name="T65" fmla="*/ 63 h 342"/>
                <a:gd name="T66" fmla="*/ 93 w 243"/>
                <a:gd name="T67" fmla="*/ 50 h 342"/>
                <a:gd name="T68" fmla="*/ 84 w 243"/>
                <a:gd name="T69" fmla="*/ 57 h 342"/>
                <a:gd name="T70" fmla="*/ 76 w 243"/>
                <a:gd name="T71" fmla="*/ 74 h 342"/>
                <a:gd name="T72" fmla="*/ 69 w 243"/>
                <a:gd name="T73" fmla="*/ 88 h 342"/>
                <a:gd name="T74" fmla="*/ 65 w 243"/>
                <a:gd name="T75" fmla="*/ 105 h 342"/>
                <a:gd name="T76" fmla="*/ 61 w 243"/>
                <a:gd name="T77" fmla="*/ 120 h 342"/>
                <a:gd name="T78" fmla="*/ 61 w 243"/>
                <a:gd name="T79" fmla="*/ 137 h 342"/>
                <a:gd name="T80" fmla="*/ 61 w 243"/>
                <a:gd name="T81" fmla="*/ 156 h 342"/>
                <a:gd name="T82" fmla="*/ 63 w 243"/>
                <a:gd name="T83" fmla="*/ 167 h 342"/>
                <a:gd name="T84" fmla="*/ 65 w 243"/>
                <a:gd name="T85" fmla="*/ 160 h 342"/>
                <a:gd name="T86" fmla="*/ 72 w 243"/>
                <a:gd name="T87" fmla="*/ 143 h 342"/>
                <a:gd name="T88" fmla="*/ 82 w 243"/>
                <a:gd name="T89" fmla="*/ 124 h 342"/>
                <a:gd name="T90" fmla="*/ 89 w 243"/>
                <a:gd name="T91" fmla="*/ 110 h 342"/>
                <a:gd name="T92" fmla="*/ 99 w 243"/>
                <a:gd name="T93" fmla="*/ 95 h 342"/>
                <a:gd name="T94" fmla="*/ 107 w 243"/>
                <a:gd name="T95" fmla="*/ 82 h 342"/>
                <a:gd name="T96" fmla="*/ 120 w 243"/>
                <a:gd name="T97" fmla="*/ 65 h 342"/>
                <a:gd name="T98" fmla="*/ 141 w 243"/>
                <a:gd name="T99" fmla="*/ 42 h 342"/>
                <a:gd name="T100" fmla="*/ 162 w 243"/>
                <a:gd name="T101" fmla="*/ 23 h 342"/>
                <a:gd name="T102" fmla="*/ 183 w 243"/>
                <a:gd name="T103" fmla="*/ 12 h 342"/>
                <a:gd name="T104" fmla="*/ 196 w 243"/>
                <a:gd name="T105" fmla="*/ 4 h 342"/>
                <a:gd name="T106" fmla="*/ 209 w 243"/>
                <a:gd name="T107" fmla="*/ 0 h 342"/>
                <a:gd name="T108" fmla="*/ 238 w 243"/>
                <a:gd name="T109" fmla="*/ 19 h 3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3"/>
                <a:gd name="T166" fmla="*/ 0 h 342"/>
                <a:gd name="T167" fmla="*/ 243 w 243"/>
                <a:gd name="T168" fmla="*/ 342 h 34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3" h="342">
                  <a:moveTo>
                    <a:pt x="238" y="19"/>
                  </a:moveTo>
                  <a:lnTo>
                    <a:pt x="213" y="25"/>
                  </a:lnTo>
                  <a:lnTo>
                    <a:pt x="209" y="23"/>
                  </a:lnTo>
                  <a:lnTo>
                    <a:pt x="203" y="23"/>
                  </a:lnTo>
                  <a:lnTo>
                    <a:pt x="198" y="21"/>
                  </a:lnTo>
                  <a:lnTo>
                    <a:pt x="194" y="25"/>
                  </a:lnTo>
                  <a:lnTo>
                    <a:pt x="190" y="27"/>
                  </a:lnTo>
                  <a:lnTo>
                    <a:pt x="188" y="32"/>
                  </a:lnTo>
                  <a:lnTo>
                    <a:pt x="186" y="36"/>
                  </a:lnTo>
                  <a:lnTo>
                    <a:pt x="183" y="44"/>
                  </a:lnTo>
                  <a:lnTo>
                    <a:pt x="179" y="50"/>
                  </a:lnTo>
                  <a:lnTo>
                    <a:pt x="177" y="57"/>
                  </a:lnTo>
                  <a:lnTo>
                    <a:pt x="173" y="65"/>
                  </a:lnTo>
                  <a:lnTo>
                    <a:pt x="169" y="70"/>
                  </a:lnTo>
                  <a:lnTo>
                    <a:pt x="164" y="78"/>
                  </a:lnTo>
                  <a:lnTo>
                    <a:pt x="158" y="86"/>
                  </a:lnTo>
                  <a:lnTo>
                    <a:pt x="152" y="91"/>
                  </a:lnTo>
                  <a:lnTo>
                    <a:pt x="146" y="99"/>
                  </a:lnTo>
                  <a:lnTo>
                    <a:pt x="141" y="107"/>
                  </a:lnTo>
                  <a:lnTo>
                    <a:pt x="135" y="112"/>
                  </a:lnTo>
                  <a:lnTo>
                    <a:pt x="129" y="120"/>
                  </a:lnTo>
                  <a:lnTo>
                    <a:pt x="124" y="127"/>
                  </a:lnTo>
                  <a:lnTo>
                    <a:pt x="118" y="133"/>
                  </a:lnTo>
                  <a:lnTo>
                    <a:pt x="112" y="141"/>
                  </a:lnTo>
                  <a:lnTo>
                    <a:pt x="107" y="148"/>
                  </a:lnTo>
                  <a:lnTo>
                    <a:pt x="103" y="156"/>
                  </a:lnTo>
                  <a:lnTo>
                    <a:pt x="97" y="162"/>
                  </a:lnTo>
                  <a:lnTo>
                    <a:pt x="93" y="169"/>
                  </a:lnTo>
                  <a:lnTo>
                    <a:pt x="91" y="177"/>
                  </a:lnTo>
                  <a:lnTo>
                    <a:pt x="88" y="186"/>
                  </a:lnTo>
                  <a:lnTo>
                    <a:pt x="86" y="194"/>
                  </a:lnTo>
                  <a:lnTo>
                    <a:pt x="84" y="204"/>
                  </a:lnTo>
                  <a:lnTo>
                    <a:pt x="82" y="209"/>
                  </a:lnTo>
                  <a:lnTo>
                    <a:pt x="82" y="219"/>
                  </a:lnTo>
                  <a:lnTo>
                    <a:pt x="82" y="224"/>
                  </a:lnTo>
                  <a:lnTo>
                    <a:pt x="82" y="230"/>
                  </a:lnTo>
                  <a:lnTo>
                    <a:pt x="82" y="232"/>
                  </a:lnTo>
                  <a:lnTo>
                    <a:pt x="82" y="234"/>
                  </a:lnTo>
                  <a:lnTo>
                    <a:pt x="103" y="249"/>
                  </a:lnTo>
                  <a:lnTo>
                    <a:pt x="76" y="264"/>
                  </a:lnTo>
                  <a:lnTo>
                    <a:pt x="61" y="264"/>
                  </a:lnTo>
                  <a:lnTo>
                    <a:pt x="63" y="268"/>
                  </a:lnTo>
                  <a:lnTo>
                    <a:pt x="65" y="272"/>
                  </a:lnTo>
                  <a:lnTo>
                    <a:pt x="69" y="280"/>
                  </a:lnTo>
                  <a:lnTo>
                    <a:pt x="72" y="285"/>
                  </a:lnTo>
                  <a:lnTo>
                    <a:pt x="76" y="293"/>
                  </a:lnTo>
                  <a:lnTo>
                    <a:pt x="80" y="300"/>
                  </a:lnTo>
                  <a:lnTo>
                    <a:pt x="82" y="306"/>
                  </a:lnTo>
                  <a:lnTo>
                    <a:pt x="82" y="314"/>
                  </a:lnTo>
                  <a:lnTo>
                    <a:pt x="84" y="319"/>
                  </a:lnTo>
                  <a:lnTo>
                    <a:pt x="84" y="325"/>
                  </a:lnTo>
                  <a:lnTo>
                    <a:pt x="84" y="331"/>
                  </a:lnTo>
                  <a:lnTo>
                    <a:pt x="82" y="335"/>
                  </a:lnTo>
                  <a:lnTo>
                    <a:pt x="82" y="338"/>
                  </a:lnTo>
                  <a:lnTo>
                    <a:pt x="82" y="340"/>
                  </a:lnTo>
                  <a:lnTo>
                    <a:pt x="82" y="342"/>
                  </a:lnTo>
                  <a:lnTo>
                    <a:pt x="0" y="325"/>
                  </a:lnTo>
                  <a:lnTo>
                    <a:pt x="23" y="281"/>
                  </a:lnTo>
                  <a:lnTo>
                    <a:pt x="21" y="280"/>
                  </a:lnTo>
                  <a:lnTo>
                    <a:pt x="19" y="278"/>
                  </a:lnTo>
                  <a:lnTo>
                    <a:pt x="15" y="274"/>
                  </a:lnTo>
                  <a:lnTo>
                    <a:pt x="13" y="268"/>
                  </a:lnTo>
                  <a:lnTo>
                    <a:pt x="8" y="262"/>
                  </a:lnTo>
                  <a:lnTo>
                    <a:pt x="6" y="259"/>
                  </a:lnTo>
                  <a:lnTo>
                    <a:pt x="2" y="251"/>
                  </a:lnTo>
                  <a:lnTo>
                    <a:pt x="2" y="245"/>
                  </a:lnTo>
                  <a:lnTo>
                    <a:pt x="2" y="242"/>
                  </a:lnTo>
                  <a:lnTo>
                    <a:pt x="4" y="236"/>
                  </a:lnTo>
                  <a:lnTo>
                    <a:pt x="6" y="232"/>
                  </a:lnTo>
                  <a:lnTo>
                    <a:pt x="8" y="228"/>
                  </a:lnTo>
                  <a:lnTo>
                    <a:pt x="13" y="224"/>
                  </a:lnTo>
                  <a:lnTo>
                    <a:pt x="15" y="223"/>
                  </a:lnTo>
                  <a:lnTo>
                    <a:pt x="34" y="213"/>
                  </a:lnTo>
                  <a:lnTo>
                    <a:pt x="32" y="209"/>
                  </a:lnTo>
                  <a:lnTo>
                    <a:pt x="31" y="204"/>
                  </a:lnTo>
                  <a:lnTo>
                    <a:pt x="29" y="200"/>
                  </a:lnTo>
                  <a:lnTo>
                    <a:pt x="29" y="196"/>
                  </a:lnTo>
                  <a:lnTo>
                    <a:pt x="27" y="190"/>
                  </a:lnTo>
                  <a:lnTo>
                    <a:pt x="25" y="184"/>
                  </a:lnTo>
                  <a:lnTo>
                    <a:pt x="23" y="177"/>
                  </a:lnTo>
                  <a:lnTo>
                    <a:pt x="23" y="171"/>
                  </a:lnTo>
                  <a:lnTo>
                    <a:pt x="21" y="165"/>
                  </a:lnTo>
                  <a:lnTo>
                    <a:pt x="21" y="158"/>
                  </a:lnTo>
                  <a:lnTo>
                    <a:pt x="21" y="150"/>
                  </a:lnTo>
                  <a:lnTo>
                    <a:pt x="21" y="145"/>
                  </a:lnTo>
                  <a:lnTo>
                    <a:pt x="21" y="137"/>
                  </a:lnTo>
                  <a:lnTo>
                    <a:pt x="23" y="129"/>
                  </a:lnTo>
                  <a:lnTo>
                    <a:pt x="25" y="122"/>
                  </a:lnTo>
                  <a:lnTo>
                    <a:pt x="27" y="114"/>
                  </a:lnTo>
                  <a:lnTo>
                    <a:pt x="31" y="107"/>
                  </a:lnTo>
                  <a:lnTo>
                    <a:pt x="34" y="101"/>
                  </a:lnTo>
                  <a:lnTo>
                    <a:pt x="36" y="95"/>
                  </a:lnTo>
                  <a:lnTo>
                    <a:pt x="40" y="89"/>
                  </a:lnTo>
                  <a:lnTo>
                    <a:pt x="44" y="84"/>
                  </a:lnTo>
                  <a:lnTo>
                    <a:pt x="50" y="78"/>
                  </a:lnTo>
                  <a:lnTo>
                    <a:pt x="51" y="72"/>
                  </a:lnTo>
                  <a:lnTo>
                    <a:pt x="55" y="69"/>
                  </a:lnTo>
                  <a:lnTo>
                    <a:pt x="59" y="65"/>
                  </a:lnTo>
                  <a:lnTo>
                    <a:pt x="61" y="63"/>
                  </a:lnTo>
                  <a:lnTo>
                    <a:pt x="67" y="57"/>
                  </a:lnTo>
                  <a:lnTo>
                    <a:pt x="69" y="57"/>
                  </a:lnTo>
                  <a:lnTo>
                    <a:pt x="93" y="50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4" y="57"/>
                  </a:lnTo>
                  <a:lnTo>
                    <a:pt x="82" y="65"/>
                  </a:lnTo>
                  <a:lnTo>
                    <a:pt x="78" y="69"/>
                  </a:lnTo>
                  <a:lnTo>
                    <a:pt x="76" y="74"/>
                  </a:lnTo>
                  <a:lnTo>
                    <a:pt x="74" y="78"/>
                  </a:lnTo>
                  <a:lnTo>
                    <a:pt x="72" y="84"/>
                  </a:lnTo>
                  <a:lnTo>
                    <a:pt x="69" y="88"/>
                  </a:lnTo>
                  <a:lnTo>
                    <a:pt x="67" y="93"/>
                  </a:lnTo>
                  <a:lnTo>
                    <a:pt x="65" y="99"/>
                  </a:lnTo>
                  <a:lnTo>
                    <a:pt x="65" y="105"/>
                  </a:lnTo>
                  <a:lnTo>
                    <a:pt x="63" y="110"/>
                  </a:lnTo>
                  <a:lnTo>
                    <a:pt x="61" y="114"/>
                  </a:lnTo>
                  <a:lnTo>
                    <a:pt x="61" y="120"/>
                  </a:lnTo>
                  <a:lnTo>
                    <a:pt x="61" y="126"/>
                  </a:lnTo>
                  <a:lnTo>
                    <a:pt x="61" y="131"/>
                  </a:lnTo>
                  <a:lnTo>
                    <a:pt x="61" y="137"/>
                  </a:lnTo>
                  <a:lnTo>
                    <a:pt x="61" y="141"/>
                  </a:lnTo>
                  <a:lnTo>
                    <a:pt x="61" y="146"/>
                  </a:lnTo>
                  <a:lnTo>
                    <a:pt x="61" y="156"/>
                  </a:lnTo>
                  <a:lnTo>
                    <a:pt x="61" y="162"/>
                  </a:lnTo>
                  <a:lnTo>
                    <a:pt x="61" y="165"/>
                  </a:lnTo>
                  <a:lnTo>
                    <a:pt x="63" y="167"/>
                  </a:lnTo>
                  <a:lnTo>
                    <a:pt x="63" y="165"/>
                  </a:lnTo>
                  <a:lnTo>
                    <a:pt x="63" y="164"/>
                  </a:lnTo>
                  <a:lnTo>
                    <a:pt x="65" y="160"/>
                  </a:lnTo>
                  <a:lnTo>
                    <a:pt x="67" y="156"/>
                  </a:lnTo>
                  <a:lnTo>
                    <a:pt x="69" y="150"/>
                  </a:lnTo>
                  <a:lnTo>
                    <a:pt x="72" y="143"/>
                  </a:lnTo>
                  <a:lnTo>
                    <a:pt x="76" y="135"/>
                  </a:lnTo>
                  <a:lnTo>
                    <a:pt x="82" y="127"/>
                  </a:lnTo>
                  <a:lnTo>
                    <a:pt x="82" y="124"/>
                  </a:lnTo>
                  <a:lnTo>
                    <a:pt x="86" y="118"/>
                  </a:lnTo>
                  <a:lnTo>
                    <a:pt x="88" y="114"/>
                  </a:lnTo>
                  <a:lnTo>
                    <a:pt x="89" y="110"/>
                  </a:lnTo>
                  <a:lnTo>
                    <a:pt x="93" y="105"/>
                  </a:lnTo>
                  <a:lnTo>
                    <a:pt x="95" y="101"/>
                  </a:lnTo>
                  <a:lnTo>
                    <a:pt x="99" y="95"/>
                  </a:lnTo>
                  <a:lnTo>
                    <a:pt x="101" y="91"/>
                  </a:lnTo>
                  <a:lnTo>
                    <a:pt x="105" y="86"/>
                  </a:lnTo>
                  <a:lnTo>
                    <a:pt x="107" y="82"/>
                  </a:lnTo>
                  <a:lnTo>
                    <a:pt x="108" y="76"/>
                  </a:lnTo>
                  <a:lnTo>
                    <a:pt x="112" y="72"/>
                  </a:lnTo>
                  <a:lnTo>
                    <a:pt x="120" y="65"/>
                  </a:lnTo>
                  <a:lnTo>
                    <a:pt x="127" y="57"/>
                  </a:lnTo>
                  <a:lnTo>
                    <a:pt x="133" y="50"/>
                  </a:lnTo>
                  <a:lnTo>
                    <a:pt x="141" y="42"/>
                  </a:lnTo>
                  <a:lnTo>
                    <a:pt x="148" y="34"/>
                  </a:lnTo>
                  <a:lnTo>
                    <a:pt x="156" y="29"/>
                  </a:lnTo>
                  <a:lnTo>
                    <a:pt x="162" y="23"/>
                  </a:lnTo>
                  <a:lnTo>
                    <a:pt x="169" y="19"/>
                  </a:lnTo>
                  <a:lnTo>
                    <a:pt x="175" y="15"/>
                  </a:lnTo>
                  <a:lnTo>
                    <a:pt x="183" y="12"/>
                  </a:lnTo>
                  <a:lnTo>
                    <a:pt x="186" y="8"/>
                  </a:lnTo>
                  <a:lnTo>
                    <a:pt x="192" y="6"/>
                  </a:lnTo>
                  <a:lnTo>
                    <a:pt x="196" y="4"/>
                  </a:lnTo>
                  <a:lnTo>
                    <a:pt x="202" y="2"/>
                  </a:lnTo>
                  <a:lnTo>
                    <a:pt x="207" y="0"/>
                  </a:lnTo>
                  <a:lnTo>
                    <a:pt x="209" y="0"/>
                  </a:lnTo>
                  <a:lnTo>
                    <a:pt x="243" y="12"/>
                  </a:lnTo>
                  <a:lnTo>
                    <a:pt x="238" y="19"/>
                  </a:lnTo>
                  <a:close/>
                </a:path>
              </a:pathLst>
            </a:custGeom>
            <a:solidFill>
              <a:srgbClr val="8A8A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3" name="Freeform 56"/>
            <p:cNvSpPr>
              <a:spLocks/>
            </p:cNvSpPr>
            <p:nvPr/>
          </p:nvSpPr>
          <p:spPr bwMode="auto">
            <a:xfrm>
              <a:off x="4512" y="2192"/>
              <a:ext cx="99" cy="121"/>
            </a:xfrm>
            <a:custGeom>
              <a:avLst/>
              <a:gdLst>
                <a:gd name="T0" fmla="*/ 131 w 198"/>
                <a:gd name="T1" fmla="*/ 21 h 241"/>
                <a:gd name="T2" fmla="*/ 129 w 198"/>
                <a:gd name="T3" fmla="*/ 30 h 241"/>
                <a:gd name="T4" fmla="*/ 125 w 198"/>
                <a:gd name="T5" fmla="*/ 40 h 241"/>
                <a:gd name="T6" fmla="*/ 124 w 198"/>
                <a:gd name="T7" fmla="*/ 53 h 241"/>
                <a:gd name="T8" fmla="*/ 118 w 198"/>
                <a:gd name="T9" fmla="*/ 65 h 241"/>
                <a:gd name="T10" fmla="*/ 112 w 198"/>
                <a:gd name="T11" fmla="*/ 78 h 241"/>
                <a:gd name="T12" fmla="*/ 103 w 198"/>
                <a:gd name="T13" fmla="*/ 87 h 241"/>
                <a:gd name="T14" fmla="*/ 93 w 198"/>
                <a:gd name="T15" fmla="*/ 97 h 241"/>
                <a:gd name="T16" fmla="*/ 78 w 198"/>
                <a:gd name="T17" fmla="*/ 101 h 241"/>
                <a:gd name="T18" fmla="*/ 65 w 198"/>
                <a:gd name="T19" fmla="*/ 103 h 241"/>
                <a:gd name="T20" fmla="*/ 47 w 198"/>
                <a:gd name="T21" fmla="*/ 101 h 241"/>
                <a:gd name="T22" fmla="*/ 34 w 198"/>
                <a:gd name="T23" fmla="*/ 99 h 241"/>
                <a:gd name="T24" fmla="*/ 19 w 198"/>
                <a:gd name="T25" fmla="*/ 95 h 241"/>
                <a:gd name="T26" fmla="*/ 9 w 198"/>
                <a:gd name="T27" fmla="*/ 91 h 241"/>
                <a:gd name="T28" fmla="*/ 2 w 198"/>
                <a:gd name="T29" fmla="*/ 89 h 241"/>
                <a:gd name="T30" fmla="*/ 2 w 198"/>
                <a:gd name="T31" fmla="*/ 106 h 241"/>
                <a:gd name="T32" fmla="*/ 28 w 198"/>
                <a:gd name="T33" fmla="*/ 160 h 241"/>
                <a:gd name="T34" fmla="*/ 36 w 198"/>
                <a:gd name="T35" fmla="*/ 165 h 241"/>
                <a:gd name="T36" fmla="*/ 44 w 198"/>
                <a:gd name="T37" fmla="*/ 171 h 241"/>
                <a:gd name="T38" fmla="*/ 55 w 198"/>
                <a:gd name="T39" fmla="*/ 181 h 241"/>
                <a:gd name="T40" fmla="*/ 66 w 198"/>
                <a:gd name="T41" fmla="*/ 190 h 241"/>
                <a:gd name="T42" fmla="*/ 82 w 198"/>
                <a:gd name="T43" fmla="*/ 200 h 241"/>
                <a:gd name="T44" fmla="*/ 95 w 198"/>
                <a:gd name="T45" fmla="*/ 209 h 241"/>
                <a:gd name="T46" fmla="*/ 108 w 198"/>
                <a:gd name="T47" fmla="*/ 219 h 241"/>
                <a:gd name="T48" fmla="*/ 120 w 198"/>
                <a:gd name="T49" fmla="*/ 224 h 241"/>
                <a:gd name="T50" fmla="*/ 133 w 198"/>
                <a:gd name="T51" fmla="*/ 230 h 241"/>
                <a:gd name="T52" fmla="*/ 143 w 198"/>
                <a:gd name="T53" fmla="*/ 234 h 241"/>
                <a:gd name="T54" fmla="*/ 152 w 198"/>
                <a:gd name="T55" fmla="*/ 238 h 241"/>
                <a:gd name="T56" fmla="*/ 163 w 198"/>
                <a:gd name="T57" fmla="*/ 239 h 241"/>
                <a:gd name="T58" fmla="*/ 169 w 198"/>
                <a:gd name="T59" fmla="*/ 241 h 241"/>
                <a:gd name="T60" fmla="*/ 198 w 198"/>
                <a:gd name="T61" fmla="*/ 46 h 241"/>
                <a:gd name="T62" fmla="*/ 177 w 198"/>
                <a:gd name="T63" fmla="*/ 0 h 24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98"/>
                <a:gd name="T97" fmla="*/ 0 h 241"/>
                <a:gd name="T98" fmla="*/ 198 w 198"/>
                <a:gd name="T99" fmla="*/ 241 h 24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98" h="241">
                  <a:moveTo>
                    <a:pt x="177" y="0"/>
                  </a:moveTo>
                  <a:lnTo>
                    <a:pt x="131" y="21"/>
                  </a:lnTo>
                  <a:lnTo>
                    <a:pt x="131" y="23"/>
                  </a:lnTo>
                  <a:lnTo>
                    <a:pt x="129" y="30"/>
                  </a:lnTo>
                  <a:lnTo>
                    <a:pt x="127" y="34"/>
                  </a:lnTo>
                  <a:lnTo>
                    <a:pt x="125" y="40"/>
                  </a:lnTo>
                  <a:lnTo>
                    <a:pt x="125" y="46"/>
                  </a:lnTo>
                  <a:lnTo>
                    <a:pt x="124" y="53"/>
                  </a:lnTo>
                  <a:lnTo>
                    <a:pt x="120" y="59"/>
                  </a:lnTo>
                  <a:lnTo>
                    <a:pt x="118" y="65"/>
                  </a:lnTo>
                  <a:lnTo>
                    <a:pt x="116" y="70"/>
                  </a:lnTo>
                  <a:lnTo>
                    <a:pt x="112" y="78"/>
                  </a:lnTo>
                  <a:lnTo>
                    <a:pt x="106" y="82"/>
                  </a:lnTo>
                  <a:lnTo>
                    <a:pt x="103" y="87"/>
                  </a:lnTo>
                  <a:lnTo>
                    <a:pt x="97" y="93"/>
                  </a:lnTo>
                  <a:lnTo>
                    <a:pt x="93" y="97"/>
                  </a:lnTo>
                  <a:lnTo>
                    <a:pt x="86" y="99"/>
                  </a:lnTo>
                  <a:lnTo>
                    <a:pt x="78" y="101"/>
                  </a:lnTo>
                  <a:lnTo>
                    <a:pt x="72" y="103"/>
                  </a:lnTo>
                  <a:lnTo>
                    <a:pt x="65" y="103"/>
                  </a:lnTo>
                  <a:lnTo>
                    <a:pt x="57" y="103"/>
                  </a:lnTo>
                  <a:lnTo>
                    <a:pt x="47" y="101"/>
                  </a:lnTo>
                  <a:lnTo>
                    <a:pt x="42" y="101"/>
                  </a:lnTo>
                  <a:lnTo>
                    <a:pt x="34" y="99"/>
                  </a:lnTo>
                  <a:lnTo>
                    <a:pt x="27" y="97"/>
                  </a:lnTo>
                  <a:lnTo>
                    <a:pt x="19" y="95"/>
                  </a:lnTo>
                  <a:lnTo>
                    <a:pt x="13" y="93"/>
                  </a:lnTo>
                  <a:lnTo>
                    <a:pt x="9" y="91"/>
                  </a:lnTo>
                  <a:lnTo>
                    <a:pt x="4" y="89"/>
                  </a:lnTo>
                  <a:lnTo>
                    <a:pt x="2" y="89"/>
                  </a:lnTo>
                  <a:lnTo>
                    <a:pt x="0" y="89"/>
                  </a:lnTo>
                  <a:lnTo>
                    <a:pt x="2" y="106"/>
                  </a:lnTo>
                  <a:lnTo>
                    <a:pt x="25" y="139"/>
                  </a:lnTo>
                  <a:lnTo>
                    <a:pt x="28" y="160"/>
                  </a:lnTo>
                  <a:lnTo>
                    <a:pt x="30" y="160"/>
                  </a:lnTo>
                  <a:lnTo>
                    <a:pt x="36" y="165"/>
                  </a:lnTo>
                  <a:lnTo>
                    <a:pt x="38" y="167"/>
                  </a:lnTo>
                  <a:lnTo>
                    <a:pt x="44" y="171"/>
                  </a:lnTo>
                  <a:lnTo>
                    <a:pt x="49" y="177"/>
                  </a:lnTo>
                  <a:lnTo>
                    <a:pt x="55" y="181"/>
                  </a:lnTo>
                  <a:lnTo>
                    <a:pt x="61" y="184"/>
                  </a:lnTo>
                  <a:lnTo>
                    <a:pt x="66" y="190"/>
                  </a:lnTo>
                  <a:lnTo>
                    <a:pt x="74" y="194"/>
                  </a:lnTo>
                  <a:lnTo>
                    <a:pt x="82" y="200"/>
                  </a:lnTo>
                  <a:lnTo>
                    <a:pt x="87" y="203"/>
                  </a:lnTo>
                  <a:lnTo>
                    <a:pt x="95" y="209"/>
                  </a:lnTo>
                  <a:lnTo>
                    <a:pt x="101" y="213"/>
                  </a:lnTo>
                  <a:lnTo>
                    <a:pt x="108" y="219"/>
                  </a:lnTo>
                  <a:lnTo>
                    <a:pt x="114" y="220"/>
                  </a:lnTo>
                  <a:lnTo>
                    <a:pt x="120" y="224"/>
                  </a:lnTo>
                  <a:lnTo>
                    <a:pt x="125" y="226"/>
                  </a:lnTo>
                  <a:lnTo>
                    <a:pt x="133" y="230"/>
                  </a:lnTo>
                  <a:lnTo>
                    <a:pt x="137" y="232"/>
                  </a:lnTo>
                  <a:lnTo>
                    <a:pt x="143" y="234"/>
                  </a:lnTo>
                  <a:lnTo>
                    <a:pt x="146" y="236"/>
                  </a:lnTo>
                  <a:lnTo>
                    <a:pt x="152" y="238"/>
                  </a:lnTo>
                  <a:lnTo>
                    <a:pt x="158" y="239"/>
                  </a:lnTo>
                  <a:lnTo>
                    <a:pt x="163" y="239"/>
                  </a:lnTo>
                  <a:lnTo>
                    <a:pt x="167" y="241"/>
                  </a:lnTo>
                  <a:lnTo>
                    <a:pt x="169" y="241"/>
                  </a:lnTo>
                  <a:lnTo>
                    <a:pt x="179" y="133"/>
                  </a:lnTo>
                  <a:lnTo>
                    <a:pt x="198" y="46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4" name="Freeform 57"/>
            <p:cNvSpPr>
              <a:spLocks/>
            </p:cNvSpPr>
            <p:nvPr/>
          </p:nvSpPr>
          <p:spPr bwMode="auto">
            <a:xfrm>
              <a:off x="4246" y="2015"/>
              <a:ext cx="270" cy="263"/>
            </a:xfrm>
            <a:custGeom>
              <a:avLst/>
              <a:gdLst>
                <a:gd name="T0" fmla="*/ 349 w 540"/>
                <a:gd name="T1" fmla="*/ 119 h 526"/>
                <a:gd name="T2" fmla="*/ 340 w 540"/>
                <a:gd name="T3" fmla="*/ 98 h 526"/>
                <a:gd name="T4" fmla="*/ 332 w 540"/>
                <a:gd name="T5" fmla="*/ 76 h 526"/>
                <a:gd name="T6" fmla="*/ 323 w 540"/>
                <a:gd name="T7" fmla="*/ 51 h 526"/>
                <a:gd name="T8" fmla="*/ 317 w 540"/>
                <a:gd name="T9" fmla="*/ 28 h 526"/>
                <a:gd name="T10" fmla="*/ 311 w 540"/>
                <a:gd name="T11" fmla="*/ 9 h 526"/>
                <a:gd name="T12" fmla="*/ 332 w 540"/>
                <a:gd name="T13" fmla="*/ 1 h 526"/>
                <a:gd name="T14" fmla="*/ 410 w 540"/>
                <a:gd name="T15" fmla="*/ 41 h 526"/>
                <a:gd name="T16" fmla="*/ 464 w 540"/>
                <a:gd name="T17" fmla="*/ 83 h 526"/>
                <a:gd name="T18" fmla="*/ 479 w 540"/>
                <a:gd name="T19" fmla="*/ 74 h 526"/>
                <a:gd name="T20" fmla="*/ 503 w 540"/>
                <a:gd name="T21" fmla="*/ 58 h 526"/>
                <a:gd name="T22" fmla="*/ 524 w 540"/>
                <a:gd name="T23" fmla="*/ 41 h 526"/>
                <a:gd name="T24" fmla="*/ 532 w 540"/>
                <a:gd name="T25" fmla="*/ 38 h 526"/>
                <a:gd name="T26" fmla="*/ 538 w 540"/>
                <a:gd name="T27" fmla="*/ 58 h 526"/>
                <a:gd name="T28" fmla="*/ 538 w 540"/>
                <a:gd name="T29" fmla="*/ 91 h 526"/>
                <a:gd name="T30" fmla="*/ 526 w 540"/>
                <a:gd name="T31" fmla="*/ 112 h 526"/>
                <a:gd name="T32" fmla="*/ 494 w 540"/>
                <a:gd name="T33" fmla="*/ 123 h 526"/>
                <a:gd name="T34" fmla="*/ 488 w 540"/>
                <a:gd name="T35" fmla="*/ 148 h 526"/>
                <a:gd name="T36" fmla="*/ 471 w 540"/>
                <a:gd name="T37" fmla="*/ 172 h 526"/>
                <a:gd name="T38" fmla="*/ 446 w 540"/>
                <a:gd name="T39" fmla="*/ 186 h 526"/>
                <a:gd name="T40" fmla="*/ 441 w 540"/>
                <a:gd name="T41" fmla="*/ 190 h 526"/>
                <a:gd name="T42" fmla="*/ 435 w 540"/>
                <a:gd name="T43" fmla="*/ 212 h 526"/>
                <a:gd name="T44" fmla="*/ 431 w 540"/>
                <a:gd name="T45" fmla="*/ 229 h 526"/>
                <a:gd name="T46" fmla="*/ 424 w 540"/>
                <a:gd name="T47" fmla="*/ 248 h 526"/>
                <a:gd name="T48" fmla="*/ 414 w 540"/>
                <a:gd name="T49" fmla="*/ 273 h 526"/>
                <a:gd name="T50" fmla="*/ 401 w 540"/>
                <a:gd name="T51" fmla="*/ 296 h 526"/>
                <a:gd name="T52" fmla="*/ 386 w 540"/>
                <a:gd name="T53" fmla="*/ 321 h 526"/>
                <a:gd name="T54" fmla="*/ 365 w 540"/>
                <a:gd name="T55" fmla="*/ 343 h 526"/>
                <a:gd name="T56" fmla="*/ 344 w 540"/>
                <a:gd name="T57" fmla="*/ 366 h 526"/>
                <a:gd name="T58" fmla="*/ 319 w 540"/>
                <a:gd name="T59" fmla="*/ 389 h 526"/>
                <a:gd name="T60" fmla="*/ 292 w 540"/>
                <a:gd name="T61" fmla="*/ 410 h 526"/>
                <a:gd name="T62" fmla="*/ 266 w 540"/>
                <a:gd name="T63" fmla="*/ 427 h 526"/>
                <a:gd name="T64" fmla="*/ 239 w 540"/>
                <a:gd name="T65" fmla="*/ 446 h 526"/>
                <a:gd name="T66" fmla="*/ 213 w 540"/>
                <a:gd name="T67" fmla="*/ 463 h 526"/>
                <a:gd name="T68" fmla="*/ 190 w 540"/>
                <a:gd name="T69" fmla="*/ 478 h 526"/>
                <a:gd name="T70" fmla="*/ 165 w 540"/>
                <a:gd name="T71" fmla="*/ 490 h 526"/>
                <a:gd name="T72" fmla="*/ 144 w 540"/>
                <a:gd name="T73" fmla="*/ 499 h 526"/>
                <a:gd name="T74" fmla="*/ 123 w 540"/>
                <a:gd name="T75" fmla="*/ 507 h 526"/>
                <a:gd name="T76" fmla="*/ 95 w 540"/>
                <a:gd name="T77" fmla="*/ 518 h 526"/>
                <a:gd name="T78" fmla="*/ 80 w 540"/>
                <a:gd name="T79" fmla="*/ 526 h 526"/>
                <a:gd name="T80" fmla="*/ 62 w 540"/>
                <a:gd name="T81" fmla="*/ 515 h 526"/>
                <a:gd name="T82" fmla="*/ 43 w 540"/>
                <a:gd name="T83" fmla="*/ 497 h 526"/>
                <a:gd name="T84" fmla="*/ 22 w 540"/>
                <a:gd name="T85" fmla="*/ 480 h 526"/>
                <a:gd name="T86" fmla="*/ 9 w 540"/>
                <a:gd name="T87" fmla="*/ 459 h 526"/>
                <a:gd name="T88" fmla="*/ 2 w 540"/>
                <a:gd name="T89" fmla="*/ 435 h 526"/>
                <a:gd name="T90" fmla="*/ 2 w 540"/>
                <a:gd name="T91" fmla="*/ 421 h 526"/>
                <a:gd name="T92" fmla="*/ 62 w 540"/>
                <a:gd name="T93" fmla="*/ 442 h 526"/>
                <a:gd name="T94" fmla="*/ 118 w 540"/>
                <a:gd name="T95" fmla="*/ 459 h 526"/>
                <a:gd name="T96" fmla="*/ 137 w 540"/>
                <a:gd name="T97" fmla="*/ 452 h 526"/>
                <a:gd name="T98" fmla="*/ 154 w 540"/>
                <a:gd name="T99" fmla="*/ 446 h 526"/>
                <a:gd name="T100" fmla="*/ 173 w 540"/>
                <a:gd name="T101" fmla="*/ 435 h 526"/>
                <a:gd name="T102" fmla="*/ 194 w 540"/>
                <a:gd name="T103" fmla="*/ 421 h 526"/>
                <a:gd name="T104" fmla="*/ 218 w 540"/>
                <a:gd name="T105" fmla="*/ 406 h 526"/>
                <a:gd name="T106" fmla="*/ 241 w 540"/>
                <a:gd name="T107" fmla="*/ 389 h 526"/>
                <a:gd name="T108" fmla="*/ 264 w 540"/>
                <a:gd name="T109" fmla="*/ 368 h 526"/>
                <a:gd name="T110" fmla="*/ 287 w 540"/>
                <a:gd name="T111" fmla="*/ 347 h 526"/>
                <a:gd name="T112" fmla="*/ 308 w 540"/>
                <a:gd name="T113" fmla="*/ 324 h 526"/>
                <a:gd name="T114" fmla="*/ 327 w 540"/>
                <a:gd name="T115" fmla="*/ 305 h 526"/>
                <a:gd name="T116" fmla="*/ 344 w 540"/>
                <a:gd name="T117" fmla="*/ 283 h 526"/>
                <a:gd name="T118" fmla="*/ 361 w 540"/>
                <a:gd name="T119" fmla="*/ 264 h 526"/>
                <a:gd name="T120" fmla="*/ 368 w 540"/>
                <a:gd name="T121" fmla="*/ 176 h 526"/>
                <a:gd name="T122" fmla="*/ 357 w 540"/>
                <a:gd name="T123" fmla="*/ 131 h 52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540"/>
                <a:gd name="T187" fmla="*/ 0 h 526"/>
                <a:gd name="T188" fmla="*/ 540 w 540"/>
                <a:gd name="T189" fmla="*/ 526 h 52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540" h="526">
                  <a:moveTo>
                    <a:pt x="357" y="131"/>
                  </a:moveTo>
                  <a:lnTo>
                    <a:pt x="355" y="129"/>
                  </a:lnTo>
                  <a:lnTo>
                    <a:pt x="353" y="125"/>
                  </a:lnTo>
                  <a:lnTo>
                    <a:pt x="349" y="119"/>
                  </a:lnTo>
                  <a:lnTo>
                    <a:pt x="348" y="112"/>
                  </a:lnTo>
                  <a:lnTo>
                    <a:pt x="346" y="108"/>
                  </a:lnTo>
                  <a:lnTo>
                    <a:pt x="344" y="102"/>
                  </a:lnTo>
                  <a:lnTo>
                    <a:pt x="340" y="98"/>
                  </a:lnTo>
                  <a:lnTo>
                    <a:pt x="340" y="93"/>
                  </a:lnTo>
                  <a:lnTo>
                    <a:pt x="336" y="87"/>
                  </a:lnTo>
                  <a:lnTo>
                    <a:pt x="334" y="81"/>
                  </a:lnTo>
                  <a:lnTo>
                    <a:pt x="332" y="76"/>
                  </a:lnTo>
                  <a:lnTo>
                    <a:pt x="330" y="70"/>
                  </a:lnTo>
                  <a:lnTo>
                    <a:pt x="329" y="64"/>
                  </a:lnTo>
                  <a:lnTo>
                    <a:pt x="327" y="58"/>
                  </a:lnTo>
                  <a:lnTo>
                    <a:pt x="323" y="51"/>
                  </a:lnTo>
                  <a:lnTo>
                    <a:pt x="323" y="45"/>
                  </a:lnTo>
                  <a:lnTo>
                    <a:pt x="319" y="39"/>
                  </a:lnTo>
                  <a:lnTo>
                    <a:pt x="319" y="34"/>
                  </a:lnTo>
                  <a:lnTo>
                    <a:pt x="317" y="28"/>
                  </a:lnTo>
                  <a:lnTo>
                    <a:pt x="317" y="22"/>
                  </a:lnTo>
                  <a:lnTo>
                    <a:pt x="313" y="17"/>
                  </a:lnTo>
                  <a:lnTo>
                    <a:pt x="313" y="13"/>
                  </a:lnTo>
                  <a:lnTo>
                    <a:pt x="311" y="9"/>
                  </a:lnTo>
                  <a:lnTo>
                    <a:pt x="311" y="5"/>
                  </a:lnTo>
                  <a:lnTo>
                    <a:pt x="310" y="1"/>
                  </a:lnTo>
                  <a:lnTo>
                    <a:pt x="310" y="0"/>
                  </a:lnTo>
                  <a:lnTo>
                    <a:pt x="332" y="1"/>
                  </a:lnTo>
                  <a:lnTo>
                    <a:pt x="349" y="34"/>
                  </a:lnTo>
                  <a:lnTo>
                    <a:pt x="372" y="11"/>
                  </a:lnTo>
                  <a:lnTo>
                    <a:pt x="405" y="22"/>
                  </a:lnTo>
                  <a:lnTo>
                    <a:pt x="410" y="41"/>
                  </a:lnTo>
                  <a:lnTo>
                    <a:pt x="435" y="36"/>
                  </a:lnTo>
                  <a:lnTo>
                    <a:pt x="454" y="53"/>
                  </a:lnTo>
                  <a:lnTo>
                    <a:pt x="464" y="85"/>
                  </a:lnTo>
                  <a:lnTo>
                    <a:pt x="464" y="83"/>
                  </a:lnTo>
                  <a:lnTo>
                    <a:pt x="465" y="83"/>
                  </a:lnTo>
                  <a:lnTo>
                    <a:pt x="469" y="79"/>
                  </a:lnTo>
                  <a:lnTo>
                    <a:pt x="475" y="79"/>
                  </a:lnTo>
                  <a:lnTo>
                    <a:pt x="479" y="74"/>
                  </a:lnTo>
                  <a:lnTo>
                    <a:pt x="484" y="72"/>
                  </a:lnTo>
                  <a:lnTo>
                    <a:pt x="492" y="68"/>
                  </a:lnTo>
                  <a:lnTo>
                    <a:pt x="498" y="64"/>
                  </a:lnTo>
                  <a:lnTo>
                    <a:pt x="503" y="58"/>
                  </a:lnTo>
                  <a:lnTo>
                    <a:pt x="509" y="53"/>
                  </a:lnTo>
                  <a:lnTo>
                    <a:pt x="515" y="49"/>
                  </a:lnTo>
                  <a:lnTo>
                    <a:pt x="521" y="45"/>
                  </a:lnTo>
                  <a:lnTo>
                    <a:pt x="524" y="41"/>
                  </a:lnTo>
                  <a:lnTo>
                    <a:pt x="528" y="38"/>
                  </a:lnTo>
                  <a:lnTo>
                    <a:pt x="530" y="36"/>
                  </a:lnTo>
                  <a:lnTo>
                    <a:pt x="532" y="36"/>
                  </a:lnTo>
                  <a:lnTo>
                    <a:pt x="532" y="38"/>
                  </a:lnTo>
                  <a:lnTo>
                    <a:pt x="532" y="39"/>
                  </a:lnTo>
                  <a:lnTo>
                    <a:pt x="534" y="45"/>
                  </a:lnTo>
                  <a:lnTo>
                    <a:pt x="536" y="53"/>
                  </a:lnTo>
                  <a:lnTo>
                    <a:pt x="538" y="58"/>
                  </a:lnTo>
                  <a:lnTo>
                    <a:pt x="540" y="68"/>
                  </a:lnTo>
                  <a:lnTo>
                    <a:pt x="540" y="76"/>
                  </a:lnTo>
                  <a:lnTo>
                    <a:pt x="540" y="85"/>
                  </a:lnTo>
                  <a:lnTo>
                    <a:pt x="538" y="91"/>
                  </a:lnTo>
                  <a:lnTo>
                    <a:pt x="536" y="96"/>
                  </a:lnTo>
                  <a:lnTo>
                    <a:pt x="534" y="102"/>
                  </a:lnTo>
                  <a:lnTo>
                    <a:pt x="530" y="106"/>
                  </a:lnTo>
                  <a:lnTo>
                    <a:pt x="526" y="112"/>
                  </a:lnTo>
                  <a:lnTo>
                    <a:pt x="524" y="115"/>
                  </a:lnTo>
                  <a:lnTo>
                    <a:pt x="494" y="119"/>
                  </a:lnTo>
                  <a:lnTo>
                    <a:pt x="494" y="123"/>
                  </a:lnTo>
                  <a:lnTo>
                    <a:pt x="494" y="127"/>
                  </a:lnTo>
                  <a:lnTo>
                    <a:pt x="494" y="133"/>
                  </a:lnTo>
                  <a:lnTo>
                    <a:pt x="490" y="140"/>
                  </a:lnTo>
                  <a:lnTo>
                    <a:pt x="488" y="148"/>
                  </a:lnTo>
                  <a:lnTo>
                    <a:pt x="486" y="153"/>
                  </a:lnTo>
                  <a:lnTo>
                    <a:pt x="483" y="161"/>
                  </a:lnTo>
                  <a:lnTo>
                    <a:pt x="477" y="167"/>
                  </a:lnTo>
                  <a:lnTo>
                    <a:pt x="471" y="172"/>
                  </a:lnTo>
                  <a:lnTo>
                    <a:pt x="464" y="176"/>
                  </a:lnTo>
                  <a:lnTo>
                    <a:pt x="456" y="182"/>
                  </a:lnTo>
                  <a:lnTo>
                    <a:pt x="450" y="182"/>
                  </a:lnTo>
                  <a:lnTo>
                    <a:pt x="446" y="186"/>
                  </a:lnTo>
                  <a:lnTo>
                    <a:pt x="443" y="188"/>
                  </a:lnTo>
                  <a:lnTo>
                    <a:pt x="441" y="188"/>
                  </a:lnTo>
                  <a:lnTo>
                    <a:pt x="441" y="190"/>
                  </a:lnTo>
                  <a:lnTo>
                    <a:pt x="441" y="193"/>
                  </a:lnTo>
                  <a:lnTo>
                    <a:pt x="439" y="199"/>
                  </a:lnTo>
                  <a:lnTo>
                    <a:pt x="437" y="205"/>
                  </a:lnTo>
                  <a:lnTo>
                    <a:pt x="435" y="212"/>
                  </a:lnTo>
                  <a:lnTo>
                    <a:pt x="435" y="214"/>
                  </a:lnTo>
                  <a:lnTo>
                    <a:pt x="433" y="220"/>
                  </a:lnTo>
                  <a:lnTo>
                    <a:pt x="431" y="224"/>
                  </a:lnTo>
                  <a:lnTo>
                    <a:pt x="431" y="229"/>
                  </a:lnTo>
                  <a:lnTo>
                    <a:pt x="429" y="233"/>
                  </a:lnTo>
                  <a:lnTo>
                    <a:pt x="427" y="239"/>
                  </a:lnTo>
                  <a:lnTo>
                    <a:pt x="426" y="243"/>
                  </a:lnTo>
                  <a:lnTo>
                    <a:pt x="424" y="248"/>
                  </a:lnTo>
                  <a:lnTo>
                    <a:pt x="422" y="254"/>
                  </a:lnTo>
                  <a:lnTo>
                    <a:pt x="418" y="260"/>
                  </a:lnTo>
                  <a:lnTo>
                    <a:pt x="416" y="266"/>
                  </a:lnTo>
                  <a:lnTo>
                    <a:pt x="414" y="273"/>
                  </a:lnTo>
                  <a:lnTo>
                    <a:pt x="410" y="277"/>
                  </a:lnTo>
                  <a:lnTo>
                    <a:pt x="406" y="283"/>
                  </a:lnTo>
                  <a:lnTo>
                    <a:pt x="403" y="288"/>
                  </a:lnTo>
                  <a:lnTo>
                    <a:pt x="401" y="296"/>
                  </a:lnTo>
                  <a:lnTo>
                    <a:pt x="397" y="302"/>
                  </a:lnTo>
                  <a:lnTo>
                    <a:pt x="393" y="307"/>
                  </a:lnTo>
                  <a:lnTo>
                    <a:pt x="389" y="315"/>
                  </a:lnTo>
                  <a:lnTo>
                    <a:pt x="386" y="321"/>
                  </a:lnTo>
                  <a:lnTo>
                    <a:pt x="380" y="326"/>
                  </a:lnTo>
                  <a:lnTo>
                    <a:pt x="374" y="332"/>
                  </a:lnTo>
                  <a:lnTo>
                    <a:pt x="370" y="338"/>
                  </a:lnTo>
                  <a:lnTo>
                    <a:pt x="365" y="343"/>
                  </a:lnTo>
                  <a:lnTo>
                    <a:pt x="359" y="349"/>
                  </a:lnTo>
                  <a:lnTo>
                    <a:pt x="355" y="355"/>
                  </a:lnTo>
                  <a:lnTo>
                    <a:pt x="349" y="361"/>
                  </a:lnTo>
                  <a:lnTo>
                    <a:pt x="344" y="366"/>
                  </a:lnTo>
                  <a:lnTo>
                    <a:pt x="336" y="372"/>
                  </a:lnTo>
                  <a:lnTo>
                    <a:pt x="330" y="378"/>
                  </a:lnTo>
                  <a:lnTo>
                    <a:pt x="325" y="383"/>
                  </a:lnTo>
                  <a:lnTo>
                    <a:pt x="319" y="389"/>
                  </a:lnTo>
                  <a:lnTo>
                    <a:pt x="311" y="393"/>
                  </a:lnTo>
                  <a:lnTo>
                    <a:pt x="306" y="399"/>
                  </a:lnTo>
                  <a:lnTo>
                    <a:pt x="298" y="404"/>
                  </a:lnTo>
                  <a:lnTo>
                    <a:pt x="292" y="410"/>
                  </a:lnTo>
                  <a:lnTo>
                    <a:pt x="287" y="414"/>
                  </a:lnTo>
                  <a:lnTo>
                    <a:pt x="279" y="418"/>
                  </a:lnTo>
                  <a:lnTo>
                    <a:pt x="273" y="423"/>
                  </a:lnTo>
                  <a:lnTo>
                    <a:pt x="266" y="427"/>
                  </a:lnTo>
                  <a:lnTo>
                    <a:pt x="260" y="433"/>
                  </a:lnTo>
                  <a:lnTo>
                    <a:pt x="253" y="437"/>
                  </a:lnTo>
                  <a:lnTo>
                    <a:pt x="247" y="442"/>
                  </a:lnTo>
                  <a:lnTo>
                    <a:pt x="239" y="446"/>
                  </a:lnTo>
                  <a:lnTo>
                    <a:pt x="233" y="450"/>
                  </a:lnTo>
                  <a:lnTo>
                    <a:pt x="226" y="456"/>
                  </a:lnTo>
                  <a:lnTo>
                    <a:pt x="220" y="458"/>
                  </a:lnTo>
                  <a:lnTo>
                    <a:pt x="213" y="463"/>
                  </a:lnTo>
                  <a:lnTo>
                    <a:pt x="207" y="465"/>
                  </a:lnTo>
                  <a:lnTo>
                    <a:pt x="201" y="471"/>
                  </a:lnTo>
                  <a:lnTo>
                    <a:pt x="195" y="475"/>
                  </a:lnTo>
                  <a:lnTo>
                    <a:pt x="190" y="478"/>
                  </a:lnTo>
                  <a:lnTo>
                    <a:pt x="182" y="480"/>
                  </a:lnTo>
                  <a:lnTo>
                    <a:pt x="176" y="484"/>
                  </a:lnTo>
                  <a:lnTo>
                    <a:pt x="169" y="486"/>
                  </a:lnTo>
                  <a:lnTo>
                    <a:pt x="165" y="490"/>
                  </a:lnTo>
                  <a:lnTo>
                    <a:pt x="159" y="492"/>
                  </a:lnTo>
                  <a:lnTo>
                    <a:pt x="154" y="494"/>
                  </a:lnTo>
                  <a:lnTo>
                    <a:pt x="148" y="497"/>
                  </a:lnTo>
                  <a:lnTo>
                    <a:pt x="144" y="499"/>
                  </a:lnTo>
                  <a:lnTo>
                    <a:pt x="138" y="501"/>
                  </a:lnTo>
                  <a:lnTo>
                    <a:pt x="133" y="503"/>
                  </a:lnTo>
                  <a:lnTo>
                    <a:pt x="127" y="505"/>
                  </a:lnTo>
                  <a:lnTo>
                    <a:pt x="123" y="507"/>
                  </a:lnTo>
                  <a:lnTo>
                    <a:pt x="116" y="511"/>
                  </a:lnTo>
                  <a:lnTo>
                    <a:pt x="108" y="515"/>
                  </a:lnTo>
                  <a:lnTo>
                    <a:pt x="100" y="516"/>
                  </a:lnTo>
                  <a:lnTo>
                    <a:pt x="95" y="518"/>
                  </a:lnTo>
                  <a:lnTo>
                    <a:pt x="91" y="520"/>
                  </a:lnTo>
                  <a:lnTo>
                    <a:pt x="85" y="524"/>
                  </a:lnTo>
                  <a:lnTo>
                    <a:pt x="80" y="524"/>
                  </a:lnTo>
                  <a:lnTo>
                    <a:pt x="80" y="526"/>
                  </a:lnTo>
                  <a:lnTo>
                    <a:pt x="76" y="524"/>
                  </a:lnTo>
                  <a:lnTo>
                    <a:pt x="70" y="520"/>
                  </a:lnTo>
                  <a:lnTo>
                    <a:pt x="66" y="518"/>
                  </a:lnTo>
                  <a:lnTo>
                    <a:pt x="62" y="515"/>
                  </a:lnTo>
                  <a:lnTo>
                    <a:pt x="57" y="511"/>
                  </a:lnTo>
                  <a:lnTo>
                    <a:pt x="53" y="509"/>
                  </a:lnTo>
                  <a:lnTo>
                    <a:pt x="47" y="503"/>
                  </a:lnTo>
                  <a:lnTo>
                    <a:pt x="43" y="497"/>
                  </a:lnTo>
                  <a:lnTo>
                    <a:pt x="38" y="494"/>
                  </a:lnTo>
                  <a:lnTo>
                    <a:pt x="32" y="490"/>
                  </a:lnTo>
                  <a:lnTo>
                    <a:pt x="28" y="484"/>
                  </a:lnTo>
                  <a:lnTo>
                    <a:pt x="22" y="480"/>
                  </a:lnTo>
                  <a:lnTo>
                    <a:pt x="19" y="475"/>
                  </a:lnTo>
                  <a:lnTo>
                    <a:pt x="15" y="471"/>
                  </a:lnTo>
                  <a:lnTo>
                    <a:pt x="11" y="465"/>
                  </a:lnTo>
                  <a:lnTo>
                    <a:pt x="9" y="459"/>
                  </a:lnTo>
                  <a:lnTo>
                    <a:pt x="5" y="456"/>
                  </a:lnTo>
                  <a:lnTo>
                    <a:pt x="5" y="450"/>
                  </a:lnTo>
                  <a:lnTo>
                    <a:pt x="2" y="442"/>
                  </a:lnTo>
                  <a:lnTo>
                    <a:pt x="2" y="435"/>
                  </a:lnTo>
                  <a:lnTo>
                    <a:pt x="0" y="429"/>
                  </a:lnTo>
                  <a:lnTo>
                    <a:pt x="2" y="425"/>
                  </a:lnTo>
                  <a:lnTo>
                    <a:pt x="2" y="421"/>
                  </a:lnTo>
                  <a:lnTo>
                    <a:pt x="38" y="359"/>
                  </a:lnTo>
                  <a:lnTo>
                    <a:pt x="22" y="431"/>
                  </a:lnTo>
                  <a:lnTo>
                    <a:pt x="38" y="442"/>
                  </a:lnTo>
                  <a:lnTo>
                    <a:pt x="62" y="442"/>
                  </a:lnTo>
                  <a:lnTo>
                    <a:pt x="112" y="463"/>
                  </a:lnTo>
                  <a:lnTo>
                    <a:pt x="116" y="461"/>
                  </a:lnTo>
                  <a:lnTo>
                    <a:pt x="118" y="459"/>
                  </a:lnTo>
                  <a:lnTo>
                    <a:pt x="121" y="459"/>
                  </a:lnTo>
                  <a:lnTo>
                    <a:pt x="127" y="458"/>
                  </a:lnTo>
                  <a:lnTo>
                    <a:pt x="133" y="456"/>
                  </a:lnTo>
                  <a:lnTo>
                    <a:pt x="137" y="452"/>
                  </a:lnTo>
                  <a:lnTo>
                    <a:pt x="140" y="452"/>
                  </a:lnTo>
                  <a:lnTo>
                    <a:pt x="146" y="448"/>
                  </a:lnTo>
                  <a:lnTo>
                    <a:pt x="150" y="448"/>
                  </a:lnTo>
                  <a:lnTo>
                    <a:pt x="154" y="446"/>
                  </a:lnTo>
                  <a:lnTo>
                    <a:pt x="159" y="442"/>
                  </a:lnTo>
                  <a:lnTo>
                    <a:pt x="163" y="440"/>
                  </a:lnTo>
                  <a:lnTo>
                    <a:pt x="169" y="439"/>
                  </a:lnTo>
                  <a:lnTo>
                    <a:pt x="173" y="435"/>
                  </a:lnTo>
                  <a:lnTo>
                    <a:pt x="178" y="433"/>
                  </a:lnTo>
                  <a:lnTo>
                    <a:pt x="184" y="429"/>
                  </a:lnTo>
                  <a:lnTo>
                    <a:pt x="190" y="427"/>
                  </a:lnTo>
                  <a:lnTo>
                    <a:pt x="194" y="421"/>
                  </a:lnTo>
                  <a:lnTo>
                    <a:pt x="201" y="420"/>
                  </a:lnTo>
                  <a:lnTo>
                    <a:pt x="205" y="416"/>
                  </a:lnTo>
                  <a:lnTo>
                    <a:pt x="213" y="412"/>
                  </a:lnTo>
                  <a:lnTo>
                    <a:pt x="218" y="406"/>
                  </a:lnTo>
                  <a:lnTo>
                    <a:pt x="224" y="402"/>
                  </a:lnTo>
                  <a:lnTo>
                    <a:pt x="230" y="399"/>
                  </a:lnTo>
                  <a:lnTo>
                    <a:pt x="235" y="395"/>
                  </a:lnTo>
                  <a:lnTo>
                    <a:pt x="241" y="389"/>
                  </a:lnTo>
                  <a:lnTo>
                    <a:pt x="247" y="383"/>
                  </a:lnTo>
                  <a:lnTo>
                    <a:pt x="253" y="380"/>
                  </a:lnTo>
                  <a:lnTo>
                    <a:pt x="258" y="374"/>
                  </a:lnTo>
                  <a:lnTo>
                    <a:pt x="264" y="368"/>
                  </a:lnTo>
                  <a:lnTo>
                    <a:pt x="270" y="362"/>
                  </a:lnTo>
                  <a:lnTo>
                    <a:pt x="275" y="357"/>
                  </a:lnTo>
                  <a:lnTo>
                    <a:pt x="281" y="353"/>
                  </a:lnTo>
                  <a:lnTo>
                    <a:pt x="287" y="347"/>
                  </a:lnTo>
                  <a:lnTo>
                    <a:pt x="291" y="342"/>
                  </a:lnTo>
                  <a:lnTo>
                    <a:pt x="296" y="336"/>
                  </a:lnTo>
                  <a:lnTo>
                    <a:pt x="302" y="330"/>
                  </a:lnTo>
                  <a:lnTo>
                    <a:pt x="308" y="324"/>
                  </a:lnTo>
                  <a:lnTo>
                    <a:pt x="311" y="321"/>
                  </a:lnTo>
                  <a:lnTo>
                    <a:pt x="317" y="315"/>
                  </a:lnTo>
                  <a:lnTo>
                    <a:pt x="323" y="309"/>
                  </a:lnTo>
                  <a:lnTo>
                    <a:pt x="327" y="305"/>
                  </a:lnTo>
                  <a:lnTo>
                    <a:pt x="330" y="300"/>
                  </a:lnTo>
                  <a:lnTo>
                    <a:pt x="334" y="296"/>
                  </a:lnTo>
                  <a:lnTo>
                    <a:pt x="338" y="292"/>
                  </a:lnTo>
                  <a:lnTo>
                    <a:pt x="344" y="283"/>
                  </a:lnTo>
                  <a:lnTo>
                    <a:pt x="351" y="277"/>
                  </a:lnTo>
                  <a:lnTo>
                    <a:pt x="355" y="271"/>
                  </a:lnTo>
                  <a:lnTo>
                    <a:pt x="359" y="267"/>
                  </a:lnTo>
                  <a:lnTo>
                    <a:pt x="361" y="264"/>
                  </a:lnTo>
                  <a:lnTo>
                    <a:pt x="363" y="264"/>
                  </a:lnTo>
                  <a:lnTo>
                    <a:pt x="342" y="191"/>
                  </a:lnTo>
                  <a:lnTo>
                    <a:pt x="342" y="161"/>
                  </a:lnTo>
                  <a:lnTo>
                    <a:pt x="368" y="176"/>
                  </a:lnTo>
                  <a:lnTo>
                    <a:pt x="395" y="176"/>
                  </a:lnTo>
                  <a:lnTo>
                    <a:pt x="365" y="153"/>
                  </a:lnTo>
                  <a:lnTo>
                    <a:pt x="357" y="131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5" name="Freeform 58"/>
            <p:cNvSpPr>
              <a:spLocks/>
            </p:cNvSpPr>
            <p:nvPr/>
          </p:nvSpPr>
          <p:spPr bwMode="auto">
            <a:xfrm>
              <a:off x="4373" y="1967"/>
              <a:ext cx="61" cy="50"/>
            </a:xfrm>
            <a:custGeom>
              <a:avLst/>
              <a:gdLst>
                <a:gd name="T0" fmla="*/ 55 w 121"/>
                <a:gd name="T1" fmla="*/ 76 h 100"/>
                <a:gd name="T2" fmla="*/ 20 w 121"/>
                <a:gd name="T3" fmla="*/ 100 h 100"/>
                <a:gd name="T4" fmla="*/ 0 w 121"/>
                <a:gd name="T5" fmla="*/ 95 h 100"/>
                <a:gd name="T6" fmla="*/ 20 w 121"/>
                <a:gd name="T7" fmla="*/ 40 h 100"/>
                <a:gd name="T8" fmla="*/ 72 w 121"/>
                <a:gd name="T9" fmla="*/ 2 h 100"/>
                <a:gd name="T10" fmla="*/ 121 w 121"/>
                <a:gd name="T11" fmla="*/ 0 h 100"/>
                <a:gd name="T12" fmla="*/ 114 w 121"/>
                <a:gd name="T13" fmla="*/ 21 h 100"/>
                <a:gd name="T14" fmla="*/ 70 w 121"/>
                <a:gd name="T15" fmla="*/ 55 h 100"/>
                <a:gd name="T16" fmla="*/ 55 w 121"/>
                <a:gd name="T17" fmla="*/ 76 h 100"/>
                <a:gd name="T18" fmla="*/ 55 w 121"/>
                <a:gd name="T19" fmla="*/ 76 h 1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1"/>
                <a:gd name="T31" fmla="*/ 0 h 100"/>
                <a:gd name="T32" fmla="*/ 121 w 121"/>
                <a:gd name="T33" fmla="*/ 100 h 1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1" h="100">
                  <a:moveTo>
                    <a:pt x="55" y="76"/>
                  </a:moveTo>
                  <a:lnTo>
                    <a:pt x="20" y="100"/>
                  </a:lnTo>
                  <a:lnTo>
                    <a:pt x="0" y="95"/>
                  </a:lnTo>
                  <a:lnTo>
                    <a:pt x="20" y="40"/>
                  </a:lnTo>
                  <a:lnTo>
                    <a:pt x="72" y="2"/>
                  </a:lnTo>
                  <a:lnTo>
                    <a:pt x="121" y="0"/>
                  </a:lnTo>
                  <a:lnTo>
                    <a:pt x="114" y="21"/>
                  </a:lnTo>
                  <a:lnTo>
                    <a:pt x="70" y="55"/>
                  </a:lnTo>
                  <a:lnTo>
                    <a:pt x="55" y="76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6" name="Freeform 59"/>
            <p:cNvSpPr>
              <a:spLocks/>
            </p:cNvSpPr>
            <p:nvPr/>
          </p:nvSpPr>
          <p:spPr bwMode="auto">
            <a:xfrm>
              <a:off x="4393" y="1921"/>
              <a:ext cx="35" cy="25"/>
            </a:xfrm>
            <a:custGeom>
              <a:avLst/>
              <a:gdLst>
                <a:gd name="T0" fmla="*/ 6 w 71"/>
                <a:gd name="T1" fmla="*/ 25 h 50"/>
                <a:gd name="T2" fmla="*/ 0 w 71"/>
                <a:gd name="T3" fmla="*/ 6 h 50"/>
                <a:gd name="T4" fmla="*/ 2 w 71"/>
                <a:gd name="T5" fmla="*/ 6 h 50"/>
                <a:gd name="T6" fmla="*/ 6 w 71"/>
                <a:gd name="T7" fmla="*/ 2 h 50"/>
                <a:gd name="T8" fmla="*/ 12 w 71"/>
                <a:gd name="T9" fmla="*/ 0 h 50"/>
                <a:gd name="T10" fmla="*/ 21 w 71"/>
                <a:gd name="T11" fmla="*/ 6 h 50"/>
                <a:gd name="T12" fmla="*/ 23 w 71"/>
                <a:gd name="T13" fmla="*/ 6 h 50"/>
                <a:gd name="T14" fmla="*/ 27 w 71"/>
                <a:gd name="T15" fmla="*/ 12 h 50"/>
                <a:gd name="T16" fmla="*/ 29 w 71"/>
                <a:gd name="T17" fmla="*/ 16 h 50"/>
                <a:gd name="T18" fmla="*/ 33 w 71"/>
                <a:gd name="T19" fmla="*/ 19 h 50"/>
                <a:gd name="T20" fmla="*/ 37 w 71"/>
                <a:gd name="T21" fmla="*/ 27 h 50"/>
                <a:gd name="T22" fmla="*/ 38 w 71"/>
                <a:gd name="T23" fmla="*/ 31 h 50"/>
                <a:gd name="T24" fmla="*/ 71 w 71"/>
                <a:gd name="T25" fmla="*/ 50 h 50"/>
                <a:gd name="T26" fmla="*/ 35 w 71"/>
                <a:gd name="T27" fmla="*/ 50 h 50"/>
                <a:gd name="T28" fmla="*/ 6 w 71"/>
                <a:gd name="T29" fmla="*/ 25 h 50"/>
                <a:gd name="T30" fmla="*/ 6 w 71"/>
                <a:gd name="T31" fmla="*/ 25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1"/>
                <a:gd name="T49" fmla="*/ 0 h 50"/>
                <a:gd name="T50" fmla="*/ 71 w 71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1" h="50">
                  <a:moveTo>
                    <a:pt x="6" y="25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6" y="2"/>
                  </a:lnTo>
                  <a:lnTo>
                    <a:pt x="12" y="0"/>
                  </a:lnTo>
                  <a:lnTo>
                    <a:pt x="21" y="6"/>
                  </a:lnTo>
                  <a:lnTo>
                    <a:pt x="23" y="6"/>
                  </a:lnTo>
                  <a:lnTo>
                    <a:pt x="27" y="12"/>
                  </a:lnTo>
                  <a:lnTo>
                    <a:pt x="29" y="16"/>
                  </a:lnTo>
                  <a:lnTo>
                    <a:pt x="33" y="19"/>
                  </a:lnTo>
                  <a:lnTo>
                    <a:pt x="37" y="27"/>
                  </a:lnTo>
                  <a:lnTo>
                    <a:pt x="38" y="31"/>
                  </a:lnTo>
                  <a:lnTo>
                    <a:pt x="71" y="50"/>
                  </a:lnTo>
                  <a:lnTo>
                    <a:pt x="35" y="50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7" name="Freeform 60"/>
            <p:cNvSpPr>
              <a:spLocks/>
            </p:cNvSpPr>
            <p:nvPr/>
          </p:nvSpPr>
          <p:spPr bwMode="auto">
            <a:xfrm>
              <a:off x="4481" y="1992"/>
              <a:ext cx="204" cy="129"/>
            </a:xfrm>
            <a:custGeom>
              <a:avLst/>
              <a:gdLst>
                <a:gd name="T0" fmla="*/ 6 w 407"/>
                <a:gd name="T1" fmla="*/ 10 h 258"/>
                <a:gd name="T2" fmla="*/ 25 w 407"/>
                <a:gd name="T3" fmla="*/ 2 h 258"/>
                <a:gd name="T4" fmla="*/ 38 w 407"/>
                <a:gd name="T5" fmla="*/ 0 h 258"/>
                <a:gd name="T6" fmla="*/ 57 w 407"/>
                <a:gd name="T7" fmla="*/ 4 h 258"/>
                <a:gd name="T8" fmla="*/ 69 w 407"/>
                <a:gd name="T9" fmla="*/ 25 h 258"/>
                <a:gd name="T10" fmla="*/ 71 w 407"/>
                <a:gd name="T11" fmla="*/ 42 h 258"/>
                <a:gd name="T12" fmla="*/ 74 w 407"/>
                <a:gd name="T13" fmla="*/ 48 h 258"/>
                <a:gd name="T14" fmla="*/ 90 w 407"/>
                <a:gd name="T15" fmla="*/ 61 h 258"/>
                <a:gd name="T16" fmla="*/ 105 w 407"/>
                <a:gd name="T17" fmla="*/ 74 h 258"/>
                <a:gd name="T18" fmla="*/ 124 w 407"/>
                <a:gd name="T19" fmla="*/ 87 h 258"/>
                <a:gd name="T20" fmla="*/ 145 w 407"/>
                <a:gd name="T21" fmla="*/ 101 h 258"/>
                <a:gd name="T22" fmla="*/ 166 w 407"/>
                <a:gd name="T23" fmla="*/ 116 h 258"/>
                <a:gd name="T24" fmla="*/ 190 w 407"/>
                <a:gd name="T25" fmla="*/ 131 h 258"/>
                <a:gd name="T26" fmla="*/ 211 w 407"/>
                <a:gd name="T27" fmla="*/ 141 h 258"/>
                <a:gd name="T28" fmla="*/ 225 w 407"/>
                <a:gd name="T29" fmla="*/ 148 h 258"/>
                <a:gd name="T30" fmla="*/ 240 w 407"/>
                <a:gd name="T31" fmla="*/ 154 h 258"/>
                <a:gd name="T32" fmla="*/ 253 w 407"/>
                <a:gd name="T33" fmla="*/ 160 h 258"/>
                <a:gd name="T34" fmla="*/ 268 w 407"/>
                <a:gd name="T35" fmla="*/ 163 h 258"/>
                <a:gd name="T36" fmla="*/ 283 w 407"/>
                <a:gd name="T37" fmla="*/ 167 h 258"/>
                <a:gd name="T38" fmla="*/ 301 w 407"/>
                <a:gd name="T39" fmla="*/ 169 h 258"/>
                <a:gd name="T40" fmla="*/ 316 w 407"/>
                <a:gd name="T41" fmla="*/ 171 h 258"/>
                <a:gd name="T42" fmla="*/ 331 w 407"/>
                <a:gd name="T43" fmla="*/ 173 h 258"/>
                <a:gd name="T44" fmla="*/ 344 w 407"/>
                <a:gd name="T45" fmla="*/ 175 h 258"/>
                <a:gd name="T46" fmla="*/ 367 w 407"/>
                <a:gd name="T47" fmla="*/ 177 h 258"/>
                <a:gd name="T48" fmla="*/ 380 w 407"/>
                <a:gd name="T49" fmla="*/ 179 h 258"/>
                <a:gd name="T50" fmla="*/ 380 w 407"/>
                <a:gd name="T51" fmla="*/ 201 h 258"/>
                <a:gd name="T52" fmla="*/ 399 w 407"/>
                <a:gd name="T53" fmla="*/ 247 h 258"/>
                <a:gd name="T54" fmla="*/ 384 w 407"/>
                <a:gd name="T55" fmla="*/ 253 h 258"/>
                <a:gd name="T56" fmla="*/ 371 w 407"/>
                <a:gd name="T57" fmla="*/ 257 h 258"/>
                <a:gd name="T58" fmla="*/ 354 w 407"/>
                <a:gd name="T59" fmla="*/ 257 h 258"/>
                <a:gd name="T60" fmla="*/ 333 w 407"/>
                <a:gd name="T61" fmla="*/ 257 h 258"/>
                <a:gd name="T62" fmla="*/ 314 w 407"/>
                <a:gd name="T63" fmla="*/ 257 h 258"/>
                <a:gd name="T64" fmla="*/ 299 w 407"/>
                <a:gd name="T65" fmla="*/ 255 h 258"/>
                <a:gd name="T66" fmla="*/ 289 w 407"/>
                <a:gd name="T67" fmla="*/ 253 h 258"/>
                <a:gd name="T68" fmla="*/ 278 w 407"/>
                <a:gd name="T69" fmla="*/ 245 h 258"/>
                <a:gd name="T70" fmla="*/ 274 w 407"/>
                <a:gd name="T71" fmla="*/ 230 h 258"/>
                <a:gd name="T72" fmla="*/ 270 w 407"/>
                <a:gd name="T73" fmla="*/ 217 h 258"/>
                <a:gd name="T74" fmla="*/ 268 w 407"/>
                <a:gd name="T75" fmla="*/ 201 h 258"/>
                <a:gd name="T76" fmla="*/ 268 w 407"/>
                <a:gd name="T77" fmla="*/ 188 h 258"/>
                <a:gd name="T78" fmla="*/ 268 w 407"/>
                <a:gd name="T79" fmla="*/ 177 h 258"/>
                <a:gd name="T80" fmla="*/ 264 w 407"/>
                <a:gd name="T81" fmla="*/ 173 h 258"/>
                <a:gd name="T82" fmla="*/ 249 w 407"/>
                <a:gd name="T83" fmla="*/ 169 h 258"/>
                <a:gd name="T84" fmla="*/ 226 w 407"/>
                <a:gd name="T85" fmla="*/ 162 h 258"/>
                <a:gd name="T86" fmla="*/ 211 w 407"/>
                <a:gd name="T87" fmla="*/ 156 h 258"/>
                <a:gd name="T88" fmla="*/ 196 w 407"/>
                <a:gd name="T89" fmla="*/ 152 h 258"/>
                <a:gd name="T90" fmla="*/ 181 w 407"/>
                <a:gd name="T91" fmla="*/ 146 h 258"/>
                <a:gd name="T92" fmla="*/ 166 w 407"/>
                <a:gd name="T93" fmla="*/ 143 h 258"/>
                <a:gd name="T94" fmla="*/ 152 w 407"/>
                <a:gd name="T95" fmla="*/ 137 h 258"/>
                <a:gd name="T96" fmla="*/ 137 w 407"/>
                <a:gd name="T97" fmla="*/ 133 h 258"/>
                <a:gd name="T98" fmla="*/ 122 w 407"/>
                <a:gd name="T99" fmla="*/ 125 h 258"/>
                <a:gd name="T100" fmla="*/ 105 w 407"/>
                <a:gd name="T101" fmla="*/ 118 h 258"/>
                <a:gd name="T102" fmla="*/ 90 w 407"/>
                <a:gd name="T103" fmla="*/ 110 h 258"/>
                <a:gd name="T104" fmla="*/ 80 w 407"/>
                <a:gd name="T105" fmla="*/ 105 h 258"/>
                <a:gd name="T106" fmla="*/ 34 w 407"/>
                <a:gd name="T107" fmla="*/ 48 h 258"/>
                <a:gd name="T108" fmla="*/ 0 w 407"/>
                <a:gd name="T109" fmla="*/ 13 h 25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7"/>
                <a:gd name="T166" fmla="*/ 0 h 258"/>
                <a:gd name="T167" fmla="*/ 407 w 407"/>
                <a:gd name="T168" fmla="*/ 258 h 25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7" h="258">
                  <a:moveTo>
                    <a:pt x="0" y="13"/>
                  </a:moveTo>
                  <a:lnTo>
                    <a:pt x="2" y="11"/>
                  </a:lnTo>
                  <a:lnTo>
                    <a:pt x="6" y="10"/>
                  </a:lnTo>
                  <a:lnTo>
                    <a:pt x="12" y="6"/>
                  </a:lnTo>
                  <a:lnTo>
                    <a:pt x="21" y="4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8" y="0"/>
                  </a:lnTo>
                  <a:lnTo>
                    <a:pt x="46" y="0"/>
                  </a:lnTo>
                  <a:lnTo>
                    <a:pt x="53" y="2"/>
                  </a:lnTo>
                  <a:lnTo>
                    <a:pt x="57" y="4"/>
                  </a:lnTo>
                  <a:lnTo>
                    <a:pt x="63" y="10"/>
                  </a:lnTo>
                  <a:lnTo>
                    <a:pt x="65" y="15"/>
                  </a:lnTo>
                  <a:lnTo>
                    <a:pt x="69" y="25"/>
                  </a:lnTo>
                  <a:lnTo>
                    <a:pt x="69" y="30"/>
                  </a:lnTo>
                  <a:lnTo>
                    <a:pt x="71" y="36"/>
                  </a:lnTo>
                  <a:lnTo>
                    <a:pt x="71" y="42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4" y="48"/>
                  </a:lnTo>
                  <a:lnTo>
                    <a:pt x="80" y="51"/>
                  </a:lnTo>
                  <a:lnTo>
                    <a:pt x="88" y="59"/>
                  </a:lnTo>
                  <a:lnTo>
                    <a:pt x="90" y="61"/>
                  </a:lnTo>
                  <a:lnTo>
                    <a:pt x="95" y="65"/>
                  </a:lnTo>
                  <a:lnTo>
                    <a:pt x="99" y="68"/>
                  </a:lnTo>
                  <a:lnTo>
                    <a:pt x="105" y="74"/>
                  </a:lnTo>
                  <a:lnTo>
                    <a:pt x="110" y="78"/>
                  </a:lnTo>
                  <a:lnTo>
                    <a:pt x="118" y="82"/>
                  </a:lnTo>
                  <a:lnTo>
                    <a:pt x="124" y="87"/>
                  </a:lnTo>
                  <a:lnTo>
                    <a:pt x="131" y="91"/>
                  </a:lnTo>
                  <a:lnTo>
                    <a:pt x="137" y="97"/>
                  </a:lnTo>
                  <a:lnTo>
                    <a:pt x="145" y="101"/>
                  </a:lnTo>
                  <a:lnTo>
                    <a:pt x="152" y="106"/>
                  </a:lnTo>
                  <a:lnTo>
                    <a:pt x="158" y="112"/>
                  </a:lnTo>
                  <a:lnTo>
                    <a:pt x="166" y="116"/>
                  </a:lnTo>
                  <a:lnTo>
                    <a:pt x="173" y="122"/>
                  </a:lnTo>
                  <a:lnTo>
                    <a:pt x="181" y="125"/>
                  </a:lnTo>
                  <a:lnTo>
                    <a:pt x="190" y="131"/>
                  </a:lnTo>
                  <a:lnTo>
                    <a:pt x="198" y="135"/>
                  </a:lnTo>
                  <a:lnTo>
                    <a:pt x="207" y="139"/>
                  </a:lnTo>
                  <a:lnTo>
                    <a:pt x="211" y="141"/>
                  </a:lnTo>
                  <a:lnTo>
                    <a:pt x="215" y="144"/>
                  </a:lnTo>
                  <a:lnTo>
                    <a:pt x="221" y="146"/>
                  </a:lnTo>
                  <a:lnTo>
                    <a:pt x="225" y="148"/>
                  </a:lnTo>
                  <a:lnTo>
                    <a:pt x="230" y="150"/>
                  </a:lnTo>
                  <a:lnTo>
                    <a:pt x="234" y="152"/>
                  </a:lnTo>
                  <a:lnTo>
                    <a:pt x="240" y="154"/>
                  </a:lnTo>
                  <a:lnTo>
                    <a:pt x="244" y="156"/>
                  </a:lnTo>
                  <a:lnTo>
                    <a:pt x="249" y="158"/>
                  </a:lnTo>
                  <a:lnTo>
                    <a:pt x="253" y="160"/>
                  </a:lnTo>
                  <a:lnTo>
                    <a:pt x="259" y="160"/>
                  </a:lnTo>
                  <a:lnTo>
                    <a:pt x="264" y="163"/>
                  </a:lnTo>
                  <a:lnTo>
                    <a:pt x="268" y="163"/>
                  </a:lnTo>
                  <a:lnTo>
                    <a:pt x="274" y="165"/>
                  </a:lnTo>
                  <a:lnTo>
                    <a:pt x="278" y="165"/>
                  </a:lnTo>
                  <a:lnTo>
                    <a:pt x="283" y="167"/>
                  </a:lnTo>
                  <a:lnTo>
                    <a:pt x="289" y="167"/>
                  </a:lnTo>
                  <a:lnTo>
                    <a:pt x="295" y="169"/>
                  </a:lnTo>
                  <a:lnTo>
                    <a:pt x="301" y="169"/>
                  </a:lnTo>
                  <a:lnTo>
                    <a:pt x="304" y="171"/>
                  </a:lnTo>
                  <a:lnTo>
                    <a:pt x="310" y="171"/>
                  </a:lnTo>
                  <a:lnTo>
                    <a:pt x="316" y="171"/>
                  </a:lnTo>
                  <a:lnTo>
                    <a:pt x="320" y="171"/>
                  </a:lnTo>
                  <a:lnTo>
                    <a:pt x="325" y="173"/>
                  </a:lnTo>
                  <a:lnTo>
                    <a:pt x="331" y="173"/>
                  </a:lnTo>
                  <a:lnTo>
                    <a:pt x="335" y="175"/>
                  </a:lnTo>
                  <a:lnTo>
                    <a:pt x="341" y="175"/>
                  </a:lnTo>
                  <a:lnTo>
                    <a:pt x="344" y="175"/>
                  </a:lnTo>
                  <a:lnTo>
                    <a:pt x="352" y="175"/>
                  </a:lnTo>
                  <a:lnTo>
                    <a:pt x="360" y="177"/>
                  </a:lnTo>
                  <a:lnTo>
                    <a:pt x="367" y="177"/>
                  </a:lnTo>
                  <a:lnTo>
                    <a:pt x="373" y="179"/>
                  </a:lnTo>
                  <a:lnTo>
                    <a:pt x="377" y="179"/>
                  </a:lnTo>
                  <a:lnTo>
                    <a:pt x="380" y="179"/>
                  </a:lnTo>
                  <a:lnTo>
                    <a:pt x="384" y="179"/>
                  </a:lnTo>
                  <a:lnTo>
                    <a:pt x="386" y="179"/>
                  </a:lnTo>
                  <a:lnTo>
                    <a:pt x="380" y="201"/>
                  </a:lnTo>
                  <a:lnTo>
                    <a:pt x="407" y="241"/>
                  </a:lnTo>
                  <a:lnTo>
                    <a:pt x="405" y="243"/>
                  </a:lnTo>
                  <a:lnTo>
                    <a:pt x="399" y="247"/>
                  </a:lnTo>
                  <a:lnTo>
                    <a:pt x="394" y="251"/>
                  </a:lnTo>
                  <a:lnTo>
                    <a:pt x="388" y="253"/>
                  </a:lnTo>
                  <a:lnTo>
                    <a:pt x="384" y="253"/>
                  </a:lnTo>
                  <a:lnTo>
                    <a:pt x="380" y="255"/>
                  </a:lnTo>
                  <a:lnTo>
                    <a:pt x="375" y="257"/>
                  </a:lnTo>
                  <a:lnTo>
                    <a:pt x="371" y="257"/>
                  </a:lnTo>
                  <a:lnTo>
                    <a:pt x="365" y="257"/>
                  </a:lnTo>
                  <a:lnTo>
                    <a:pt x="360" y="257"/>
                  </a:lnTo>
                  <a:lnTo>
                    <a:pt x="354" y="257"/>
                  </a:lnTo>
                  <a:lnTo>
                    <a:pt x="346" y="258"/>
                  </a:lnTo>
                  <a:lnTo>
                    <a:pt x="339" y="257"/>
                  </a:lnTo>
                  <a:lnTo>
                    <a:pt x="333" y="257"/>
                  </a:lnTo>
                  <a:lnTo>
                    <a:pt x="325" y="257"/>
                  </a:lnTo>
                  <a:lnTo>
                    <a:pt x="320" y="257"/>
                  </a:lnTo>
                  <a:lnTo>
                    <a:pt x="314" y="257"/>
                  </a:lnTo>
                  <a:lnTo>
                    <a:pt x="308" y="255"/>
                  </a:lnTo>
                  <a:lnTo>
                    <a:pt x="302" y="255"/>
                  </a:lnTo>
                  <a:lnTo>
                    <a:pt x="299" y="255"/>
                  </a:lnTo>
                  <a:lnTo>
                    <a:pt x="293" y="253"/>
                  </a:lnTo>
                  <a:lnTo>
                    <a:pt x="291" y="253"/>
                  </a:lnTo>
                  <a:lnTo>
                    <a:pt x="289" y="253"/>
                  </a:lnTo>
                  <a:lnTo>
                    <a:pt x="283" y="251"/>
                  </a:lnTo>
                  <a:lnTo>
                    <a:pt x="282" y="249"/>
                  </a:lnTo>
                  <a:lnTo>
                    <a:pt x="278" y="245"/>
                  </a:lnTo>
                  <a:lnTo>
                    <a:pt x="276" y="241"/>
                  </a:lnTo>
                  <a:lnTo>
                    <a:pt x="274" y="236"/>
                  </a:lnTo>
                  <a:lnTo>
                    <a:pt x="274" y="230"/>
                  </a:lnTo>
                  <a:lnTo>
                    <a:pt x="272" y="226"/>
                  </a:lnTo>
                  <a:lnTo>
                    <a:pt x="270" y="220"/>
                  </a:lnTo>
                  <a:lnTo>
                    <a:pt x="270" y="217"/>
                  </a:lnTo>
                  <a:lnTo>
                    <a:pt x="270" y="211"/>
                  </a:lnTo>
                  <a:lnTo>
                    <a:pt x="268" y="207"/>
                  </a:lnTo>
                  <a:lnTo>
                    <a:pt x="268" y="201"/>
                  </a:lnTo>
                  <a:lnTo>
                    <a:pt x="268" y="198"/>
                  </a:lnTo>
                  <a:lnTo>
                    <a:pt x="268" y="192"/>
                  </a:lnTo>
                  <a:lnTo>
                    <a:pt x="268" y="188"/>
                  </a:lnTo>
                  <a:lnTo>
                    <a:pt x="268" y="184"/>
                  </a:lnTo>
                  <a:lnTo>
                    <a:pt x="268" y="181"/>
                  </a:lnTo>
                  <a:lnTo>
                    <a:pt x="268" y="177"/>
                  </a:lnTo>
                  <a:lnTo>
                    <a:pt x="268" y="175"/>
                  </a:lnTo>
                  <a:lnTo>
                    <a:pt x="266" y="175"/>
                  </a:lnTo>
                  <a:lnTo>
                    <a:pt x="264" y="173"/>
                  </a:lnTo>
                  <a:lnTo>
                    <a:pt x="261" y="171"/>
                  </a:lnTo>
                  <a:lnTo>
                    <a:pt x="255" y="171"/>
                  </a:lnTo>
                  <a:lnTo>
                    <a:pt x="249" y="169"/>
                  </a:lnTo>
                  <a:lnTo>
                    <a:pt x="242" y="165"/>
                  </a:lnTo>
                  <a:lnTo>
                    <a:pt x="234" y="163"/>
                  </a:lnTo>
                  <a:lnTo>
                    <a:pt x="226" y="162"/>
                  </a:lnTo>
                  <a:lnTo>
                    <a:pt x="221" y="160"/>
                  </a:lnTo>
                  <a:lnTo>
                    <a:pt x="215" y="160"/>
                  </a:lnTo>
                  <a:lnTo>
                    <a:pt x="211" y="156"/>
                  </a:lnTo>
                  <a:lnTo>
                    <a:pt x="206" y="156"/>
                  </a:lnTo>
                  <a:lnTo>
                    <a:pt x="200" y="154"/>
                  </a:lnTo>
                  <a:lnTo>
                    <a:pt x="196" y="152"/>
                  </a:lnTo>
                  <a:lnTo>
                    <a:pt x="190" y="150"/>
                  </a:lnTo>
                  <a:lnTo>
                    <a:pt x="187" y="148"/>
                  </a:lnTo>
                  <a:lnTo>
                    <a:pt x="181" y="146"/>
                  </a:lnTo>
                  <a:lnTo>
                    <a:pt x="175" y="144"/>
                  </a:lnTo>
                  <a:lnTo>
                    <a:pt x="171" y="144"/>
                  </a:lnTo>
                  <a:lnTo>
                    <a:pt x="166" y="143"/>
                  </a:lnTo>
                  <a:lnTo>
                    <a:pt x="162" y="141"/>
                  </a:lnTo>
                  <a:lnTo>
                    <a:pt x="156" y="139"/>
                  </a:lnTo>
                  <a:lnTo>
                    <a:pt x="152" y="137"/>
                  </a:lnTo>
                  <a:lnTo>
                    <a:pt x="147" y="137"/>
                  </a:lnTo>
                  <a:lnTo>
                    <a:pt x="143" y="133"/>
                  </a:lnTo>
                  <a:lnTo>
                    <a:pt x="137" y="133"/>
                  </a:lnTo>
                  <a:lnTo>
                    <a:pt x="133" y="131"/>
                  </a:lnTo>
                  <a:lnTo>
                    <a:pt x="129" y="129"/>
                  </a:lnTo>
                  <a:lnTo>
                    <a:pt x="122" y="125"/>
                  </a:lnTo>
                  <a:lnTo>
                    <a:pt x="116" y="122"/>
                  </a:lnTo>
                  <a:lnTo>
                    <a:pt x="109" y="120"/>
                  </a:lnTo>
                  <a:lnTo>
                    <a:pt x="105" y="118"/>
                  </a:lnTo>
                  <a:lnTo>
                    <a:pt x="99" y="114"/>
                  </a:lnTo>
                  <a:lnTo>
                    <a:pt x="93" y="112"/>
                  </a:lnTo>
                  <a:lnTo>
                    <a:pt x="90" y="110"/>
                  </a:lnTo>
                  <a:lnTo>
                    <a:pt x="86" y="106"/>
                  </a:lnTo>
                  <a:lnTo>
                    <a:pt x="82" y="106"/>
                  </a:lnTo>
                  <a:lnTo>
                    <a:pt x="80" y="105"/>
                  </a:lnTo>
                  <a:lnTo>
                    <a:pt x="78" y="103"/>
                  </a:lnTo>
                  <a:lnTo>
                    <a:pt x="67" y="59"/>
                  </a:lnTo>
                  <a:lnTo>
                    <a:pt x="34" y="48"/>
                  </a:lnTo>
                  <a:lnTo>
                    <a:pt x="27" y="2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8" name="Freeform 61"/>
            <p:cNvSpPr>
              <a:spLocks/>
            </p:cNvSpPr>
            <p:nvPr/>
          </p:nvSpPr>
          <p:spPr bwMode="auto">
            <a:xfrm>
              <a:off x="4421" y="1973"/>
              <a:ext cx="62" cy="29"/>
            </a:xfrm>
            <a:custGeom>
              <a:avLst/>
              <a:gdLst>
                <a:gd name="T0" fmla="*/ 103 w 124"/>
                <a:gd name="T1" fmla="*/ 38 h 59"/>
                <a:gd name="T2" fmla="*/ 105 w 124"/>
                <a:gd name="T3" fmla="*/ 36 h 59"/>
                <a:gd name="T4" fmla="*/ 113 w 124"/>
                <a:gd name="T5" fmla="*/ 32 h 59"/>
                <a:gd name="T6" fmla="*/ 118 w 124"/>
                <a:gd name="T7" fmla="*/ 29 h 59"/>
                <a:gd name="T8" fmla="*/ 124 w 124"/>
                <a:gd name="T9" fmla="*/ 23 h 59"/>
                <a:gd name="T10" fmla="*/ 124 w 124"/>
                <a:gd name="T11" fmla="*/ 15 h 59"/>
                <a:gd name="T12" fmla="*/ 120 w 124"/>
                <a:gd name="T13" fmla="*/ 8 h 59"/>
                <a:gd name="T14" fmla="*/ 116 w 124"/>
                <a:gd name="T15" fmla="*/ 0 h 59"/>
                <a:gd name="T16" fmla="*/ 115 w 124"/>
                <a:gd name="T17" fmla="*/ 0 h 59"/>
                <a:gd name="T18" fmla="*/ 77 w 124"/>
                <a:gd name="T19" fmla="*/ 10 h 59"/>
                <a:gd name="T20" fmla="*/ 46 w 124"/>
                <a:gd name="T21" fmla="*/ 10 h 59"/>
                <a:gd name="T22" fmla="*/ 0 w 124"/>
                <a:gd name="T23" fmla="*/ 59 h 59"/>
                <a:gd name="T24" fmla="*/ 65 w 124"/>
                <a:gd name="T25" fmla="*/ 25 h 59"/>
                <a:gd name="T26" fmla="*/ 84 w 124"/>
                <a:gd name="T27" fmla="*/ 25 h 59"/>
                <a:gd name="T28" fmla="*/ 103 w 124"/>
                <a:gd name="T29" fmla="*/ 38 h 59"/>
                <a:gd name="T30" fmla="*/ 103 w 124"/>
                <a:gd name="T31" fmla="*/ 38 h 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4"/>
                <a:gd name="T49" fmla="*/ 0 h 59"/>
                <a:gd name="T50" fmla="*/ 124 w 124"/>
                <a:gd name="T51" fmla="*/ 59 h 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4" h="59">
                  <a:moveTo>
                    <a:pt x="103" y="38"/>
                  </a:moveTo>
                  <a:lnTo>
                    <a:pt x="105" y="36"/>
                  </a:lnTo>
                  <a:lnTo>
                    <a:pt x="113" y="32"/>
                  </a:lnTo>
                  <a:lnTo>
                    <a:pt x="118" y="29"/>
                  </a:lnTo>
                  <a:lnTo>
                    <a:pt x="124" y="23"/>
                  </a:lnTo>
                  <a:lnTo>
                    <a:pt x="124" y="15"/>
                  </a:lnTo>
                  <a:lnTo>
                    <a:pt x="120" y="8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77" y="10"/>
                  </a:lnTo>
                  <a:lnTo>
                    <a:pt x="46" y="10"/>
                  </a:lnTo>
                  <a:lnTo>
                    <a:pt x="0" y="59"/>
                  </a:lnTo>
                  <a:lnTo>
                    <a:pt x="65" y="25"/>
                  </a:lnTo>
                  <a:lnTo>
                    <a:pt x="84" y="25"/>
                  </a:lnTo>
                  <a:lnTo>
                    <a:pt x="103" y="38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19" name="Freeform 62"/>
            <p:cNvSpPr>
              <a:spLocks/>
            </p:cNvSpPr>
            <p:nvPr/>
          </p:nvSpPr>
          <p:spPr bwMode="auto">
            <a:xfrm>
              <a:off x="4597" y="2314"/>
              <a:ext cx="31" cy="45"/>
            </a:xfrm>
            <a:custGeom>
              <a:avLst/>
              <a:gdLst>
                <a:gd name="T0" fmla="*/ 4 w 63"/>
                <a:gd name="T1" fmla="*/ 12 h 91"/>
                <a:gd name="T2" fmla="*/ 0 w 63"/>
                <a:gd name="T3" fmla="*/ 57 h 91"/>
                <a:gd name="T4" fmla="*/ 63 w 63"/>
                <a:gd name="T5" fmla="*/ 91 h 91"/>
                <a:gd name="T6" fmla="*/ 48 w 63"/>
                <a:gd name="T7" fmla="*/ 23 h 91"/>
                <a:gd name="T8" fmla="*/ 15 w 63"/>
                <a:gd name="T9" fmla="*/ 0 h 91"/>
                <a:gd name="T10" fmla="*/ 4 w 63"/>
                <a:gd name="T11" fmla="*/ 12 h 91"/>
                <a:gd name="T12" fmla="*/ 4 w 63"/>
                <a:gd name="T13" fmla="*/ 12 h 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91"/>
                <a:gd name="T23" fmla="*/ 63 w 63"/>
                <a:gd name="T24" fmla="*/ 91 h 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91">
                  <a:moveTo>
                    <a:pt x="4" y="12"/>
                  </a:moveTo>
                  <a:lnTo>
                    <a:pt x="0" y="57"/>
                  </a:lnTo>
                  <a:lnTo>
                    <a:pt x="63" y="91"/>
                  </a:lnTo>
                  <a:lnTo>
                    <a:pt x="48" y="23"/>
                  </a:lnTo>
                  <a:lnTo>
                    <a:pt x="15" y="0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0" name="Freeform 63"/>
            <p:cNvSpPr>
              <a:spLocks/>
            </p:cNvSpPr>
            <p:nvPr/>
          </p:nvSpPr>
          <p:spPr bwMode="auto">
            <a:xfrm>
              <a:off x="4495" y="2341"/>
              <a:ext cx="167" cy="283"/>
            </a:xfrm>
            <a:custGeom>
              <a:avLst/>
              <a:gdLst>
                <a:gd name="T0" fmla="*/ 239 w 332"/>
                <a:gd name="T1" fmla="*/ 21 h 567"/>
                <a:gd name="T2" fmla="*/ 243 w 332"/>
                <a:gd name="T3" fmla="*/ 42 h 567"/>
                <a:gd name="T4" fmla="*/ 247 w 332"/>
                <a:gd name="T5" fmla="*/ 63 h 567"/>
                <a:gd name="T6" fmla="*/ 251 w 332"/>
                <a:gd name="T7" fmla="*/ 88 h 567"/>
                <a:gd name="T8" fmla="*/ 253 w 332"/>
                <a:gd name="T9" fmla="*/ 116 h 567"/>
                <a:gd name="T10" fmla="*/ 254 w 332"/>
                <a:gd name="T11" fmla="*/ 147 h 567"/>
                <a:gd name="T12" fmla="*/ 251 w 332"/>
                <a:gd name="T13" fmla="*/ 175 h 567"/>
                <a:gd name="T14" fmla="*/ 245 w 332"/>
                <a:gd name="T15" fmla="*/ 204 h 567"/>
                <a:gd name="T16" fmla="*/ 237 w 332"/>
                <a:gd name="T17" fmla="*/ 232 h 567"/>
                <a:gd name="T18" fmla="*/ 226 w 332"/>
                <a:gd name="T19" fmla="*/ 259 h 567"/>
                <a:gd name="T20" fmla="*/ 211 w 332"/>
                <a:gd name="T21" fmla="*/ 285 h 567"/>
                <a:gd name="T22" fmla="*/ 194 w 332"/>
                <a:gd name="T23" fmla="*/ 308 h 567"/>
                <a:gd name="T24" fmla="*/ 175 w 332"/>
                <a:gd name="T25" fmla="*/ 331 h 567"/>
                <a:gd name="T26" fmla="*/ 154 w 332"/>
                <a:gd name="T27" fmla="*/ 352 h 567"/>
                <a:gd name="T28" fmla="*/ 133 w 332"/>
                <a:gd name="T29" fmla="*/ 371 h 567"/>
                <a:gd name="T30" fmla="*/ 110 w 332"/>
                <a:gd name="T31" fmla="*/ 386 h 567"/>
                <a:gd name="T32" fmla="*/ 87 w 332"/>
                <a:gd name="T33" fmla="*/ 401 h 567"/>
                <a:gd name="T34" fmla="*/ 64 w 332"/>
                <a:gd name="T35" fmla="*/ 415 h 567"/>
                <a:gd name="T36" fmla="*/ 45 w 332"/>
                <a:gd name="T37" fmla="*/ 426 h 567"/>
                <a:gd name="T38" fmla="*/ 28 w 332"/>
                <a:gd name="T39" fmla="*/ 434 h 567"/>
                <a:gd name="T40" fmla="*/ 5 w 332"/>
                <a:gd name="T41" fmla="*/ 445 h 567"/>
                <a:gd name="T42" fmla="*/ 0 w 332"/>
                <a:gd name="T43" fmla="*/ 449 h 567"/>
                <a:gd name="T44" fmla="*/ 7 w 332"/>
                <a:gd name="T45" fmla="*/ 470 h 567"/>
                <a:gd name="T46" fmla="*/ 11 w 332"/>
                <a:gd name="T47" fmla="*/ 489 h 567"/>
                <a:gd name="T48" fmla="*/ 17 w 332"/>
                <a:gd name="T49" fmla="*/ 512 h 567"/>
                <a:gd name="T50" fmla="*/ 17 w 332"/>
                <a:gd name="T51" fmla="*/ 532 h 567"/>
                <a:gd name="T52" fmla="*/ 17 w 332"/>
                <a:gd name="T53" fmla="*/ 555 h 567"/>
                <a:gd name="T54" fmla="*/ 17 w 332"/>
                <a:gd name="T55" fmla="*/ 567 h 567"/>
                <a:gd name="T56" fmla="*/ 34 w 332"/>
                <a:gd name="T57" fmla="*/ 563 h 567"/>
                <a:gd name="T58" fmla="*/ 61 w 332"/>
                <a:gd name="T59" fmla="*/ 555 h 567"/>
                <a:gd name="T60" fmla="*/ 87 w 332"/>
                <a:gd name="T61" fmla="*/ 548 h 567"/>
                <a:gd name="T62" fmla="*/ 106 w 332"/>
                <a:gd name="T63" fmla="*/ 542 h 567"/>
                <a:gd name="T64" fmla="*/ 123 w 332"/>
                <a:gd name="T65" fmla="*/ 534 h 567"/>
                <a:gd name="T66" fmla="*/ 144 w 332"/>
                <a:gd name="T67" fmla="*/ 525 h 567"/>
                <a:gd name="T68" fmla="*/ 163 w 332"/>
                <a:gd name="T69" fmla="*/ 515 h 567"/>
                <a:gd name="T70" fmla="*/ 180 w 332"/>
                <a:gd name="T71" fmla="*/ 504 h 567"/>
                <a:gd name="T72" fmla="*/ 199 w 332"/>
                <a:gd name="T73" fmla="*/ 491 h 567"/>
                <a:gd name="T74" fmla="*/ 222 w 332"/>
                <a:gd name="T75" fmla="*/ 472 h 567"/>
                <a:gd name="T76" fmla="*/ 251 w 332"/>
                <a:gd name="T77" fmla="*/ 443 h 567"/>
                <a:gd name="T78" fmla="*/ 264 w 332"/>
                <a:gd name="T79" fmla="*/ 424 h 567"/>
                <a:gd name="T80" fmla="*/ 275 w 332"/>
                <a:gd name="T81" fmla="*/ 403 h 567"/>
                <a:gd name="T82" fmla="*/ 287 w 332"/>
                <a:gd name="T83" fmla="*/ 382 h 567"/>
                <a:gd name="T84" fmla="*/ 296 w 332"/>
                <a:gd name="T85" fmla="*/ 360 h 567"/>
                <a:gd name="T86" fmla="*/ 304 w 332"/>
                <a:gd name="T87" fmla="*/ 337 h 567"/>
                <a:gd name="T88" fmla="*/ 312 w 332"/>
                <a:gd name="T89" fmla="*/ 316 h 567"/>
                <a:gd name="T90" fmla="*/ 319 w 332"/>
                <a:gd name="T91" fmla="*/ 293 h 567"/>
                <a:gd name="T92" fmla="*/ 323 w 332"/>
                <a:gd name="T93" fmla="*/ 270 h 567"/>
                <a:gd name="T94" fmla="*/ 327 w 332"/>
                <a:gd name="T95" fmla="*/ 247 h 567"/>
                <a:gd name="T96" fmla="*/ 331 w 332"/>
                <a:gd name="T97" fmla="*/ 225 h 567"/>
                <a:gd name="T98" fmla="*/ 331 w 332"/>
                <a:gd name="T99" fmla="*/ 204 h 567"/>
                <a:gd name="T100" fmla="*/ 331 w 332"/>
                <a:gd name="T101" fmla="*/ 183 h 567"/>
                <a:gd name="T102" fmla="*/ 331 w 332"/>
                <a:gd name="T103" fmla="*/ 162 h 567"/>
                <a:gd name="T104" fmla="*/ 331 w 332"/>
                <a:gd name="T105" fmla="*/ 143 h 567"/>
                <a:gd name="T106" fmla="*/ 327 w 332"/>
                <a:gd name="T107" fmla="*/ 120 h 567"/>
                <a:gd name="T108" fmla="*/ 319 w 332"/>
                <a:gd name="T109" fmla="*/ 90 h 567"/>
                <a:gd name="T110" fmla="*/ 308 w 332"/>
                <a:gd name="T111" fmla="*/ 63 h 567"/>
                <a:gd name="T112" fmla="*/ 294 w 332"/>
                <a:gd name="T113" fmla="*/ 42 h 567"/>
                <a:gd name="T114" fmla="*/ 272 w 332"/>
                <a:gd name="T115" fmla="*/ 17 h 567"/>
                <a:gd name="T116" fmla="*/ 247 w 332"/>
                <a:gd name="T117" fmla="*/ 0 h 56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32"/>
                <a:gd name="T178" fmla="*/ 0 h 567"/>
                <a:gd name="T179" fmla="*/ 332 w 332"/>
                <a:gd name="T180" fmla="*/ 567 h 56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32" h="567">
                  <a:moveTo>
                    <a:pt x="237" y="14"/>
                  </a:moveTo>
                  <a:lnTo>
                    <a:pt x="237" y="16"/>
                  </a:lnTo>
                  <a:lnTo>
                    <a:pt x="239" y="17"/>
                  </a:lnTo>
                  <a:lnTo>
                    <a:pt x="239" y="21"/>
                  </a:lnTo>
                  <a:lnTo>
                    <a:pt x="241" y="29"/>
                  </a:lnTo>
                  <a:lnTo>
                    <a:pt x="241" y="33"/>
                  </a:lnTo>
                  <a:lnTo>
                    <a:pt x="243" y="36"/>
                  </a:lnTo>
                  <a:lnTo>
                    <a:pt x="243" y="42"/>
                  </a:lnTo>
                  <a:lnTo>
                    <a:pt x="245" y="46"/>
                  </a:lnTo>
                  <a:lnTo>
                    <a:pt x="245" y="52"/>
                  </a:lnTo>
                  <a:lnTo>
                    <a:pt x="247" y="57"/>
                  </a:lnTo>
                  <a:lnTo>
                    <a:pt x="247" y="63"/>
                  </a:lnTo>
                  <a:lnTo>
                    <a:pt x="249" y="69"/>
                  </a:lnTo>
                  <a:lnTo>
                    <a:pt x="249" y="74"/>
                  </a:lnTo>
                  <a:lnTo>
                    <a:pt x="249" y="80"/>
                  </a:lnTo>
                  <a:lnTo>
                    <a:pt x="251" y="88"/>
                  </a:lnTo>
                  <a:lnTo>
                    <a:pt x="251" y="95"/>
                  </a:lnTo>
                  <a:lnTo>
                    <a:pt x="251" y="101"/>
                  </a:lnTo>
                  <a:lnTo>
                    <a:pt x="253" y="109"/>
                  </a:lnTo>
                  <a:lnTo>
                    <a:pt x="253" y="116"/>
                  </a:lnTo>
                  <a:lnTo>
                    <a:pt x="254" y="124"/>
                  </a:lnTo>
                  <a:lnTo>
                    <a:pt x="254" y="131"/>
                  </a:lnTo>
                  <a:lnTo>
                    <a:pt x="254" y="139"/>
                  </a:lnTo>
                  <a:lnTo>
                    <a:pt x="254" y="147"/>
                  </a:lnTo>
                  <a:lnTo>
                    <a:pt x="254" y="152"/>
                  </a:lnTo>
                  <a:lnTo>
                    <a:pt x="253" y="160"/>
                  </a:lnTo>
                  <a:lnTo>
                    <a:pt x="253" y="168"/>
                  </a:lnTo>
                  <a:lnTo>
                    <a:pt x="251" y="175"/>
                  </a:lnTo>
                  <a:lnTo>
                    <a:pt x="251" y="183"/>
                  </a:lnTo>
                  <a:lnTo>
                    <a:pt x="249" y="190"/>
                  </a:lnTo>
                  <a:lnTo>
                    <a:pt x="249" y="198"/>
                  </a:lnTo>
                  <a:lnTo>
                    <a:pt x="245" y="204"/>
                  </a:lnTo>
                  <a:lnTo>
                    <a:pt x="245" y="211"/>
                  </a:lnTo>
                  <a:lnTo>
                    <a:pt x="241" y="219"/>
                  </a:lnTo>
                  <a:lnTo>
                    <a:pt x="239" y="226"/>
                  </a:lnTo>
                  <a:lnTo>
                    <a:pt x="237" y="232"/>
                  </a:lnTo>
                  <a:lnTo>
                    <a:pt x="235" y="240"/>
                  </a:lnTo>
                  <a:lnTo>
                    <a:pt x="232" y="247"/>
                  </a:lnTo>
                  <a:lnTo>
                    <a:pt x="228" y="253"/>
                  </a:lnTo>
                  <a:lnTo>
                    <a:pt x="226" y="259"/>
                  </a:lnTo>
                  <a:lnTo>
                    <a:pt x="222" y="266"/>
                  </a:lnTo>
                  <a:lnTo>
                    <a:pt x="218" y="272"/>
                  </a:lnTo>
                  <a:lnTo>
                    <a:pt x="215" y="280"/>
                  </a:lnTo>
                  <a:lnTo>
                    <a:pt x="211" y="285"/>
                  </a:lnTo>
                  <a:lnTo>
                    <a:pt x="207" y="291"/>
                  </a:lnTo>
                  <a:lnTo>
                    <a:pt x="203" y="297"/>
                  </a:lnTo>
                  <a:lnTo>
                    <a:pt x="199" y="303"/>
                  </a:lnTo>
                  <a:lnTo>
                    <a:pt x="194" y="308"/>
                  </a:lnTo>
                  <a:lnTo>
                    <a:pt x="190" y="314"/>
                  </a:lnTo>
                  <a:lnTo>
                    <a:pt x="186" y="320"/>
                  </a:lnTo>
                  <a:lnTo>
                    <a:pt x="180" y="325"/>
                  </a:lnTo>
                  <a:lnTo>
                    <a:pt x="175" y="331"/>
                  </a:lnTo>
                  <a:lnTo>
                    <a:pt x="171" y="337"/>
                  </a:lnTo>
                  <a:lnTo>
                    <a:pt x="165" y="342"/>
                  </a:lnTo>
                  <a:lnTo>
                    <a:pt x="159" y="346"/>
                  </a:lnTo>
                  <a:lnTo>
                    <a:pt x="154" y="352"/>
                  </a:lnTo>
                  <a:lnTo>
                    <a:pt x="150" y="356"/>
                  </a:lnTo>
                  <a:lnTo>
                    <a:pt x="144" y="361"/>
                  </a:lnTo>
                  <a:lnTo>
                    <a:pt x="139" y="365"/>
                  </a:lnTo>
                  <a:lnTo>
                    <a:pt x="133" y="371"/>
                  </a:lnTo>
                  <a:lnTo>
                    <a:pt x="129" y="375"/>
                  </a:lnTo>
                  <a:lnTo>
                    <a:pt x="123" y="379"/>
                  </a:lnTo>
                  <a:lnTo>
                    <a:pt x="118" y="382"/>
                  </a:lnTo>
                  <a:lnTo>
                    <a:pt x="110" y="386"/>
                  </a:lnTo>
                  <a:lnTo>
                    <a:pt x="106" y="390"/>
                  </a:lnTo>
                  <a:lnTo>
                    <a:pt x="99" y="394"/>
                  </a:lnTo>
                  <a:lnTo>
                    <a:pt x="93" y="398"/>
                  </a:lnTo>
                  <a:lnTo>
                    <a:pt x="87" y="401"/>
                  </a:lnTo>
                  <a:lnTo>
                    <a:pt x="81" y="405"/>
                  </a:lnTo>
                  <a:lnTo>
                    <a:pt x="76" y="409"/>
                  </a:lnTo>
                  <a:lnTo>
                    <a:pt x="70" y="413"/>
                  </a:lnTo>
                  <a:lnTo>
                    <a:pt x="64" y="415"/>
                  </a:lnTo>
                  <a:lnTo>
                    <a:pt x="61" y="418"/>
                  </a:lnTo>
                  <a:lnTo>
                    <a:pt x="55" y="420"/>
                  </a:lnTo>
                  <a:lnTo>
                    <a:pt x="49" y="424"/>
                  </a:lnTo>
                  <a:lnTo>
                    <a:pt x="45" y="426"/>
                  </a:lnTo>
                  <a:lnTo>
                    <a:pt x="42" y="430"/>
                  </a:lnTo>
                  <a:lnTo>
                    <a:pt x="36" y="430"/>
                  </a:lnTo>
                  <a:lnTo>
                    <a:pt x="32" y="432"/>
                  </a:lnTo>
                  <a:lnTo>
                    <a:pt x="28" y="434"/>
                  </a:lnTo>
                  <a:lnTo>
                    <a:pt x="24" y="436"/>
                  </a:lnTo>
                  <a:lnTo>
                    <a:pt x="17" y="439"/>
                  </a:lnTo>
                  <a:lnTo>
                    <a:pt x="11" y="443"/>
                  </a:lnTo>
                  <a:lnTo>
                    <a:pt x="5" y="445"/>
                  </a:lnTo>
                  <a:lnTo>
                    <a:pt x="2" y="447"/>
                  </a:lnTo>
                  <a:lnTo>
                    <a:pt x="0" y="447"/>
                  </a:lnTo>
                  <a:lnTo>
                    <a:pt x="0" y="449"/>
                  </a:lnTo>
                  <a:lnTo>
                    <a:pt x="2" y="453"/>
                  </a:lnTo>
                  <a:lnTo>
                    <a:pt x="4" y="458"/>
                  </a:lnTo>
                  <a:lnTo>
                    <a:pt x="5" y="466"/>
                  </a:lnTo>
                  <a:lnTo>
                    <a:pt x="7" y="470"/>
                  </a:lnTo>
                  <a:lnTo>
                    <a:pt x="9" y="474"/>
                  </a:lnTo>
                  <a:lnTo>
                    <a:pt x="9" y="479"/>
                  </a:lnTo>
                  <a:lnTo>
                    <a:pt x="11" y="483"/>
                  </a:lnTo>
                  <a:lnTo>
                    <a:pt x="11" y="489"/>
                  </a:lnTo>
                  <a:lnTo>
                    <a:pt x="13" y="494"/>
                  </a:lnTo>
                  <a:lnTo>
                    <a:pt x="15" y="500"/>
                  </a:lnTo>
                  <a:lnTo>
                    <a:pt x="17" y="506"/>
                  </a:lnTo>
                  <a:lnTo>
                    <a:pt x="17" y="512"/>
                  </a:lnTo>
                  <a:lnTo>
                    <a:pt x="17" y="517"/>
                  </a:lnTo>
                  <a:lnTo>
                    <a:pt x="17" y="523"/>
                  </a:lnTo>
                  <a:lnTo>
                    <a:pt x="17" y="529"/>
                  </a:lnTo>
                  <a:lnTo>
                    <a:pt x="17" y="532"/>
                  </a:lnTo>
                  <a:lnTo>
                    <a:pt x="17" y="538"/>
                  </a:lnTo>
                  <a:lnTo>
                    <a:pt x="17" y="542"/>
                  </a:lnTo>
                  <a:lnTo>
                    <a:pt x="17" y="548"/>
                  </a:lnTo>
                  <a:lnTo>
                    <a:pt x="17" y="555"/>
                  </a:lnTo>
                  <a:lnTo>
                    <a:pt x="17" y="561"/>
                  </a:lnTo>
                  <a:lnTo>
                    <a:pt x="17" y="565"/>
                  </a:lnTo>
                  <a:lnTo>
                    <a:pt x="17" y="567"/>
                  </a:lnTo>
                  <a:lnTo>
                    <a:pt x="23" y="565"/>
                  </a:lnTo>
                  <a:lnTo>
                    <a:pt x="24" y="563"/>
                  </a:lnTo>
                  <a:lnTo>
                    <a:pt x="30" y="563"/>
                  </a:lnTo>
                  <a:lnTo>
                    <a:pt x="34" y="563"/>
                  </a:lnTo>
                  <a:lnTo>
                    <a:pt x="42" y="561"/>
                  </a:lnTo>
                  <a:lnTo>
                    <a:pt x="45" y="559"/>
                  </a:lnTo>
                  <a:lnTo>
                    <a:pt x="53" y="557"/>
                  </a:lnTo>
                  <a:lnTo>
                    <a:pt x="61" y="555"/>
                  </a:lnTo>
                  <a:lnTo>
                    <a:pt x="68" y="553"/>
                  </a:lnTo>
                  <a:lnTo>
                    <a:pt x="76" y="551"/>
                  </a:lnTo>
                  <a:lnTo>
                    <a:pt x="83" y="550"/>
                  </a:lnTo>
                  <a:lnTo>
                    <a:pt x="87" y="548"/>
                  </a:lnTo>
                  <a:lnTo>
                    <a:pt x="93" y="546"/>
                  </a:lnTo>
                  <a:lnTo>
                    <a:pt x="97" y="546"/>
                  </a:lnTo>
                  <a:lnTo>
                    <a:pt x="102" y="544"/>
                  </a:lnTo>
                  <a:lnTo>
                    <a:pt x="106" y="542"/>
                  </a:lnTo>
                  <a:lnTo>
                    <a:pt x="110" y="540"/>
                  </a:lnTo>
                  <a:lnTo>
                    <a:pt x="116" y="538"/>
                  </a:lnTo>
                  <a:lnTo>
                    <a:pt x="120" y="536"/>
                  </a:lnTo>
                  <a:lnTo>
                    <a:pt x="123" y="534"/>
                  </a:lnTo>
                  <a:lnTo>
                    <a:pt x="129" y="532"/>
                  </a:lnTo>
                  <a:lnTo>
                    <a:pt x="133" y="531"/>
                  </a:lnTo>
                  <a:lnTo>
                    <a:pt x="139" y="529"/>
                  </a:lnTo>
                  <a:lnTo>
                    <a:pt x="144" y="525"/>
                  </a:lnTo>
                  <a:lnTo>
                    <a:pt x="148" y="523"/>
                  </a:lnTo>
                  <a:lnTo>
                    <a:pt x="154" y="521"/>
                  </a:lnTo>
                  <a:lnTo>
                    <a:pt x="158" y="519"/>
                  </a:lnTo>
                  <a:lnTo>
                    <a:pt x="163" y="515"/>
                  </a:lnTo>
                  <a:lnTo>
                    <a:pt x="167" y="513"/>
                  </a:lnTo>
                  <a:lnTo>
                    <a:pt x="173" y="510"/>
                  </a:lnTo>
                  <a:lnTo>
                    <a:pt x="177" y="508"/>
                  </a:lnTo>
                  <a:lnTo>
                    <a:pt x="180" y="504"/>
                  </a:lnTo>
                  <a:lnTo>
                    <a:pt x="186" y="502"/>
                  </a:lnTo>
                  <a:lnTo>
                    <a:pt x="192" y="498"/>
                  </a:lnTo>
                  <a:lnTo>
                    <a:pt x="196" y="494"/>
                  </a:lnTo>
                  <a:lnTo>
                    <a:pt x="199" y="491"/>
                  </a:lnTo>
                  <a:lnTo>
                    <a:pt x="205" y="489"/>
                  </a:lnTo>
                  <a:lnTo>
                    <a:pt x="209" y="483"/>
                  </a:lnTo>
                  <a:lnTo>
                    <a:pt x="215" y="481"/>
                  </a:lnTo>
                  <a:lnTo>
                    <a:pt x="222" y="472"/>
                  </a:lnTo>
                  <a:lnTo>
                    <a:pt x="230" y="466"/>
                  </a:lnTo>
                  <a:lnTo>
                    <a:pt x="239" y="456"/>
                  </a:lnTo>
                  <a:lnTo>
                    <a:pt x="247" y="449"/>
                  </a:lnTo>
                  <a:lnTo>
                    <a:pt x="251" y="443"/>
                  </a:lnTo>
                  <a:lnTo>
                    <a:pt x="254" y="439"/>
                  </a:lnTo>
                  <a:lnTo>
                    <a:pt x="256" y="434"/>
                  </a:lnTo>
                  <a:lnTo>
                    <a:pt x="260" y="430"/>
                  </a:lnTo>
                  <a:lnTo>
                    <a:pt x="264" y="424"/>
                  </a:lnTo>
                  <a:lnTo>
                    <a:pt x="266" y="418"/>
                  </a:lnTo>
                  <a:lnTo>
                    <a:pt x="270" y="413"/>
                  </a:lnTo>
                  <a:lnTo>
                    <a:pt x="273" y="409"/>
                  </a:lnTo>
                  <a:lnTo>
                    <a:pt x="275" y="403"/>
                  </a:lnTo>
                  <a:lnTo>
                    <a:pt x="279" y="398"/>
                  </a:lnTo>
                  <a:lnTo>
                    <a:pt x="281" y="392"/>
                  </a:lnTo>
                  <a:lnTo>
                    <a:pt x="285" y="388"/>
                  </a:lnTo>
                  <a:lnTo>
                    <a:pt x="287" y="382"/>
                  </a:lnTo>
                  <a:lnTo>
                    <a:pt x="289" y="377"/>
                  </a:lnTo>
                  <a:lnTo>
                    <a:pt x="292" y="371"/>
                  </a:lnTo>
                  <a:lnTo>
                    <a:pt x="294" y="367"/>
                  </a:lnTo>
                  <a:lnTo>
                    <a:pt x="296" y="360"/>
                  </a:lnTo>
                  <a:lnTo>
                    <a:pt x="298" y="356"/>
                  </a:lnTo>
                  <a:lnTo>
                    <a:pt x="300" y="348"/>
                  </a:lnTo>
                  <a:lnTo>
                    <a:pt x="304" y="344"/>
                  </a:lnTo>
                  <a:lnTo>
                    <a:pt x="304" y="337"/>
                  </a:lnTo>
                  <a:lnTo>
                    <a:pt x="308" y="333"/>
                  </a:lnTo>
                  <a:lnTo>
                    <a:pt x="310" y="327"/>
                  </a:lnTo>
                  <a:lnTo>
                    <a:pt x="312" y="322"/>
                  </a:lnTo>
                  <a:lnTo>
                    <a:pt x="312" y="316"/>
                  </a:lnTo>
                  <a:lnTo>
                    <a:pt x="313" y="310"/>
                  </a:lnTo>
                  <a:lnTo>
                    <a:pt x="315" y="304"/>
                  </a:lnTo>
                  <a:lnTo>
                    <a:pt x="317" y="299"/>
                  </a:lnTo>
                  <a:lnTo>
                    <a:pt x="319" y="293"/>
                  </a:lnTo>
                  <a:lnTo>
                    <a:pt x="319" y="287"/>
                  </a:lnTo>
                  <a:lnTo>
                    <a:pt x="321" y="282"/>
                  </a:lnTo>
                  <a:lnTo>
                    <a:pt x="323" y="276"/>
                  </a:lnTo>
                  <a:lnTo>
                    <a:pt x="323" y="270"/>
                  </a:lnTo>
                  <a:lnTo>
                    <a:pt x="325" y="265"/>
                  </a:lnTo>
                  <a:lnTo>
                    <a:pt x="325" y="259"/>
                  </a:lnTo>
                  <a:lnTo>
                    <a:pt x="327" y="253"/>
                  </a:lnTo>
                  <a:lnTo>
                    <a:pt x="327" y="247"/>
                  </a:lnTo>
                  <a:lnTo>
                    <a:pt x="329" y="242"/>
                  </a:lnTo>
                  <a:lnTo>
                    <a:pt x="329" y="236"/>
                  </a:lnTo>
                  <a:lnTo>
                    <a:pt x="331" y="230"/>
                  </a:lnTo>
                  <a:lnTo>
                    <a:pt x="331" y="225"/>
                  </a:lnTo>
                  <a:lnTo>
                    <a:pt x="331" y="219"/>
                  </a:lnTo>
                  <a:lnTo>
                    <a:pt x="331" y="213"/>
                  </a:lnTo>
                  <a:lnTo>
                    <a:pt x="331" y="209"/>
                  </a:lnTo>
                  <a:lnTo>
                    <a:pt x="331" y="204"/>
                  </a:lnTo>
                  <a:lnTo>
                    <a:pt x="331" y="198"/>
                  </a:lnTo>
                  <a:lnTo>
                    <a:pt x="331" y="192"/>
                  </a:lnTo>
                  <a:lnTo>
                    <a:pt x="332" y="188"/>
                  </a:lnTo>
                  <a:lnTo>
                    <a:pt x="331" y="183"/>
                  </a:lnTo>
                  <a:lnTo>
                    <a:pt x="331" y="177"/>
                  </a:lnTo>
                  <a:lnTo>
                    <a:pt x="331" y="171"/>
                  </a:lnTo>
                  <a:lnTo>
                    <a:pt x="331" y="168"/>
                  </a:lnTo>
                  <a:lnTo>
                    <a:pt x="331" y="162"/>
                  </a:lnTo>
                  <a:lnTo>
                    <a:pt x="331" y="156"/>
                  </a:lnTo>
                  <a:lnTo>
                    <a:pt x="331" y="152"/>
                  </a:lnTo>
                  <a:lnTo>
                    <a:pt x="331" y="149"/>
                  </a:lnTo>
                  <a:lnTo>
                    <a:pt x="331" y="143"/>
                  </a:lnTo>
                  <a:lnTo>
                    <a:pt x="329" y="139"/>
                  </a:lnTo>
                  <a:lnTo>
                    <a:pt x="329" y="133"/>
                  </a:lnTo>
                  <a:lnTo>
                    <a:pt x="329" y="130"/>
                  </a:lnTo>
                  <a:lnTo>
                    <a:pt x="327" y="120"/>
                  </a:lnTo>
                  <a:lnTo>
                    <a:pt x="327" y="114"/>
                  </a:lnTo>
                  <a:lnTo>
                    <a:pt x="325" y="105"/>
                  </a:lnTo>
                  <a:lnTo>
                    <a:pt x="321" y="97"/>
                  </a:lnTo>
                  <a:lnTo>
                    <a:pt x="319" y="90"/>
                  </a:lnTo>
                  <a:lnTo>
                    <a:pt x="317" y="82"/>
                  </a:lnTo>
                  <a:lnTo>
                    <a:pt x="313" y="76"/>
                  </a:lnTo>
                  <a:lnTo>
                    <a:pt x="310" y="69"/>
                  </a:lnTo>
                  <a:lnTo>
                    <a:pt x="308" y="63"/>
                  </a:lnTo>
                  <a:lnTo>
                    <a:pt x="304" y="57"/>
                  </a:lnTo>
                  <a:lnTo>
                    <a:pt x="300" y="52"/>
                  </a:lnTo>
                  <a:lnTo>
                    <a:pt x="296" y="48"/>
                  </a:lnTo>
                  <a:lnTo>
                    <a:pt x="294" y="42"/>
                  </a:lnTo>
                  <a:lnTo>
                    <a:pt x="291" y="38"/>
                  </a:lnTo>
                  <a:lnTo>
                    <a:pt x="285" y="29"/>
                  </a:lnTo>
                  <a:lnTo>
                    <a:pt x="277" y="23"/>
                  </a:lnTo>
                  <a:lnTo>
                    <a:pt x="272" y="17"/>
                  </a:lnTo>
                  <a:lnTo>
                    <a:pt x="266" y="12"/>
                  </a:lnTo>
                  <a:lnTo>
                    <a:pt x="260" y="8"/>
                  </a:lnTo>
                  <a:lnTo>
                    <a:pt x="254" y="6"/>
                  </a:lnTo>
                  <a:lnTo>
                    <a:pt x="247" y="0"/>
                  </a:lnTo>
                  <a:lnTo>
                    <a:pt x="245" y="0"/>
                  </a:lnTo>
                  <a:lnTo>
                    <a:pt x="23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1" name="Freeform 64"/>
            <p:cNvSpPr>
              <a:spLocks/>
            </p:cNvSpPr>
            <p:nvPr/>
          </p:nvSpPr>
          <p:spPr bwMode="auto">
            <a:xfrm>
              <a:off x="4298" y="2260"/>
              <a:ext cx="78" cy="87"/>
            </a:xfrm>
            <a:custGeom>
              <a:avLst/>
              <a:gdLst>
                <a:gd name="T0" fmla="*/ 0 w 156"/>
                <a:gd name="T1" fmla="*/ 74 h 173"/>
                <a:gd name="T2" fmla="*/ 35 w 156"/>
                <a:gd name="T3" fmla="*/ 173 h 173"/>
                <a:gd name="T4" fmla="*/ 36 w 156"/>
                <a:gd name="T5" fmla="*/ 173 h 173"/>
                <a:gd name="T6" fmla="*/ 42 w 156"/>
                <a:gd name="T7" fmla="*/ 173 h 173"/>
                <a:gd name="T8" fmla="*/ 46 w 156"/>
                <a:gd name="T9" fmla="*/ 171 h 173"/>
                <a:gd name="T10" fmla="*/ 50 w 156"/>
                <a:gd name="T11" fmla="*/ 171 h 173"/>
                <a:gd name="T12" fmla="*/ 55 w 156"/>
                <a:gd name="T13" fmla="*/ 169 h 173"/>
                <a:gd name="T14" fmla="*/ 61 w 156"/>
                <a:gd name="T15" fmla="*/ 167 h 173"/>
                <a:gd name="T16" fmla="*/ 67 w 156"/>
                <a:gd name="T17" fmla="*/ 165 h 173"/>
                <a:gd name="T18" fmla="*/ 73 w 156"/>
                <a:gd name="T19" fmla="*/ 163 h 173"/>
                <a:gd name="T20" fmla="*/ 78 w 156"/>
                <a:gd name="T21" fmla="*/ 159 h 173"/>
                <a:gd name="T22" fmla="*/ 86 w 156"/>
                <a:gd name="T23" fmla="*/ 156 h 173"/>
                <a:gd name="T24" fmla="*/ 92 w 156"/>
                <a:gd name="T25" fmla="*/ 152 h 173"/>
                <a:gd name="T26" fmla="*/ 99 w 156"/>
                <a:gd name="T27" fmla="*/ 148 h 173"/>
                <a:gd name="T28" fmla="*/ 105 w 156"/>
                <a:gd name="T29" fmla="*/ 142 h 173"/>
                <a:gd name="T30" fmla="*/ 111 w 156"/>
                <a:gd name="T31" fmla="*/ 137 h 173"/>
                <a:gd name="T32" fmla="*/ 116 w 156"/>
                <a:gd name="T33" fmla="*/ 129 h 173"/>
                <a:gd name="T34" fmla="*/ 120 w 156"/>
                <a:gd name="T35" fmla="*/ 123 h 173"/>
                <a:gd name="T36" fmla="*/ 126 w 156"/>
                <a:gd name="T37" fmla="*/ 116 h 173"/>
                <a:gd name="T38" fmla="*/ 131 w 156"/>
                <a:gd name="T39" fmla="*/ 108 h 173"/>
                <a:gd name="T40" fmla="*/ 133 w 156"/>
                <a:gd name="T41" fmla="*/ 101 h 173"/>
                <a:gd name="T42" fmla="*/ 137 w 156"/>
                <a:gd name="T43" fmla="*/ 93 h 173"/>
                <a:gd name="T44" fmla="*/ 141 w 156"/>
                <a:gd name="T45" fmla="*/ 85 h 173"/>
                <a:gd name="T46" fmla="*/ 145 w 156"/>
                <a:gd name="T47" fmla="*/ 78 h 173"/>
                <a:gd name="T48" fmla="*/ 147 w 156"/>
                <a:gd name="T49" fmla="*/ 70 h 173"/>
                <a:gd name="T50" fmla="*/ 149 w 156"/>
                <a:gd name="T51" fmla="*/ 63 h 173"/>
                <a:gd name="T52" fmla="*/ 151 w 156"/>
                <a:gd name="T53" fmla="*/ 57 h 173"/>
                <a:gd name="T54" fmla="*/ 152 w 156"/>
                <a:gd name="T55" fmla="*/ 51 h 173"/>
                <a:gd name="T56" fmla="*/ 152 w 156"/>
                <a:gd name="T57" fmla="*/ 47 h 173"/>
                <a:gd name="T58" fmla="*/ 154 w 156"/>
                <a:gd name="T59" fmla="*/ 45 h 173"/>
                <a:gd name="T60" fmla="*/ 154 w 156"/>
                <a:gd name="T61" fmla="*/ 42 h 173"/>
                <a:gd name="T62" fmla="*/ 156 w 156"/>
                <a:gd name="T63" fmla="*/ 42 h 173"/>
                <a:gd name="T64" fmla="*/ 156 w 156"/>
                <a:gd name="T65" fmla="*/ 0 h 173"/>
                <a:gd name="T66" fmla="*/ 124 w 156"/>
                <a:gd name="T67" fmla="*/ 32 h 173"/>
                <a:gd name="T68" fmla="*/ 61 w 156"/>
                <a:gd name="T69" fmla="*/ 68 h 173"/>
                <a:gd name="T70" fmla="*/ 0 w 156"/>
                <a:gd name="T71" fmla="*/ 74 h 173"/>
                <a:gd name="T72" fmla="*/ 0 w 156"/>
                <a:gd name="T73" fmla="*/ 74 h 17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56"/>
                <a:gd name="T112" fmla="*/ 0 h 173"/>
                <a:gd name="T113" fmla="*/ 156 w 156"/>
                <a:gd name="T114" fmla="*/ 173 h 17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56" h="173">
                  <a:moveTo>
                    <a:pt x="0" y="74"/>
                  </a:moveTo>
                  <a:lnTo>
                    <a:pt x="35" y="173"/>
                  </a:lnTo>
                  <a:lnTo>
                    <a:pt x="36" y="173"/>
                  </a:lnTo>
                  <a:lnTo>
                    <a:pt x="42" y="173"/>
                  </a:lnTo>
                  <a:lnTo>
                    <a:pt x="46" y="171"/>
                  </a:lnTo>
                  <a:lnTo>
                    <a:pt x="50" y="171"/>
                  </a:lnTo>
                  <a:lnTo>
                    <a:pt x="55" y="169"/>
                  </a:lnTo>
                  <a:lnTo>
                    <a:pt x="61" y="167"/>
                  </a:lnTo>
                  <a:lnTo>
                    <a:pt x="67" y="165"/>
                  </a:lnTo>
                  <a:lnTo>
                    <a:pt x="73" y="163"/>
                  </a:lnTo>
                  <a:lnTo>
                    <a:pt x="78" y="159"/>
                  </a:lnTo>
                  <a:lnTo>
                    <a:pt x="86" y="156"/>
                  </a:lnTo>
                  <a:lnTo>
                    <a:pt x="92" y="152"/>
                  </a:lnTo>
                  <a:lnTo>
                    <a:pt x="99" y="148"/>
                  </a:lnTo>
                  <a:lnTo>
                    <a:pt x="105" y="142"/>
                  </a:lnTo>
                  <a:lnTo>
                    <a:pt x="111" y="137"/>
                  </a:lnTo>
                  <a:lnTo>
                    <a:pt x="116" y="129"/>
                  </a:lnTo>
                  <a:lnTo>
                    <a:pt x="120" y="123"/>
                  </a:lnTo>
                  <a:lnTo>
                    <a:pt x="126" y="116"/>
                  </a:lnTo>
                  <a:lnTo>
                    <a:pt x="131" y="108"/>
                  </a:lnTo>
                  <a:lnTo>
                    <a:pt x="133" y="101"/>
                  </a:lnTo>
                  <a:lnTo>
                    <a:pt x="137" y="93"/>
                  </a:lnTo>
                  <a:lnTo>
                    <a:pt x="141" y="85"/>
                  </a:lnTo>
                  <a:lnTo>
                    <a:pt x="145" y="78"/>
                  </a:lnTo>
                  <a:lnTo>
                    <a:pt x="147" y="70"/>
                  </a:lnTo>
                  <a:lnTo>
                    <a:pt x="149" y="63"/>
                  </a:lnTo>
                  <a:lnTo>
                    <a:pt x="151" y="57"/>
                  </a:lnTo>
                  <a:lnTo>
                    <a:pt x="152" y="51"/>
                  </a:lnTo>
                  <a:lnTo>
                    <a:pt x="152" y="47"/>
                  </a:lnTo>
                  <a:lnTo>
                    <a:pt x="154" y="45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6" y="0"/>
                  </a:lnTo>
                  <a:lnTo>
                    <a:pt x="124" y="32"/>
                  </a:lnTo>
                  <a:lnTo>
                    <a:pt x="61" y="6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DBC2F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2" name="Freeform 65"/>
            <p:cNvSpPr>
              <a:spLocks/>
            </p:cNvSpPr>
            <p:nvPr/>
          </p:nvSpPr>
          <p:spPr bwMode="auto">
            <a:xfrm>
              <a:off x="4538" y="2136"/>
              <a:ext cx="45" cy="71"/>
            </a:xfrm>
            <a:custGeom>
              <a:avLst/>
              <a:gdLst>
                <a:gd name="T0" fmla="*/ 33 w 90"/>
                <a:gd name="T1" fmla="*/ 0 h 142"/>
                <a:gd name="T2" fmla="*/ 10 w 90"/>
                <a:gd name="T3" fmla="*/ 72 h 142"/>
                <a:gd name="T4" fmla="*/ 36 w 90"/>
                <a:gd name="T5" fmla="*/ 82 h 142"/>
                <a:gd name="T6" fmla="*/ 35 w 90"/>
                <a:gd name="T7" fmla="*/ 83 h 142"/>
                <a:gd name="T8" fmla="*/ 31 w 90"/>
                <a:gd name="T9" fmla="*/ 91 h 142"/>
                <a:gd name="T10" fmla="*/ 27 w 90"/>
                <a:gd name="T11" fmla="*/ 95 h 142"/>
                <a:gd name="T12" fmla="*/ 25 w 90"/>
                <a:gd name="T13" fmla="*/ 101 h 142"/>
                <a:gd name="T14" fmla="*/ 21 w 90"/>
                <a:gd name="T15" fmla="*/ 106 h 142"/>
                <a:gd name="T16" fmla="*/ 19 w 90"/>
                <a:gd name="T17" fmla="*/ 114 h 142"/>
                <a:gd name="T18" fmla="*/ 15 w 90"/>
                <a:gd name="T19" fmla="*/ 118 h 142"/>
                <a:gd name="T20" fmla="*/ 12 w 90"/>
                <a:gd name="T21" fmla="*/ 123 h 142"/>
                <a:gd name="T22" fmla="*/ 8 w 90"/>
                <a:gd name="T23" fmla="*/ 127 h 142"/>
                <a:gd name="T24" fmla="*/ 6 w 90"/>
                <a:gd name="T25" fmla="*/ 133 h 142"/>
                <a:gd name="T26" fmla="*/ 0 w 90"/>
                <a:gd name="T27" fmla="*/ 139 h 142"/>
                <a:gd name="T28" fmla="*/ 0 w 90"/>
                <a:gd name="T29" fmla="*/ 142 h 142"/>
                <a:gd name="T30" fmla="*/ 0 w 90"/>
                <a:gd name="T31" fmla="*/ 140 h 142"/>
                <a:gd name="T32" fmla="*/ 4 w 90"/>
                <a:gd name="T33" fmla="*/ 139 h 142"/>
                <a:gd name="T34" fmla="*/ 8 w 90"/>
                <a:gd name="T35" fmla="*/ 137 h 142"/>
                <a:gd name="T36" fmla="*/ 15 w 90"/>
                <a:gd name="T37" fmla="*/ 135 h 142"/>
                <a:gd name="T38" fmla="*/ 21 w 90"/>
                <a:gd name="T39" fmla="*/ 131 h 142"/>
                <a:gd name="T40" fmla="*/ 29 w 90"/>
                <a:gd name="T41" fmla="*/ 127 h 142"/>
                <a:gd name="T42" fmla="*/ 36 w 90"/>
                <a:gd name="T43" fmla="*/ 123 h 142"/>
                <a:gd name="T44" fmla="*/ 44 w 90"/>
                <a:gd name="T45" fmla="*/ 120 h 142"/>
                <a:gd name="T46" fmla="*/ 50 w 90"/>
                <a:gd name="T47" fmla="*/ 114 h 142"/>
                <a:gd name="T48" fmla="*/ 55 w 90"/>
                <a:gd name="T49" fmla="*/ 110 h 142"/>
                <a:gd name="T50" fmla="*/ 59 w 90"/>
                <a:gd name="T51" fmla="*/ 104 h 142"/>
                <a:gd name="T52" fmla="*/ 63 w 90"/>
                <a:gd name="T53" fmla="*/ 101 h 142"/>
                <a:gd name="T54" fmla="*/ 67 w 90"/>
                <a:gd name="T55" fmla="*/ 95 h 142"/>
                <a:gd name="T56" fmla="*/ 69 w 90"/>
                <a:gd name="T57" fmla="*/ 91 h 142"/>
                <a:gd name="T58" fmla="*/ 90 w 90"/>
                <a:gd name="T59" fmla="*/ 68 h 142"/>
                <a:gd name="T60" fmla="*/ 33 w 90"/>
                <a:gd name="T61" fmla="*/ 59 h 142"/>
                <a:gd name="T62" fmla="*/ 55 w 90"/>
                <a:gd name="T63" fmla="*/ 36 h 142"/>
                <a:gd name="T64" fmla="*/ 44 w 90"/>
                <a:gd name="T65" fmla="*/ 0 h 142"/>
                <a:gd name="T66" fmla="*/ 33 w 90"/>
                <a:gd name="T67" fmla="*/ 0 h 142"/>
                <a:gd name="T68" fmla="*/ 33 w 90"/>
                <a:gd name="T69" fmla="*/ 0 h 14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0"/>
                <a:gd name="T106" fmla="*/ 0 h 142"/>
                <a:gd name="T107" fmla="*/ 90 w 90"/>
                <a:gd name="T108" fmla="*/ 142 h 14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0" h="142">
                  <a:moveTo>
                    <a:pt x="33" y="0"/>
                  </a:moveTo>
                  <a:lnTo>
                    <a:pt x="10" y="72"/>
                  </a:lnTo>
                  <a:lnTo>
                    <a:pt x="36" y="82"/>
                  </a:lnTo>
                  <a:lnTo>
                    <a:pt x="35" y="83"/>
                  </a:lnTo>
                  <a:lnTo>
                    <a:pt x="31" y="91"/>
                  </a:lnTo>
                  <a:lnTo>
                    <a:pt x="27" y="95"/>
                  </a:lnTo>
                  <a:lnTo>
                    <a:pt x="25" y="101"/>
                  </a:lnTo>
                  <a:lnTo>
                    <a:pt x="21" y="106"/>
                  </a:lnTo>
                  <a:lnTo>
                    <a:pt x="19" y="114"/>
                  </a:lnTo>
                  <a:lnTo>
                    <a:pt x="15" y="118"/>
                  </a:lnTo>
                  <a:lnTo>
                    <a:pt x="12" y="123"/>
                  </a:lnTo>
                  <a:lnTo>
                    <a:pt x="8" y="127"/>
                  </a:lnTo>
                  <a:lnTo>
                    <a:pt x="6" y="133"/>
                  </a:lnTo>
                  <a:lnTo>
                    <a:pt x="0" y="139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4" y="139"/>
                  </a:lnTo>
                  <a:lnTo>
                    <a:pt x="8" y="137"/>
                  </a:lnTo>
                  <a:lnTo>
                    <a:pt x="15" y="135"/>
                  </a:lnTo>
                  <a:lnTo>
                    <a:pt x="21" y="131"/>
                  </a:lnTo>
                  <a:lnTo>
                    <a:pt x="29" y="127"/>
                  </a:lnTo>
                  <a:lnTo>
                    <a:pt x="36" y="123"/>
                  </a:lnTo>
                  <a:lnTo>
                    <a:pt x="44" y="120"/>
                  </a:lnTo>
                  <a:lnTo>
                    <a:pt x="50" y="114"/>
                  </a:lnTo>
                  <a:lnTo>
                    <a:pt x="55" y="110"/>
                  </a:lnTo>
                  <a:lnTo>
                    <a:pt x="59" y="104"/>
                  </a:lnTo>
                  <a:lnTo>
                    <a:pt x="63" y="101"/>
                  </a:lnTo>
                  <a:lnTo>
                    <a:pt x="67" y="95"/>
                  </a:lnTo>
                  <a:lnTo>
                    <a:pt x="69" y="91"/>
                  </a:lnTo>
                  <a:lnTo>
                    <a:pt x="90" y="68"/>
                  </a:lnTo>
                  <a:lnTo>
                    <a:pt x="33" y="59"/>
                  </a:lnTo>
                  <a:lnTo>
                    <a:pt x="55" y="36"/>
                  </a:lnTo>
                  <a:lnTo>
                    <a:pt x="44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5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3" name="Freeform 66"/>
            <p:cNvSpPr>
              <a:spLocks/>
            </p:cNvSpPr>
            <p:nvPr/>
          </p:nvSpPr>
          <p:spPr bwMode="auto">
            <a:xfrm>
              <a:off x="4602" y="2321"/>
              <a:ext cx="21" cy="24"/>
            </a:xfrm>
            <a:custGeom>
              <a:avLst/>
              <a:gdLst>
                <a:gd name="T0" fmla="*/ 0 w 41"/>
                <a:gd name="T1" fmla="*/ 0 h 48"/>
                <a:gd name="T2" fmla="*/ 38 w 41"/>
                <a:gd name="T3" fmla="*/ 16 h 48"/>
                <a:gd name="T4" fmla="*/ 41 w 41"/>
                <a:gd name="T5" fmla="*/ 48 h 48"/>
                <a:gd name="T6" fmla="*/ 22 w 41"/>
                <a:gd name="T7" fmla="*/ 48 h 48"/>
                <a:gd name="T8" fmla="*/ 5 w 41"/>
                <a:gd name="T9" fmla="*/ 29 h 48"/>
                <a:gd name="T10" fmla="*/ 0 w 41"/>
                <a:gd name="T11" fmla="*/ 0 h 48"/>
                <a:gd name="T12" fmla="*/ 0 w 41"/>
                <a:gd name="T13" fmla="*/ 0 h 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48"/>
                <a:gd name="T23" fmla="*/ 41 w 41"/>
                <a:gd name="T24" fmla="*/ 48 h 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48">
                  <a:moveTo>
                    <a:pt x="0" y="0"/>
                  </a:moveTo>
                  <a:lnTo>
                    <a:pt x="38" y="16"/>
                  </a:lnTo>
                  <a:lnTo>
                    <a:pt x="41" y="48"/>
                  </a:lnTo>
                  <a:lnTo>
                    <a:pt x="22" y="48"/>
                  </a:lnTo>
                  <a:lnTo>
                    <a:pt x="5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4" name="Freeform 67"/>
            <p:cNvSpPr>
              <a:spLocks/>
            </p:cNvSpPr>
            <p:nvPr/>
          </p:nvSpPr>
          <p:spPr bwMode="auto">
            <a:xfrm>
              <a:off x="4623" y="2348"/>
              <a:ext cx="41" cy="144"/>
            </a:xfrm>
            <a:custGeom>
              <a:avLst/>
              <a:gdLst>
                <a:gd name="T0" fmla="*/ 0 w 82"/>
                <a:gd name="T1" fmla="*/ 17 h 289"/>
                <a:gd name="T2" fmla="*/ 2 w 82"/>
                <a:gd name="T3" fmla="*/ 32 h 289"/>
                <a:gd name="T4" fmla="*/ 6 w 82"/>
                <a:gd name="T5" fmla="*/ 51 h 289"/>
                <a:gd name="T6" fmla="*/ 10 w 82"/>
                <a:gd name="T7" fmla="*/ 72 h 289"/>
                <a:gd name="T8" fmla="*/ 12 w 82"/>
                <a:gd name="T9" fmla="*/ 95 h 289"/>
                <a:gd name="T10" fmla="*/ 12 w 82"/>
                <a:gd name="T11" fmla="*/ 117 h 289"/>
                <a:gd name="T12" fmla="*/ 12 w 82"/>
                <a:gd name="T13" fmla="*/ 133 h 289"/>
                <a:gd name="T14" fmla="*/ 10 w 82"/>
                <a:gd name="T15" fmla="*/ 146 h 289"/>
                <a:gd name="T16" fmla="*/ 8 w 82"/>
                <a:gd name="T17" fmla="*/ 159 h 289"/>
                <a:gd name="T18" fmla="*/ 8 w 82"/>
                <a:gd name="T19" fmla="*/ 174 h 289"/>
                <a:gd name="T20" fmla="*/ 4 w 82"/>
                <a:gd name="T21" fmla="*/ 199 h 289"/>
                <a:gd name="T22" fmla="*/ 0 w 82"/>
                <a:gd name="T23" fmla="*/ 216 h 289"/>
                <a:gd name="T24" fmla="*/ 21 w 82"/>
                <a:gd name="T25" fmla="*/ 192 h 289"/>
                <a:gd name="T26" fmla="*/ 23 w 82"/>
                <a:gd name="T27" fmla="*/ 184 h 289"/>
                <a:gd name="T28" fmla="*/ 27 w 82"/>
                <a:gd name="T29" fmla="*/ 169 h 289"/>
                <a:gd name="T30" fmla="*/ 31 w 82"/>
                <a:gd name="T31" fmla="*/ 157 h 289"/>
                <a:gd name="T32" fmla="*/ 33 w 82"/>
                <a:gd name="T33" fmla="*/ 144 h 289"/>
                <a:gd name="T34" fmla="*/ 29 w 82"/>
                <a:gd name="T35" fmla="*/ 125 h 289"/>
                <a:gd name="T36" fmla="*/ 27 w 82"/>
                <a:gd name="T37" fmla="*/ 106 h 289"/>
                <a:gd name="T38" fmla="*/ 23 w 82"/>
                <a:gd name="T39" fmla="*/ 85 h 289"/>
                <a:gd name="T40" fmla="*/ 21 w 82"/>
                <a:gd name="T41" fmla="*/ 68 h 289"/>
                <a:gd name="T42" fmla="*/ 21 w 82"/>
                <a:gd name="T43" fmla="*/ 53 h 289"/>
                <a:gd name="T44" fmla="*/ 23 w 82"/>
                <a:gd name="T45" fmla="*/ 41 h 289"/>
                <a:gd name="T46" fmla="*/ 33 w 82"/>
                <a:gd name="T47" fmla="*/ 49 h 289"/>
                <a:gd name="T48" fmla="*/ 40 w 82"/>
                <a:gd name="T49" fmla="*/ 62 h 289"/>
                <a:gd name="T50" fmla="*/ 44 w 82"/>
                <a:gd name="T51" fmla="*/ 78 h 289"/>
                <a:gd name="T52" fmla="*/ 48 w 82"/>
                <a:gd name="T53" fmla="*/ 91 h 289"/>
                <a:gd name="T54" fmla="*/ 50 w 82"/>
                <a:gd name="T55" fmla="*/ 104 h 289"/>
                <a:gd name="T56" fmla="*/ 52 w 82"/>
                <a:gd name="T57" fmla="*/ 121 h 289"/>
                <a:gd name="T58" fmla="*/ 52 w 82"/>
                <a:gd name="T59" fmla="*/ 131 h 289"/>
                <a:gd name="T60" fmla="*/ 54 w 82"/>
                <a:gd name="T61" fmla="*/ 142 h 289"/>
                <a:gd name="T62" fmla="*/ 54 w 82"/>
                <a:gd name="T63" fmla="*/ 155 h 289"/>
                <a:gd name="T64" fmla="*/ 52 w 82"/>
                <a:gd name="T65" fmla="*/ 171 h 289"/>
                <a:gd name="T66" fmla="*/ 50 w 82"/>
                <a:gd name="T67" fmla="*/ 190 h 289"/>
                <a:gd name="T68" fmla="*/ 42 w 82"/>
                <a:gd name="T69" fmla="*/ 214 h 289"/>
                <a:gd name="T70" fmla="*/ 38 w 82"/>
                <a:gd name="T71" fmla="*/ 239 h 289"/>
                <a:gd name="T72" fmla="*/ 35 w 82"/>
                <a:gd name="T73" fmla="*/ 260 h 289"/>
                <a:gd name="T74" fmla="*/ 33 w 82"/>
                <a:gd name="T75" fmla="*/ 273 h 289"/>
                <a:gd name="T76" fmla="*/ 65 w 82"/>
                <a:gd name="T77" fmla="*/ 289 h 289"/>
                <a:gd name="T78" fmla="*/ 67 w 82"/>
                <a:gd name="T79" fmla="*/ 279 h 289"/>
                <a:gd name="T80" fmla="*/ 73 w 82"/>
                <a:gd name="T81" fmla="*/ 258 h 289"/>
                <a:gd name="T82" fmla="*/ 75 w 82"/>
                <a:gd name="T83" fmla="*/ 243 h 289"/>
                <a:gd name="T84" fmla="*/ 78 w 82"/>
                <a:gd name="T85" fmla="*/ 224 h 289"/>
                <a:gd name="T86" fmla="*/ 80 w 82"/>
                <a:gd name="T87" fmla="*/ 207 h 289"/>
                <a:gd name="T88" fmla="*/ 82 w 82"/>
                <a:gd name="T89" fmla="*/ 186 h 289"/>
                <a:gd name="T90" fmla="*/ 82 w 82"/>
                <a:gd name="T91" fmla="*/ 165 h 289"/>
                <a:gd name="T92" fmla="*/ 82 w 82"/>
                <a:gd name="T93" fmla="*/ 144 h 289"/>
                <a:gd name="T94" fmla="*/ 80 w 82"/>
                <a:gd name="T95" fmla="*/ 125 h 289"/>
                <a:gd name="T96" fmla="*/ 77 w 82"/>
                <a:gd name="T97" fmla="*/ 106 h 289"/>
                <a:gd name="T98" fmla="*/ 73 w 82"/>
                <a:gd name="T99" fmla="*/ 89 h 289"/>
                <a:gd name="T100" fmla="*/ 67 w 82"/>
                <a:gd name="T101" fmla="*/ 72 h 289"/>
                <a:gd name="T102" fmla="*/ 61 w 82"/>
                <a:gd name="T103" fmla="*/ 59 h 289"/>
                <a:gd name="T104" fmla="*/ 56 w 82"/>
                <a:gd name="T105" fmla="*/ 47 h 289"/>
                <a:gd name="T106" fmla="*/ 46 w 82"/>
                <a:gd name="T107" fmla="*/ 28 h 289"/>
                <a:gd name="T108" fmla="*/ 38 w 82"/>
                <a:gd name="T109" fmla="*/ 17 h 2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82"/>
                <a:gd name="T166" fmla="*/ 0 h 289"/>
                <a:gd name="T167" fmla="*/ 82 w 82"/>
                <a:gd name="T168" fmla="*/ 289 h 2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82" h="289">
                  <a:moveTo>
                    <a:pt x="12" y="0"/>
                  </a:moveTo>
                  <a:lnTo>
                    <a:pt x="0" y="15"/>
                  </a:lnTo>
                  <a:lnTo>
                    <a:pt x="0" y="17"/>
                  </a:lnTo>
                  <a:lnTo>
                    <a:pt x="2" y="22"/>
                  </a:lnTo>
                  <a:lnTo>
                    <a:pt x="2" y="26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6" y="45"/>
                  </a:lnTo>
                  <a:lnTo>
                    <a:pt x="6" y="51"/>
                  </a:lnTo>
                  <a:lnTo>
                    <a:pt x="6" y="57"/>
                  </a:lnTo>
                  <a:lnTo>
                    <a:pt x="8" y="64"/>
                  </a:lnTo>
                  <a:lnTo>
                    <a:pt x="10" y="72"/>
                  </a:lnTo>
                  <a:lnTo>
                    <a:pt x="10" y="79"/>
                  </a:lnTo>
                  <a:lnTo>
                    <a:pt x="12" y="89"/>
                  </a:lnTo>
                  <a:lnTo>
                    <a:pt x="12" y="95"/>
                  </a:lnTo>
                  <a:lnTo>
                    <a:pt x="14" y="104"/>
                  </a:lnTo>
                  <a:lnTo>
                    <a:pt x="12" y="110"/>
                  </a:lnTo>
                  <a:lnTo>
                    <a:pt x="12" y="117"/>
                  </a:lnTo>
                  <a:lnTo>
                    <a:pt x="12" y="121"/>
                  </a:lnTo>
                  <a:lnTo>
                    <a:pt x="12" y="127"/>
                  </a:lnTo>
                  <a:lnTo>
                    <a:pt x="12" y="133"/>
                  </a:lnTo>
                  <a:lnTo>
                    <a:pt x="12" y="136"/>
                  </a:lnTo>
                  <a:lnTo>
                    <a:pt x="12" y="140"/>
                  </a:lnTo>
                  <a:lnTo>
                    <a:pt x="10" y="146"/>
                  </a:lnTo>
                  <a:lnTo>
                    <a:pt x="10" y="150"/>
                  </a:lnTo>
                  <a:lnTo>
                    <a:pt x="10" y="155"/>
                  </a:lnTo>
                  <a:lnTo>
                    <a:pt x="8" y="159"/>
                  </a:lnTo>
                  <a:lnTo>
                    <a:pt x="8" y="165"/>
                  </a:lnTo>
                  <a:lnTo>
                    <a:pt x="8" y="169"/>
                  </a:lnTo>
                  <a:lnTo>
                    <a:pt x="8" y="174"/>
                  </a:lnTo>
                  <a:lnTo>
                    <a:pt x="6" y="184"/>
                  </a:lnTo>
                  <a:lnTo>
                    <a:pt x="6" y="192"/>
                  </a:lnTo>
                  <a:lnTo>
                    <a:pt x="4" y="199"/>
                  </a:lnTo>
                  <a:lnTo>
                    <a:pt x="2" y="207"/>
                  </a:lnTo>
                  <a:lnTo>
                    <a:pt x="2" y="212"/>
                  </a:lnTo>
                  <a:lnTo>
                    <a:pt x="0" y="216"/>
                  </a:lnTo>
                  <a:lnTo>
                    <a:pt x="0" y="218"/>
                  </a:lnTo>
                  <a:lnTo>
                    <a:pt x="0" y="220"/>
                  </a:lnTo>
                  <a:lnTo>
                    <a:pt x="21" y="192"/>
                  </a:lnTo>
                  <a:lnTo>
                    <a:pt x="21" y="190"/>
                  </a:lnTo>
                  <a:lnTo>
                    <a:pt x="21" y="188"/>
                  </a:lnTo>
                  <a:lnTo>
                    <a:pt x="23" y="184"/>
                  </a:lnTo>
                  <a:lnTo>
                    <a:pt x="27" y="178"/>
                  </a:lnTo>
                  <a:lnTo>
                    <a:pt x="27" y="174"/>
                  </a:lnTo>
                  <a:lnTo>
                    <a:pt x="27" y="169"/>
                  </a:lnTo>
                  <a:lnTo>
                    <a:pt x="27" y="165"/>
                  </a:lnTo>
                  <a:lnTo>
                    <a:pt x="29" y="161"/>
                  </a:lnTo>
                  <a:lnTo>
                    <a:pt x="31" y="157"/>
                  </a:lnTo>
                  <a:lnTo>
                    <a:pt x="31" y="154"/>
                  </a:lnTo>
                  <a:lnTo>
                    <a:pt x="31" y="148"/>
                  </a:lnTo>
                  <a:lnTo>
                    <a:pt x="33" y="144"/>
                  </a:lnTo>
                  <a:lnTo>
                    <a:pt x="31" y="136"/>
                  </a:lnTo>
                  <a:lnTo>
                    <a:pt x="29" y="133"/>
                  </a:lnTo>
                  <a:lnTo>
                    <a:pt x="29" y="125"/>
                  </a:lnTo>
                  <a:lnTo>
                    <a:pt x="27" y="119"/>
                  </a:lnTo>
                  <a:lnTo>
                    <a:pt x="27" y="112"/>
                  </a:lnTo>
                  <a:lnTo>
                    <a:pt x="27" y="106"/>
                  </a:lnTo>
                  <a:lnTo>
                    <a:pt x="25" y="100"/>
                  </a:lnTo>
                  <a:lnTo>
                    <a:pt x="25" y="93"/>
                  </a:lnTo>
                  <a:lnTo>
                    <a:pt x="23" y="85"/>
                  </a:lnTo>
                  <a:lnTo>
                    <a:pt x="21" y="79"/>
                  </a:lnTo>
                  <a:lnTo>
                    <a:pt x="21" y="72"/>
                  </a:lnTo>
                  <a:lnTo>
                    <a:pt x="21" y="68"/>
                  </a:lnTo>
                  <a:lnTo>
                    <a:pt x="21" y="62"/>
                  </a:lnTo>
                  <a:lnTo>
                    <a:pt x="21" y="59"/>
                  </a:lnTo>
                  <a:lnTo>
                    <a:pt x="21" y="53"/>
                  </a:lnTo>
                  <a:lnTo>
                    <a:pt x="21" y="51"/>
                  </a:lnTo>
                  <a:lnTo>
                    <a:pt x="21" y="45"/>
                  </a:lnTo>
                  <a:lnTo>
                    <a:pt x="23" y="41"/>
                  </a:lnTo>
                  <a:lnTo>
                    <a:pt x="25" y="41"/>
                  </a:lnTo>
                  <a:lnTo>
                    <a:pt x="29" y="45"/>
                  </a:lnTo>
                  <a:lnTo>
                    <a:pt x="33" y="49"/>
                  </a:lnTo>
                  <a:lnTo>
                    <a:pt x="37" y="57"/>
                  </a:lnTo>
                  <a:lnTo>
                    <a:pt x="38" y="59"/>
                  </a:lnTo>
                  <a:lnTo>
                    <a:pt x="40" y="62"/>
                  </a:lnTo>
                  <a:lnTo>
                    <a:pt x="42" y="68"/>
                  </a:lnTo>
                  <a:lnTo>
                    <a:pt x="44" y="72"/>
                  </a:lnTo>
                  <a:lnTo>
                    <a:pt x="44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8" y="91"/>
                  </a:lnTo>
                  <a:lnTo>
                    <a:pt x="48" y="95"/>
                  </a:lnTo>
                  <a:lnTo>
                    <a:pt x="50" y="100"/>
                  </a:lnTo>
                  <a:lnTo>
                    <a:pt x="50" y="104"/>
                  </a:lnTo>
                  <a:lnTo>
                    <a:pt x="50" y="110"/>
                  </a:lnTo>
                  <a:lnTo>
                    <a:pt x="50" y="116"/>
                  </a:lnTo>
                  <a:lnTo>
                    <a:pt x="52" y="121"/>
                  </a:lnTo>
                  <a:lnTo>
                    <a:pt x="52" y="127"/>
                  </a:lnTo>
                  <a:lnTo>
                    <a:pt x="52" y="131"/>
                  </a:lnTo>
                  <a:lnTo>
                    <a:pt x="54" y="135"/>
                  </a:lnTo>
                  <a:lnTo>
                    <a:pt x="54" y="140"/>
                  </a:lnTo>
                  <a:lnTo>
                    <a:pt x="54" y="142"/>
                  </a:lnTo>
                  <a:lnTo>
                    <a:pt x="54" y="146"/>
                  </a:lnTo>
                  <a:lnTo>
                    <a:pt x="54" y="150"/>
                  </a:lnTo>
                  <a:lnTo>
                    <a:pt x="54" y="155"/>
                  </a:lnTo>
                  <a:lnTo>
                    <a:pt x="54" y="159"/>
                  </a:lnTo>
                  <a:lnTo>
                    <a:pt x="54" y="165"/>
                  </a:lnTo>
                  <a:lnTo>
                    <a:pt x="52" y="171"/>
                  </a:lnTo>
                  <a:lnTo>
                    <a:pt x="52" y="178"/>
                  </a:lnTo>
                  <a:lnTo>
                    <a:pt x="50" y="184"/>
                  </a:lnTo>
                  <a:lnTo>
                    <a:pt x="50" y="190"/>
                  </a:lnTo>
                  <a:lnTo>
                    <a:pt x="48" y="197"/>
                  </a:lnTo>
                  <a:lnTo>
                    <a:pt x="46" y="207"/>
                  </a:lnTo>
                  <a:lnTo>
                    <a:pt x="42" y="214"/>
                  </a:lnTo>
                  <a:lnTo>
                    <a:pt x="42" y="222"/>
                  </a:lnTo>
                  <a:lnTo>
                    <a:pt x="40" y="230"/>
                  </a:lnTo>
                  <a:lnTo>
                    <a:pt x="38" y="239"/>
                  </a:lnTo>
                  <a:lnTo>
                    <a:pt x="37" y="247"/>
                  </a:lnTo>
                  <a:lnTo>
                    <a:pt x="37" y="254"/>
                  </a:lnTo>
                  <a:lnTo>
                    <a:pt x="35" y="260"/>
                  </a:lnTo>
                  <a:lnTo>
                    <a:pt x="33" y="266"/>
                  </a:lnTo>
                  <a:lnTo>
                    <a:pt x="33" y="270"/>
                  </a:lnTo>
                  <a:lnTo>
                    <a:pt x="33" y="273"/>
                  </a:lnTo>
                  <a:lnTo>
                    <a:pt x="33" y="275"/>
                  </a:lnTo>
                  <a:lnTo>
                    <a:pt x="33" y="277"/>
                  </a:lnTo>
                  <a:lnTo>
                    <a:pt x="65" y="289"/>
                  </a:lnTo>
                  <a:lnTo>
                    <a:pt x="65" y="287"/>
                  </a:lnTo>
                  <a:lnTo>
                    <a:pt x="65" y="285"/>
                  </a:lnTo>
                  <a:lnTo>
                    <a:pt x="67" y="279"/>
                  </a:lnTo>
                  <a:lnTo>
                    <a:pt x="69" y="273"/>
                  </a:lnTo>
                  <a:lnTo>
                    <a:pt x="71" y="266"/>
                  </a:lnTo>
                  <a:lnTo>
                    <a:pt x="73" y="258"/>
                  </a:lnTo>
                  <a:lnTo>
                    <a:pt x="73" y="252"/>
                  </a:lnTo>
                  <a:lnTo>
                    <a:pt x="75" y="247"/>
                  </a:lnTo>
                  <a:lnTo>
                    <a:pt x="75" y="243"/>
                  </a:lnTo>
                  <a:lnTo>
                    <a:pt x="77" y="237"/>
                  </a:lnTo>
                  <a:lnTo>
                    <a:pt x="77" y="231"/>
                  </a:lnTo>
                  <a:lnTo>
                    <a:pt x="78" y="224"/>
                  </a:lnTo>
                  <a:lnTo>
                    <a:pt x="78" y="218"/>
                  </a:lnTo>
                  <a:lnTo>
                    <a:pt x="80" y="212"/>
                  </a:lnTo>
                  <a:lnTo>
                    <a:pt x="80" y="207"/>
                  </a:lnTo>
                  <a:lnTo>
                    <a:pt x="82" y="199"/>
                  </a:lnTo>
                  <a:lnTo>
                    <a:pt x="82" y="193"/>
                  </a:lnTo>
                  <a:lnTo>
                    <a:pt x="82" y="186"/>
                  </a:lnTo>
                  <a:lnTo>
                    <a:pt x="82" y="180"/>
                  </a:lnTo>
                  <a:lnTo>
                    <a:pt x="82" y="173"/>
                  </a:lnTo>
                  <a:lnTo>
                    <a:pt x="82" y="165"/>
                  </a:lnTo>
                  <a:lnTo>
                    <a:pt x="82" y="159"/>
                  </a:lnTo>
                  <a:lnTo>
                    <a:pt x="82" y="152"/>
                  </a:lnTo>
                  <a:lnTo>
                    <a:pt x="82" y="144"/>
                  </a:lnTo>
                  <a:lnTo>
                    <a:pt x="82" y="138"/>
                  </a:lnTo>
                  <a:lnTo>
                    <a:pt x="82" y="133"/>
                  </a:lnTo>
                  <a:lnTo>
                    <a:pt x="80" y="125"/>
                  </a:lnTo>
                  <a:lnTo>
                    <a:pt x="80" y="117"/>
                  </a:lnTo>
                  <a:lnTo>
                    <a:pt x="78" y="112"/>
                  </a:lnTo>
                  <a:lnTo>
                    <a:pt x="77" y="106"/>
                  </a:lnTo>
                  <a:lnTo>
                    <a:pt x="77" y="100"/>
                  </a:lnTo>
                  <a:lnTo>
                    <a:pt x="75" y="93"/>
                  </a:lnTo>
                  <a:lnTo>
                    <a:pt x="73" y="89"/>
                  </a:lnTo>
                  <a:lnTo>
                    <a:pt x="71" y="83"/>
                  </a:lnTo>
                  <a:lnTo>
                    <a:pt x="69" y="78"/>
                  </a:lnTo>
                  <a:lnTo>
                    <a:pt x="67" y="72"/>
                  </a:lnTo>
                  <a:lnTo>
                    <a:pt x="65" y="66"/>
                  </a:lnTo>
                  <a:lnTo>
                    <a:pt x="63" y="62"/>
                  </a:lnTo>
                  <a:lnTo>
                    <a:pt x="61" y="59"/>
                  </a:lnTo>
                  <a:lnTo>
                    <a:pt x="59" y="55"/>
                  </a:lnTo>
                  <a:lnTo>
                    <a:pt x="58" y="51"/>
                  </a:lnTo>
                  <a:lnTo>
                    <a:pt x="56" y="47"/>
                  </a:lnTo>
                  <a:lnTo>
                    <a:pt x="52" y="40"/>
                  </a:lnTo>
                  <a:lnTo>
                    <a:pt x="50" y="34"/>
                  </a:lnTo>
                  <a:lnTo>
                    <a:pt x="46" y="28"/>
                  </a:lnTo>
                  <a:lnTo>
                    <a:pt x="42" y="24"/>
                  </a:lnTo>
                  <a:lnTo>
                    <a:pt x="38" y="19"/>
                  </a:lnTo>
                  <a:lnTo>
                    <a:pt x="38" y="17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19525" name="Freeform 68"/>
            <p:cNvSpPr>
              <a:spLocks/>
            </p:cNvSpPr>
            <p:nvPr/>
          </p:nvSpPr>
          <p:spPr bwMode="auto">
            <a:xfrm>
              <a:off x="4085" y="2506"/>
              <a:ext cx="323" cy="188"/>
            </a:xfrm>
            <a:custGeom>
              <a:avLst/>
              <a:gdLst>
                <a:gd name="T0" fmla="*/ 13 w 646"/>
                <a:gd name="T1" fmla="*/ 0 h 376"/>
                <a:gd name="T2" fmla="*/ 127 w 646"/>
                <a:gd name="T3" fmla="*/ 63 h 376"/>
                <a:gd name="T4" fmla="*/ 184 w 646"/>
                <a:gd name="T5" fmla="*/ 27 h 376"/>
                <a:gd name="T6" fmla="*/ 273 w 646"/>
                <a:gd name="T7" fmla="*/ 70 h 376"/>
                <a:gd name="T8" fmla="*/ 309 w 646"/>
                <a:gd name="T9" fmla="*/ 110 h 376"/>
                <a:gd name="T10" fmla="*/ 480 w 646"/>
                <a:gd name="T11" fmla="*/ 40 h 376"/>
                <a:gd name="T12" fmla="*/ 596 w 646"/>
                <a:gd name="T13" fmla="*/ 40 h 376"/>
                <a:gd name="T14" fmla="*/ 646 w 646"/>
                <a:gd name="T15" fmla="*/ 84 h 376"/>
                <a:gd name="T16" fmla="*/ 623 w 646"/>
                <a:gd name="T17" fmla="*/ 173 h 376"/>
                <a:gd name="T18" fmla="*/ 614 w 646"/>
                <a:gd name="T19" fmla="*/ 376 h 376"/>
                <a:gd name="T20" fmla="*/ 349 w 646"/>
                <a:gd name="T21" fmla="*/ 376 h 376"/>
                <a:gd name="T22" fmla="*/ 486 w 646"/>
                <a:gd name="T23" fmla="*/ 169 h 376"/>
                <a:gd name="T24" fmla="*/ 256 w 646"/>
                <a:gd name="T25" fmla="*/ 164 h 376"/>
                <a:gd name="T26" fmla="*/ 165 w 646"/>
                <a:gd name="T27" fmla="*/ 152 h 376"/>
                <a:gd name="T28" fmla="*/ 163 w 646"/>
                <a:gd name="T29" fmla="*/ 202 h 376"/>
                <a:gd name="T30" fmla="*/ 13 w 646"/>
                <a:gd name="T31" fmla="*/ 310 h 376"/>
                <a:gd name="T32" fmla="*/ 0 w 646"/>
                <a:gd name="T33" fmla="*/ 175 h 376"/>
                <a:gd name="T34" fmla="*/ 60 w 646"/>
                <a:gd name="T35" fmla="*/ 156 h 376"/>
                <a:gd name="T36" fmla="*/ 43 w 646"/>
                <a:gd name="T37" fmla="*/ 93 h 376"/>
                <a:gd name="T38" fmla="*/ 64 w 646"/>
                <a:gd name="T39" fmla="*/ 63 h 376"/>
                <a:gd name="T40" fmla="*/ 7 w 646"/>
                <a:gd name="T41" fmla="*/ 48 h 376"/>
                <a:gd name="T42" fmla="*/ 13 w 646"/>
                <a:gd name="T43" fmla="*/ 0 h 376"/>
                <a:gd name="T44" fmla="*/ 13 w 646"/>
                <a:gd name="T45" fmla="*/ 0 h 3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646"/>
                <a:gd name="T70" fmla="*/ 0 h 376"/>
                <a:gd name="T71" fmla="*/ 646 w 646"/>
                <a:gd name="T72" fmla="*/ 376 h 3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646" h="376">
                  <a:moveTo>
                    <a:pt x="13" y="0"/>
                  </a:moveTo>
                  <a:lnTo>
                    <a:pt x="127" y="63"/>
                  </a:lnTo>
                  <a:lnTo>
                    <a:pt x="184" y="27"/>
                  </a:lnTo>
                  <a:lnTo>
                    <a:pt x="273" y="70"/>
                  </a:lnTo>
                  <a:lnTo>
                    <a:pt x="309" y="110"/>
                  </a:lnTo>
                  <a:lnTo>
                    <a:pt x="480" y="40"/>
                  </a:lnTo>
                  <a:lnTo>
                    <a:pt x="596" y="40"/>
                  </a:lnTo>
                  <a:lnTo>
                    <a:pt x="646" y="84"/>
                  </a:lnTo>
                  <a:lnTo>
                    <a:pt x="623" y="173"/>
                  </a:lnTo>
                  <a:lnTo>
                    <a:pt x="614" y="376"/>
                  </a:lnTo>
                  <a:lnTo>
                    <a:pt x="349" y="376"/>
                  </a:lnTo>
                  <a:lnTo>
                    <a:pt x="486" y="169"/>
                  </a:lnTo>
                  <a:lnTo>
                    <a:pt x="256" y="164"/>
                  </a:lnTo>
                  <a:lnTo>
                    <a:pt x="165" y="152"/>
                  </a:lnTo>
                  <a:lnTo>
                    <a:pt x="163" y="202"/>
                  </a:lnTo>
                  <a:lnTo>
                    <a:pt x="13" y="310"/>
                  </a:lnTo>
                  <a:lnTo>
                    <a:pt x="0" y="175"/>
                  </a:lnTo>
                  <a:lnTo>
                    <a:pt x="60" y="156"/>
                  </a:lnTo>
                  <a:lnTo>
                    <a:pt x="43" y="93"/>
                  </a:lnTo>
                  <a:lnTo>
                    <a:pt x="64" y="63"/>
                  </a:lnTo>
                  <a:lnTo>
                    <a:pt x="7" y="4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id-ID" sz="2400" smtClean="0"/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589838" y="6481763"/>
            <a:ext cx="503237" cy="301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/>
            <a:fld id="{BB2EC507-9F59-4D93-9838-FFA733A658B3}" type="slidenum">
              <a:rPr lang="en-US" altLang="zh-CN" sz="1200"/>
              <a:pPr algn="ctr"/>
              <a:t>2</a:t>
            </a:fld>
            <a:endParaRPr lang="en-US" altLang="zh-CN" sz="120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95300" y="1111250"/>
          <a:ext cx="8229600" cy="495998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d-ID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Gothic" pitchFamily="34" charset="0"/>
                          <a:ea typeface="宋体" pitchFamily="2" charset="-122"/>
                          <a:cs typeface="幼圆"/>
                        </a:rPr>
                        <a:t>Pada Akhir Periode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A00"/>
                    </a:solidFill>
                  </a:tcPr>
                </a:tc>
              </a:tr>
              <a:tr h="45942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d-ID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ea typeface="宋体" pitchFamily="2" charset="-122"/>
                        <a:cs typeface="幼圆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5A00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930400" y="29591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5.3. Pembuatan Neraca Saldo Setelah Jurnal Penyesuaian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219200" y="23368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</a:pPr>
            <a:r>
              <a:rPr lang="id-ID" sz="1600">
                <a:solidFill>
                  <a:schemeClr val="bg1"/>
                </a:solidFill>
                <a:latin typeface="Century Gothic" pitchFamily="34" charset="0"/>
              </a:rPr>
              <a:t>5.2. Pencatatan 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Ju</a:t>
            </a:r>
            <a:r>
              <a:rPr lang="id-ID" sz="1600">
                <a:solidFill>
                  <a:schemeClr val="bg1"/>
                </a:solidFill>
                <a:latin typeface="Century Gothic" pitchFamily="34" charset="0"/>
              </a:rPr>
              <a:t>rnal</a:t>
            </a:r>
            <a:r>
              <a:rPr lang="en-US" sz="1600">
                <a:solidFill>
                  <a:schemeClr val="bg1"/>
                </a:solidFill>
                <a:latin typeface="Century Gothic" pitchFamily="34" charset="0"/>
              </a:rPr>
              <a:t> Penyesuaian</a:t>
            </a:r>
            <a:endParaRPr lang="id-ID" sz="16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84200" y="16891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5.1. Pembuatan Neraca Saldo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667000" y="35814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5.4. Penghitungan L/R dan Pembuatan Laporan L/R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3505200" y="42037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5.5. Pencatatan Jurnal Penutup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4457700" y="48387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5.6. Pembuatan Lap. Perubahan Modal, Neraca &amp; Lap. Arus Kas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105400" y="5461000"/>
            <a:ext cx="3505200" cy="5334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buFont typeface="Arial" pitchFamily="34" charset="0"/>
              <a:buNone/>
              <a:defRPr/>
            </a:pPr>
            <a:r>
              <a:rPr lang="id-ID" sz="1600" dirty="0">
                <a:solidFill>
                  <a:schemeClr val="bg1"/>
                </a:solidFill>
                <a:latin typeface="+mn-lt"/>
                <a:ea typeface="+mn-ea"/>
              </a:rPr>
              <a:t>5.7. Pencatatan Jurnal Pembalik</a:t>
            </a:r>
          </a:p>
        </p:txBody>
      </p:sp>
      <p:sp>
        <p:nvSpPr>
          <p:cNvPr id="18" name="Curved Right Arrow 17"/>
          <p:cNvSpPr/>
          <p:nvPr/>
        </p:nvSpPr>
        <p:spPr>
          <a:xfrm>
            <a:off x="685800" y="2362200"/>
            <a:ext cx="381000" cy="4572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0" name="Curved Right Arrow 19"/>
          <p:cNvSpPr/>
          <p:nvPr/>
        </p:nvSpPr>
        <p:spPr>
          <a:xfrm>
            <a:off x="1371600" y="2971800"/>
            <a:ext cx="457200" cy="533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1" name="Curved Right Arrow 20"/>
          <p:cNvSpPr/>
          <p:nvPr/>
        </p:nvSpPr>
        <p:spPr>
          <a:xfrm>
            <a:off x="2895600" y="4191000"/>
            <a:ext cx="457200" cy="533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23" name="Curved Right Arrow 22"/>
          <p:cNvSpPr/>
          <p:nvPr/>
        </p:nvSpPr>
        <p:spPr>
          <a:xfrm>
            <a:off x="4508500" y="5486400"/>
            <a:ext cx="457200" cy="533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3810000" y="4876800"/>
            <a:ext cx="457200" cy="533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19" name="Title 1"/>
          <p:cNvSpPr>
            <a:spLocks noGrp="1"/>
          </p:cNvSpPr>
          <p:nvPr>
            <p:ph type="title" idx="4294967295"/>
          </p:nvPr>
        </p:nvSpPr>
        <p:spPr>
          <a:xfrm>
            <a:off x="457200" y="397878"/>
            <a:ext cx="8534400" cy="81453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id-ID" sz="2800" kern="1200" dirty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07F6D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</a:rPr>
              <a:t>TAHAP PENYUSUNAN LAPORAN KEUANGAN</a:t>
            </a:r>
          </a:p>
        </p:txBody>
      </p:sp>
      <p:sp>
        <p:nvSpPr>
          <p:cNvPr id="26" name="Curved Right Arrow 25"/>
          <p:cNvSpPr/>
          <p:nvPr/>
        </p:nvSpPr>
        <p:spPr>
          <a:xfrm>
            <a:off x="2057400" y="3657600"/>
            <a:ext cx="457200" cy="533400"/>
          </a:xfrm>
          <a:prstGeom prst="curved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3" grpId="0" animBg="1"/>
      <p:bldP spid="24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/>
          <a:lstStyle/>
          <a:p>
            <a:pPr eaLnBrk="1" hangingPunct="1">
              <a:defRPr/>
            </a:pPr>
            <a:r>
              <a:rPr lang="id-ID" sz="3200" dirty="0" smtClean="0">
                <a:latin typeface="Comic Sans MS" pitchFamily="66" charset="0"/>
              </a:rPr>
              <a:t>Contoh penyajian </a:t>
            </a:r>
            <a:r>
              <a:rPr lang="en-US" sz="3200" dirty="0" smtClean="0">
                <a:latin typeface="Comic Sans MS" pitchFamily="66" charset="0"/>
              </a:rPr>
              <a:t>BALANCE SHEET</a:t>
            </a:r>
          </a:p>
        </p:txBody>
      </p:sp>
      <p:graphicFrame>
        <p:nvGraphicFramePr>
          <p:cNvPr id="13519" name="Group 207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534400" cy="5608320"/>
        </p:xfrm>
        <a:graphic>
          <a:graphicData uri="http://schemas.openxmlformats.org/drawingml/2006/table">
            <a:tbl>
              <a:tblPr/>
              <a:tblGrid>
                <a:gridCol w="685800"/>
                <a:gridCol w="2438400"/>
                <a:gridCol w="1143000"/>
                <a:gridCol w="685800"/>
                <a:gridCol w="2286000"/>
                <a:gridCol w="1295400"/>
              </a:tblGrid>
              <a:tr h="227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Rekening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Jumlah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No.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Rekening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Jumlah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Current assets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Current liabilities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Account payable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Account receivable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Tax payable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Marketable securities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Salay payable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Inventory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115.000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CL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current assets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Long Term Debt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66FF33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Fixed Assets :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Bank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Land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250.000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Building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LTD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450.000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Mechine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Commond stock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Tools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Retained Earning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CC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Fixed Assets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800.000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equity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350.000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ASSETS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id-ID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TOTAL </a:t>
                      </a:r>
                      <a:r>
                        <a:rPr kumimoji="0" lang="id-ID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PASSIVA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</a:rPr>
                        <a:t>1.000.000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F3F9A44-87FC-47EE-B47B-40565E09B01D}" type="slidenum">
              <a:rPr lang="en-US"/>
              <a:pPr/>
              <a:t>21</a:t>
            </a:fld>
            <a:endParaRPr lang="en-US"/>
          </a:p>
        </p:txBody>
      </p:sp>
      <p:pic>
        <p:nvPicPr>
          <p:cNvPr id="141316" name="Picture 4" descr="Picture1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7215238" cy="5049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7" name="Oval 5"/>
          <p:cNvSpPr>
            <a:spLocks noChangeArrowheads="1"/>
          </p:cNvSpPr>
          <p:nvPr/>
        </p:nvSpPr>
        <p:spPr bwMode="auto">
          <a:xfrm>
            <a:off x="3357554" y="1643050"/>
            <a:ext cx="3286148" cy="2500330"/>
          </a:xfrm>
          <a:prstGeom prst="ellipse">
            <a:avLst/>
          </a:prstGeom>
          <a:solidFill>
            <a:srgbClr val="FFFFCC"/>
          </a:solidFill>
          <a:ln w="12700" cap="sq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THE END</a:t>
            </a:r>
            <a:endParaRPr lang="id-ID" sz="4400" dirty="0" smtClean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algn="ctr" eaLnBrk="1" hangingPunct="1">
              <a:defRPr/>
            </a:pPr>
            <a:r>
              <a:rPr lang="id-ID" sz="4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Thank you</a:t>
            </a:r>
            <a:endParaRPr lang="en-US" sz="4400" dirty="0">
              <a:solidFill>
                <a:srgbClr val="9900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1403511-77EB-417E-8375-215A903B1C85}" type="slidenum">
              <a:rPr lang="en-US"/>
              <a:pPr/>
              <a:t>3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Komponen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Laporan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Keuangan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6408737" cy="489743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Neraca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Balance-Sheet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Laporan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Laba-Rugi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Income Statement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Laporan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Perubahan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Modal (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Capital Statement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Laporan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Arus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Kas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Statement of Cash Flow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Penjelasan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Laporan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Keuangan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Notes to Financial Statement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Informasi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Pelengkap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sz="2800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Suplemenary</a:t>
            </a:r>
            <a:r>
              <a:rPr lang="en-US" sz="28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Information</a:t>
            </a:r>
            <a:r>
              <a:rPr lang="en-US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200775" y="2205038"/>
            <a:ext cx="2619375" cy="3798887"/>
            <a:chOff x="2045" y="1083"/>
            <a:chExt cx="1650" cy="2150"/>
          </a:xfrm>
        </p:grpSpPr>
        <p:sp>
          <p:nvSpPr>
            <p:cNvPr id="7174" name="Freeform 6"/>
            <p:cNvSpPr>
              <a:spLocks/>
            </p:cNvSpPr>
            <p:nvPr/>
          </p:nvSpPr>
          <p:spPr bwMode="auto">
            <a:xfrm>
              <a:off x="2829" y="3012"/>
              <a:ext cx="105" cy="37"/>
            </a:xfrm>
            <a:custGeom>
              <a:avLst/>
              <a:gdLst>
                <a:gd name="T0" fmla="*/ 162 w 209"/>
                <a:gd name="T1" fmla="*/ 0 h 72"/>
                <a:gd name="T2" fmla="*/ 0 w 209"/>
                <a:gd name="T3" fmla="*/ 38 h 72"/>
                <a:gd name="T4" fmla="*/ 143 w 209"/>
                <a:gd name="T5" fmla="*/ 72 h 72"/>
                <a:gd name="T6" fmla="*/ 202 w 209"/>
                <a:gd name="T7" fmla="*/ 63 h 72"/>
                <a:gd name="T8" fmla="*/ 209 w 209"/>
                <a:gd name="T9" fmla="*/ 19 h 72"/>
                <a:gd name="T10" fmla="*/ 162 w 209"/>
                <a:gd name="T11" fmla="*/ 0 h 72"/>
                <a:gd name="T12" fmla="*/ 162 w 209"/>
                <a:gd name="T13" fmla="*/ 0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9"/>
                <a:gd name="T22" fmla="*/ 0 h 72"/>
                <a:gd name="T23" fmla="*/ 209 w 209"/>
                <a:gd name="T24" fmla="*/ 72 h 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9" h="72">
                  <a:moveTo>
                    <a:pt x="162" y="0"/>
                  </a:moveTo>
                  <a:lnTo>
                    <a:pt x="0" y="38"/>
                  </a:lnTo>
                  <a:lnTo>
                    <a:pt x="143" y="72"/>
                  </a:lnTo>
                  <a:lnTo>
                    <a:pt x="202" y="63"/>
                  </a:lnTo>
                  <a:lnTo>
                    <a:pt x="209" y="19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75" name="Freeform 7"/>
            <p:cNvSpPr>
              <a:spLocks/>
            </p:cNvSpPr>
            <p:nvPr/>
          </p:nvSpPr>
          <p:spPr bwMode="auto">
            <a:xfrm>
              <a:off x="3302" y="3055"/>
              <a:ext cx="87" cy="25"/>
            </a:xfrm>
            <a:custGeom>
              <a:avLst/>
              <a:gdLst>
                <a:gd name="T0" fmla="*/ 120 w 175"/>
                <a:gd name="T1" fmla="*/ 0 h 49"/>
                <a:gd name="T2" fmla="*/ 0 w 175"/>
                <a:gd name="T3" fmla="*/ 34 h 49"/>
                <a:gd name="T4" fmla="*/ 175 w 175"/>
                <a:gd name="T5" fmla="*/ 49 h 49"/>
                <a:gd name="T6" fmla="*/ 120 w 175"/>
                <a:gd name="T7" fmla="*/ 0 h 49"/>
                <a:gd name="T8" fmla="*/ 120 w 175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5"/>
                <a:gd name="T16" fmla="*/ 0 h 49"/>
                <a:gd name="T17" fmla="*/ 175 w 175"/>
                <a:gd name="T18" fmla="*/ 49 h 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5" h="49">
                  <a:moveTo>
                    <a:pt x="120" y="0"/>
                  </a:moveTo>
                  <a:lnTo>
                    <a:pt x="0" y="34"/>
                  </a:lnTo>
                  <a:lnTo>
                    <a:pt x="175" y="49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76" name="Freeform 8"/>
            <p:cNvSpPr>
              <a:spLocks/>
            </p:cNvSpPr>
            <p:nvPr/>
          </p:nvSpPr>
          <p:spPr bwMode="auto">
            <a:xfrm>
              <a:off x="2774" y="1402"/>
              <a:ext cx="892" cy="741"/>
            </a:xfrm>
            <a:custGeom>
              <a:avLst/>
              <a:gdLst>
                <a:gd name="T0" fmla="*/ 1097 w 1785"/>
                <a:gd name="T1" fmla="*/ 146 h 1481"/>
                <a:gd name="T2" fmla="*/ 1007 w 1785"/>
                <a:gd name="T3" fmla="*/ 192 h 1481"/>
                <a:gd name="T4" fmla="*/ 745 w 1785"/>
                <a:gd name="T5" fmla="*/ 207 h 1481"/>
                <a:gd name="T6" fmla="*/ 669 w 1785"/>
                <a:gd name="T7" fmla="*/ 224 h 1481"/>
                <a:gd name="T8" fmla="*/ 580 w 1785"/>
                <a:gd name="T9" fmla="*/ 327 h 1481"/>
                <a:gd name="T10" fmla="*/ 433 w 1785"/>
                <a:gd name="T11" fmla="*/ 435 h 1481"/>
                <a:gd name="T12" fmla="*/ 471 w 1785"/>
                <a:gd name="T13" fmla="*/ 336 h 1481"/>
                <a:gd name="T14" fmla="*/ 388 w 1785"/>
                <a:gd name="T15" fmla="*/ 336 h 1481"/>
                <a:gd name="T16" fmla="*/ 279 w 1785"/>
                <a:gd name="T17" fmla="*/ 279 h 1481"/>
                <a:gd name="T18" fmla="*/ 209 w 1785"/>
                <a:gd name="T19" fmla="*/ 405 h 1481"/>
                <a:gd name="T20" fmla="*/ 169 w 1785"/>
                <a:gd name="T21" fmla="*/ 449 h 1481"/>
                <a:gd name="T22" fmla="*/ 105 w 1785"/>
                <a:gd name="T23" fmla="*/ 580 h 1481"/>
                <a:gd name="T24" fmla="*/ 38 w 1785"/>
                <a:gd name="T25" fmla="*/ 622 h 1481"/>
                <a:gd name="T26" fmla="*/ 0 w 1785"/>
                <a:gd name="T27" fmla="*/ 758 h 1481"/>
                <a:gd name="T28" fmla="*/ 6 w 1785"/>
                <a:gd name="T29" fmla="*/ 848 h 1481"/>
                <a:gd name="T30" fmla="*/ 201 w 1785"/>
                <a:gd name="T31" fmla="*/ 1000 h 1481"/>
                <a:gd name="T32" fmla="*/ 428 w 1785"/>
                <a:gd name="T33" fmla="*/ 935 h 1481"/>
                <a:gd name="T34" fmla="*/ 700 w 1785"/>
                <a:gd name="T35" fmla="*/ 1228 h 1481"/>
                <a:gd name="T36" fmla="*/ 774 w 1785"/>
                <a:gd name="T37" fmla="*/ 1279 h 1481"/>
                <a:gd name="T38" fmla="*/ 804 w 1785"/>
                <a:gd name="T39" fmla="*/ 1384 h 1481"/>
                <a:gd name="T40" fmla="*/ 757 w 1785"/>
                <a:gd name="T41" fmla="*/ 1431 h 1481"/>
                <a:gd name="T42" fmla="*/ 705 w 1785"/>
                <a:gd name="T43" fmla="*/ 1443 h 1481"/>
                <a:gd name="T44" fmla="*/ 755 w 1785"/>
                <a:gd name="T45" fmla="*/ 1481 h 1481"/>
                <a:gd name="T46" fmla="*/ 1211 w 1785"/>
                <a:gd name="T47" fmla="*/ 1399 h 1481"/>
                <a:gd name="T48" fmla="*/ 1390 w 1785"/>
                <a:gd name="T49" fmla="*/ 1331 h 1481"/>
                <a:gd name="T50" fmla="*/ 1684 w 1785"/>
                <a:gd name="T51" fmla="*/ 886 h 1481"/>
                <a:gd name="T52" fmla="*/ 1741 w 1785"/>
                <a:gd name="T53" fmla="*/ 867 h 1481"/>
                <a:gd name="T54" fmla="*/ 1785 w 1785"/>
                <a:gd name="T55" fmla="*/ 760 h 1481"/>
                <a:gd name="T56" fmla="*/ 1775 w 1785"/>
                <a:gd name="T57" fmla="*/ 399 h 1481"/>
                <a:gd name="T58" fmla="*/ 1680 w 1785"/>
                <a:gd name="T59" fmla="*/ 287 h 1481"/>
                <a:gd name="T60" fmla="*/ 1441 w 1785"/>
                <a:gd name="T61" fmla="*/ 137 h 1481"/>
                <a:gd name="T62" fmla="*/ 1412 w 1785"/>
                <a:gd name="T63" fmla="*/ 0 h 1481"/>
                <a:gd name="T64" fmla="*/ 1319 w 1785"/>
                <a:gd name="T65" fmla="*/ 65 h 1481"/>
                <a:gd name="T66" fmla="*/ 1150 w 1785"/>
                <a:gd name="T67" fmla="*/ 158 h 1481"/>
                <a:gd name="T68" fmla="*/ 1097 w 1785"/>
                <a:gd name="T69" fmla="*/ 146 h 1481"/>
                <a:gd name="T70" fmla="*/ 1097 w 1785"/>
                <a:gd name="T71" fmla="*/ 146 h 148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785"/>
                <a:gd name="T109" fmla="*/ 0 h 1481"/>
                <a:gd name="T110" fmla="*/ 1785 w 1785"/>
                <a:gd name="T111" fmla="*/ 1481 h 148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785" h="1481">
                  <a:moveTo>
                    <a:pt x="1097" y="146"/>
                  </a:moveTo>
                  <a:lnTo>
                    <a:pt x="1007" y="192"/>
                  </a:lnTo>
                  <a:lnTo>
                    <a:pt x="745" y="207"/>
                  </a:lnTo>
                  <a:lnTo>
                    <a:pt x="669" y="224"/>
                  </a:lnTo>
                  <a:lnTo>
                    <a:pt x="580" y="327"/>
                  </a:lnTo>
                  <a:lnTo>
                    <a:pt x="433" y="435"/>
                  </a:lnTo>
                  <a:lnTo>
                    <a:pt x="471" y="336"/>
                  </a:lnTo>
                  <a:lnTo>
                    <a:pt x="388" y="336"/>
                  </a:lnTo>
                  <a:lnTo>
                    <a:pt x="279" y="279"/>
                  </a:lnTo>
                  <a:lnTo>
                    <a:pt x="209" y="405"/>
                  </a:lnTo>
                  <a:lnTo>
                    <a:pt x="169" y="449"/>
                  </a:lnTo>
                  <a:lnTo>
                    <a:pt x="105" y="580"/>
                  </a:lnTo>
                  <a:lnTo>
                    <a:pt x="38" y="622"/>
                  </a:lnTo>
                  <a:lnTo>
                    <a:pt x="0" y="758"/>
                  </a:lnTo>
                  <a:lnTo>
                    <a:pt x="6" y="848"/>
                  </a:lnTo>
                  <a:lnTo>
                    <a:pt x="201" y="1000"/>
                  </a:lnTo>
                  <a:lnTo>
                    <a:pt x="428" y="935"/>
                  </a:lnTo>
                  <a:lnTo>
                    <a:pt x="700" y="1228"/>
                  </a:lnTo>
                  <a:lnTo>
                    <a:pt x="774" y="1279"/>
                  </a:lnTo>
                  <a:lnTo>
                    <a:pt x="804" y="1384"/>
                  </a:lnTo>
                  <a:lnTo>
                    <a:pt x="757" y="1431"/>
                  </a:lnTo>
                  <a:lnTo>
                    <a:pt x="705" y="1443"/>
                  </a:lnTo>
                  <a:lnTo>
                    <a:pt x="755" y="1481"/>
                  </a:lnTo>
                  <a:lnTo>
                    <a:pt x="1211" y="1399"/>
                  </a:lnTo>
                  <a:lnTo>
                    <a:pt x="1390" y="1331"/>
                  </a:lnTo>
                  <a:lnTo>
                    <a:pt x="1684" y="886"/>
                  </a:lnTo>
                  <a:lnTo>
                    <a:pt x="1741" y="867"/>
                  </a:lnTo>
                  <a:lnTo>
                    <a:pt x="1785" y="760"/>
                  </a:lnTo>
                  <a:lnTo>
                    <a:pt x="1775" y="399"/>
                  </a:lnTo>
                  <a:lnTo>
                    <a:pt x="1680" y="287"/>
                  </a:lnTo>
                  <a:lnTo>
                    <a:pt x="1441" y="137"/>
                  </a:lnTo>
                  <a:lnTo>
                    <a:pt x="1412" y="0"/>
                  </a:lnTo>
                  <a:lnTo>
                    <a:pt x="1319" y="65"/>
                  </a:lnTo>
                  <a:lnTo>
                    <a:pt x="1150" y="158"/>
                  </a:lnTo>
                  <a:lnTo>
                    <a:pt x="1097" y="146"/>
                  </a:lnTo>
                  <a:close/>
                </a:path>
              </a:pathLst>
            </a:custGeom>
            <a:solidFill>
              <a:srgbClr val="E5E5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77" name="Freeform 9"/>
            <p:cNvSpPr>
              <a:spLocks/>
            </p:cNvSpPr>
            <p:nvPr/>
          </p:nvSpPr>
          <p:spPr bwMode="auto">
            <a:xfrm>
              <a:off x="3251" y="1604"/>
              <a:ext cx="312" cy="388"/>
            </a:xfrm>
            <a:custGeom>
              <a:avLst/>
              <a:gdLst>
                <a:gd name="T0" fmla="*/ 521 w 624"/>
                <a:gd name="T1" fmla="*/ 0 h 776"/>
                <a:gd name="T2" fmla="*/ 479 w 624"/>
                <a:gd name="T3" fmla="*/ 110 h 776"/>
                <a:gd name="T4" fmla="*/ 479 w 624"/>
                <a:gd name="T5" fmla="*/ 192 h 776"/>
                <a:gd name="T6" fmla="*/ 561 w 624"/>
                <a:gd name="T7" fmla="*/ 118 h 776"/>
                <a:gd name="T8" fmla="*/ 624 w 624"/>
                <a:gd name="T9" fmla="*/ 95 h 776"/>
                <a:gd name="T10" fmla="*/ 622 w 624"/>
                <a:gd name="T11" fmla="*/ 129 h 776"/>
                <a:gd name="T12" fmla="*/ 474 w 624"/>
                <a:gd name="T13" fmla="*/ 260 h 776"/>
                <a:gd name="T14" fmla="*/ 517 w 624"/>
                <a:gd name="T15" fmla="*/ 266 h 776"/>
                <a:gd name="T16" fmla="*/ 493 w 624"/>
                <a:gd name="T17" fmla="*/ 293 h 776"/>
                <a:gd name="T18" fmla="*/ 436 w 624"/>
                <a:gd name="T19" fmla="*/ 300 h 776"/>
                <a:gd name="T20" fmla="*/ 342 w 624"/>
                <a:gd name="T21" fmla="*/ 483 h 776"/>
                <a:gd name="T22" fmla="*/ 348 w 624"/>
                <a:gd name="T23" fmla="*/ 553 h 776"/>
                <a:gd name="T24" fmla="*/ 316 w 624"/>
                <a:gd name="T25" fmla="*/ 582 h 776"/>
                <a:gd name="T26" fmla="*/ 363 w 624"/>
                <a:gd name="T27" fmla="*/ 631 h 776"/>
                <a:gd name="T28" fmla="*/ 375 w 624"/>
                <a:gd name="T29" fmla="*/ 776 h 776"/>
                <a:gd name="T30" fmla="*/ 289 w 624"/>
                <a:gd name="T31" fmla="*/ 665 h 776"/>
                <a:gd name="T32" fmla="*/ 282 w 624"/>
                <a:gd name="T33" fmla="*/ 713 h 776"/>
                <a:gd name="T34" fmla="*/ 181 w 624"/>
                <a:gd name="T35" fmla="*/ 690 h 776"/>
                <a:gd name="T36" fmla="*/ 0 w 624"/>
                <a:gd name="T37" fmla="*/ 755 h 776"/>
                <a:gd name="T38" fmla="*/ 65 w 624"/>
                <a:gd name="T39" fmla="*/ 658 h 776"/>
                <a:gd name="T40" fmla="*/ 177 w 624"/>
                <a:gd name="T41" fmla="*/ 578 h 776"/>
                <a:gd name="T42" fmla="*/ 348 w 624"/>
                <a:gd name="T43" fmla="*/ 222 h 776"/>
                <a:gd name="T44" fmla="*/ 394 w 624"/>
                <a:gd name="T45" fmla="*/ 101 h 776"/>
                <a:gd name="T46" fmla="*/ 432 w 624"/>
                <a:gd name="T47" fmla="*/ 86 h 776"/>
                <a:gd name="T48" fmla="*/ 422 w 624"/>
                <a:gd name="T49" fmla="*/ 186 h 776"/>
                <a:gd name="T50" fmla="*/ 466 w 624"/>
                <a:gd name="T51" fmla="*/ 80 h 776"/>
                <a:gd name="T52" fmla="*/ 521 w 624"/>
                <a:gd name="T53" fmla="*/ 0 h 776"/>
                <a:gd name="T54" fmla="*/ 521 w 624"/>
                <a:gd name="T55" fmla="*/ 0 h 77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624"/>
                <a:gd name="T85" fmla="*/ 0 h 776"/>
                <a:gd name="T86" fmla="*/ 624 w 624"/>
                <a:gd name="T87" fmla="*/ 776 h 77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624" h="776">
                  <a:moveTo>
                    <a:pt x="521" y="0"/>
                  </a:moveTo>
                  <a:lnTo>
                    <a:pt x="479" y="110"/>
                  </a:lnTo>
                  <a:lnTo>
                    <a:pt x="479" y="192"/>
                  </a:lnTo>
                  <a:lnTo>
                    <a:pt x="561" y="118"/>
                  </a:lnTo>
                  <a:lnTo>
                    <a:pt x="624" y="95"/>
                  </a:lnTo>
                  <a:lnTo>
                    <a:pt x="622" y="129"/>
                  </a:lnTo>
                  <a:lnTo>
                    <a:pt x="474" y="260"/>
                  </a:lnTo>
                  <a:lnTo>
                    <a:pt x="517" y="266"/>
                  </a:lnTo>
                  <a:lnTo>
                    <a:pt x="493" y="293"/>
                  </a:lnTo>
                  <a:lnTo>
                    <a:pt x="436" y="300"/>
                  </a:lnTo>
                  <a:lnTo>
                    <a:pt x="342" y="483"/>
                  </a:lnTo>
                  <a:lnTo>
                    <a:pt x="348" y="553"/>
                  </a:lnTo>
                  <a:lnTo>
                    <a:pt x="316" y="582"/>
                  </a:lnTo>
                  <a:lnTo>
                    <a:pt x="363" y="631"/>
                  </a:lnTo>
                  <a:lnTo>
                    <a:pt x="375" y="776"/>
                  </a:lnTo>
                  <a:lnTo>
                    <a:pt x="289" y="665"/>
                  </a:lnTo>
                  <a:lnTo>
                    <a:pt x="282" y="713"/>
                  </a:lnTo>
                  <a:lnTo>
                    <a:pt x="181" y="690"/>
                  </a:lnTo>
                  <a:lnTo>
                    <a:pt x="0" y="755"/>
                  </a:lnTo>
                  <a:lnTo>
                    <a:pt x="65" y="658"/>
                  </a:lnTo>
                  <a:lnTo>
                    <a:pt x="177" y="578"/>
                  </a:lnTo>
                  <a:lnTo>
                    <a:pt x="348" y="222"/>
                  </a:lnTo>
                  <a:lnTo>
                    <a:pt x="394" y="101"/>
                  </a:lnTo>
                  <a:lnTo>
                    <a:pt x="432" y="86"/>
                  </a:lnTo>
                  <a:lnTo>
                    <a:pt x="422" y="186"/>
                  </a:lnTo>
                  <a:lnTo>
                    <a:pt x="466" y="80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78" name="Freeform 10"/>
            <p:cNvSpPr>
              <a:spLocks/>
            </p:cNvSpPr>
            <p:nvPr/>
          </p:nvSpPr>
          <p:spPr bwMode="auto">
            <a:xfrm>
              <a:off x="3326" y="1505"/>
              <a:ext cx="140" cy="140"/>
            </a:xfrm>
            <a:custGeom>
              <a:avLst/>
              <a:gdLst>
                <a:gd name="T0" fmla="*/ 86 w 280"/>
                <a:gd name="T1" fmla="*/ 74 h 280"/>
                <a:gd name="T2" fmla="*/ 27 w 280"/>
                <a:gd name="T3" fmla="*/ 204 h 280"/>
                <a:gd name="T4" fmla="*/ 0 w 280"/>
                <a:gd name="T5" fmla="*/ 280 h 280"/>
                <a:gd name="T6" fmla="*/ 88 w 280"/>
                <a:gd name="T7" fmla="*/ 156 h 280"/>
                <a:gd name="T8" fmla="*/ 219 w 280"/>
                <a:gd name="T9" fmla="*/ 93 h 280"/>
                <a:gd name="T10" fmla="*/ 280 w 280"/>
                <a:gd name="T11" fmla="*/ 0 h 280"/>
                <a:gd name="T12" fmla="*/ 170 w 280"/>
                <a:gd name="T13" fmla="*/ 69 h 280"/>
                <a:gd name="T14" fmla="*/ 111 w 280"/>
                <a:gd name="T15" fmla="*/ 105 h 280"/>
                <a:gd name="T16" fmla="*/ 86 w 280"/>
                <a:gd name="T17" fmla="*/ 74 h 280"/>
                <a:gd name="T18" fmla="*/ 86 w 280"/>
                <a:gd name="T19" fmla="*/ 74 h 2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0"/>
                <a:gd name="T31" fmla="*/ 0 h 280"/>
                <a:gd name="T32" fmla="*/ 280 w 280"/>
                <a:gd name="T33" fmla="*/ 280 h 28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0" h="280">
                  <a:moveTo>
                    <a:pt x="86" y="74"/>
                  </a:moveTo>
                  <a:lnTo>
                    <a:pt x="27" y="204"/>
                  </a:lnTo>
                  <a:lnTo>
                    <a:pt x="0" y="280"/>
                  </a:lnTo>
                  <a:lnTo>
                    <a:pt x="88" y="156"/>
                  </a:lnTo>
                  <a:lnTo>
                    <a:pt x="219" y="93"/>
                  </a:lnTo>
                  <a:lnTo>
                    <a:pt x="280" y="0"/>
                  </a:lnTo>
                  <a:lnTo>
                    <a:pt x="170" y="69"/>
                  </a:lnTo>
                  <a:lnTo>
                    <a:pt x="111" y="105"/>
                  </a:lnTo>
                  <a:lnTo>
                    <a:pt x="86" y="74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79" name="Freeform 11"/>
            <p:cNvSpPr>
              <a:spLocks/>
            </p:cNvSpPr>
            <p:nvPr/>
          </p:nvSpPr>
          <p:spPr bwMode="auto">
            <a:xfrm>
              <a:off x="3233" y="1688"/>
              <a:ext cx="220" cy="238"/>
            </a:xfrm>
            <a:custGeom>
              <a:avLst/>
              <a:gdLst>
                <a:gd name="T0" fmla="*/ 55 w 439"/>
                <a:gd name="T1" fmla="*/ 0 h 477"/>
                <a:gd name="T2" fmla="*/ 86 w 439"/>
                <a:gd name="T3" fmla="*/ 44 h 477"/>
                <a:gd name="T4" fmla="*/ 255 w 439"/>
                <a:gd name="T5" fmla="*/ 139 h 477"/>
                <a:gd name="T6" fmla="*/ 205 w 439"/>
                <a:gd name="T7" fmla="*/ 396 h 477"/>
                <a:gd name="T8" fmla="*/ 86 w 439"/>
                <a:gd name="T9" fmla="*/ 399 h 477"/>
                <a:gd name="T10" fmla="*/ 0 w 439"/>
                <a:gd name="T11" fmla="*/ 367 h 477"/>
                <a:gd name="T12" fmla="*/ 95 w 439"/>
                <a:gd name="T13" fmla="*/ 458 h 477"/>
                <a:gd name="T14" fmla="*/ 261 w 439"/>
                <a:gd name="T15" fmla="*/ 477 h 477"/>
                <a:gd name="T16" fmla="*/ 439 w 439"/>
                <a:gd name="T17" fmla="*/ 90 h 477"/>
                <a:gd name="T18" fmla="*/ 316 w 439"/>
                <a:gd name="T19" fmla="*/ 69 h 477"/>
                <a:gd name="T20" fmla="*/ 112 w 439"/>
                <a:gd name="T21" fmla="*/ 10 h 477"/>
                <a:gd name="T22" fmla="*/ 55 w 439"/>
                <a:gd name="T23" fmla="*/ 0 h 477"/>
                <a:gd name="T24" fmla="*/ 55 w 439"/>
                <a:gd name="T25" fmla="*/ 0 h 4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9"/>
                <a:gd name="T40" fmla="*/ 0 h 477"/>
                <a:gd name="T41" fmla="*/ 439 w 439"/>
                <a:gd name="T42" fmla="*/ 477 h 47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9" h="477">
                  <a:moveTo>
                    <a:pt x="55" y="0"/>
                  </a:moveTo>
                  <a:lnTo>
                    <a:pt x="86" y="44"/>
                  </a:lnTo>
                  <a:lnTo>
                    <a:pt x="255" y="139"/>
                  </a:lnTo>
                  <a:lnTo>
                    <a:pt x="205" y="396"/>
                  </a:lnTo>
                  <a:lnTo>
                    <a:pt x="86" y="399"/>
                  </a:lnTo>
                  <a:lnTo>
                    <a:pt x="0" y="367"/>
                  </a:lnTo>
                  <a:lnTo>
                    <a:pt x="95" y="458"/>
                  </a:lnTo>
                  <a:lnTo>
                    <a:pt x="261" y="477"/>
                  </a:lnTo>
                  <a:lnTo>
                    <a:pt x="439" y="90"/>
                  </a:lnTo>
                  <a:lnTo>
                    <a:pt x="316" y="69"/>
                  </a:lnTo>
                  <a:lnTo>
                    <a:pt x="112" y="1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0" name="Freeform 12"/>
            <p:cNvSpPr>
              <a:spLocks/>
            </p:cNvSpPr>
            <p:nvPr/>
          </p:nvSpPr>
          <p:spPr bwMode="auto">
            <a:xfrm>
              <a:off x="3043" y="1515"/>
              <a:ext cx="324" cy="508"/>
            </a:xfrm>
            <a:custGeom>
              <a:avLst/>
              <a:gdLst>
                <a:gd name="T0" fmla="*/ 547 w 648"/>
                <a:gd name="T1" fmla="*/ 48 h 1017"/>
                <a:gd name="T2" fmla="*/ 220 w 648"/>
                <a:gd name="T3" fmla="*/ 677 h 1017"/>
                <a:gd name="T4" fmla="*/ 13 w 648"/>
                <a:gd name="T5" fmla="*/ 901 h 1017"/>
                <a:gd name="T6" fmla="*/ 0 w 648"/>
                <a:gd name="T7" fmla="*/ 1004 h 1017"/>
                <a:gd name="T8" fmla="*/ 141 w 648"/>
                <a:gd name="T9" fmla="*/ 1006 h 1017"/>
                <a:gd name="T10" fmla="*/ 169 w 648"/>
                <a:gd name="T11" fmla="*/ 1017 h 1017"/>
                <a:gd name="T12" fmla="*/ 226 w 648"/>
                <a:gd name="T13" fmla="*/ 989 h 1017"/>
                <a:gd name="T14" fmla="*/ 382 w 648"/>
                <a:gd name="T15" fmla="*/ 970 h 1017"/>
                <a:gd name="T16" fmla="*/ 441 w 648"/>
                <a:gd name="T17" fmla="*/ 897 h 1017"/>
                <a:gd name="T18" fmla="*/ 591 w 648"/>
                <a:gd name="T19" fmla="*/ 827 h 1017"/>
                <a:gd name="T20" fmla="*/ 485 w 648"/>
                <a:gd name="T21" fmla="*/ 820 h 1017"/>
                <a:gd name="T22" fmla="*/ 382 w 648"/>
                <a:gd name="T23" fmla="*/ 871 h 1017"/>
                <a:gd name="T24" fmla="*/ 317 w 648"/>
                <a:gd name="T25" fmla="*/ 941 h 1017"/>
                <a:gd name="T26" fmla="*/ 158 w 648"/>
                <a:gd name="T27" fmla="*/ 915 h 1017"/>
                <a:gd name="T28" fmla="*/ 192 w 648"/>
                <a:gd name="T29" fmla="*/ 783 h 1017"/>
                <a:gd name="T30" fmla="*/ 306 w 648"/>
                <a:gd name="T31" fmla="*/ 782 h 1017"/>
                <a:gd name="T32" fmla="*/ 283 w 648"/>
                <a:gd name="T33" fmla="*/ 686 h 1017"/>
                <a:gd name="T34" fmla="*/ 346 w 648"/>
                <a:gd name="T35" fmla="*/ 468 h 1017"/>
                <a:gd name="T36" fmla="*/ 469 w 648"/>
                <a:gd name="T37" fmla="*/ 255 h 1017"/>
                <a:gd name="T38" fmla="*/ 563 w 648"/>
                <a:gd name="T39" fmla="*/ 63 h 1017"/>
                <a:gd name="T40" fmla="*/ 648 w 648"/>
                <a:gd name="T41" fmla="*/ 57 h 1017"/>
                <a:gd name="T42" fmla="*/ 612 w 648"/>
                <a:gd name="T43" fmla="*/ 0 h 1017"/>
                <a:gd name="T44" fmla="*/ 547 w 648"/>
                <a:gd name="T45" fmla="*/ 48 h 1017"/>
                <a:gd name="T46" fmla="*/ 547 w 648"/>
                <a:gd name="T47" fmla="*/ 48 h 101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648"/>
                <a:gd name="T73" fmla="*/ 0 h 1017"/>
                <a:gd name="T74" fmla="*/ 648 w 648"/>
                <a:gd name="T75" fmla="*/ 1017 h 1017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648" h="1017">
                  <a:moveTo>
                    <a:pt x="547" y="48"/>
                  </a:moveTo>
                  <a:lnTo>
                    <a:pt x="220" y="677"/>
                  </a:lnTo>
                  <a:lnTo>
                    <a:pt x="13" y="901"/>
                  </a:lnTo>
                  <a:lnTo>
                    <a:pt x="0" y="1004"/>
                  </a:lnTo>
                  <a:lnTo>
                    <a:pt x="141" y="1006"/>
                  </a:lnTo>
                  <a:lnTo>
                    <a:pt x="169" y="1017"/>
                  </a:lnTo>
                  <a:lnTo>
                    <a:pt x="226" y="989"/>
                  </a:lnTo>
                  <a:lnTo>
                    <a:pt x="382" y="970"/>
                  </a:lnTo>
                  <a:lnTo>
                    <a:pt x="441" y="897"/>
                  </a:lnTo>
                  <a:lnTo>
                    <a:pt x="591" y="827"/>
                  </a:lnTo>
                  <a:lnTo>
                    <a:pt x="485" y="820"/>
                  </a:lnTo>
                  <a:lnTo>
                    <a:pt x="382" y="871"/>
                  </a:lnTo>
                  <a:lnTo>
                    <a:pt x="317" y="941"/>
                  </a:lnTo>
                  <a:lnTo>
                    <a:pt x="158" y="915"/>
                  </a:lnTo>
                  <a:lnTo>
                    <a:pt x="192" y="783"/>
                  </a:lnTo>
                  <a:lnTo>
                    <a:pt x="306" y="782"/>
                  </a:lnTo>
                  <a:lnTo>
                    <a:pt x="283" y="686"/>
                  </a:lnTo>
                  <a:lnTo>
                    <a:pt x="346" y="468"/>
                  </a:lnTo>
                  <a:lnTo>
                    <a:pt x="469" y="255"/>
                  </a:lnTo>
                  <a:lnTo>
                    <a:pt x="563" y="63"/>
                  </a:lnTo>
                  <a:lnTo>
                    <a:pt x="648" y="57"/>
                  </a:lnTo>
                  <a:lnTo>
                    <a:pt x="612" y="0"/>
                  </a:lnTo>
                  <a:lnTo>
                    <a:pt x="547" y="48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1" name="Freeform 13"/>
            <p:cNvSpPr>
              <a:spLocks/>
            </p:cNvSpPr>
            <p:nvPr/>
          </p:nvSpPr>
          <p:spPr bwMode="auto">
            <a:xfrm>
              <a:off x="3159" y="1468"/>
              <a:ext cx="510" cy="694"/>
            </a:xfrm>
            <a:custGeom>
              <a:avLst/>
              <a:gdLst>
                <a:gd name="T0" fmla="*/ 652 w 1021"/>
                <a:gd name="T1" fmla="*/ 13 h 1388"/>
                <a:gd name="T2" fmla="*/ 774 w 1021"/>
                <a:gd name="T3" fmla="*/ 112 h 1388"/>
                <a:gd name="T4" fmla="*/ 831 w 1021"/>
                <a:gd name="T5" fmla="*/ 141 h 1388"/>
                <a:gd name="T6" fmla="*/ 863 w 1021"/>
                <a:gd name="T7" fmla="*/ 190 h 1388"/>
                <a:gd name="T8" fmla="*/ 777 w 1021"/>
                <a:gd name="T9" fmla="*/ 245 h 1388"/>
                <a:gd name="T10" fmla="*/ 703 w 1021"/>
                <a:gd name="T11" fmla="*/ 359 h 1388"/>
                <a:gd name="T12" fmla="*/ 844 w 1021"/>
                <a:gd name="T13" fmla="*/ 251 h 1388"/>
                <a:gd name="T14" fmla="*/ 909 w 1021"/>
                <a:gd name="T15" fmla="*/ 247 h 1388"/>
                <a:gd name="T16" fmla="*/ 962 w 1021"/>
                <a:gd name="T17" fmla="*/ 278 h 1388"/>
                <a:gd name="T18" fmla="*/ 994 w 1021"/>
                <a:gd name="T19" fmla="*/ 517 h 1388"/>
                <a:gd name="T20" fmla="*/ 988 w 1021"/>
                <a:gd name="T21" fmla="*/ 622 h 1388"/>
                <a:gd name="T22" fmla="*/ 889 w 1021"/>
                <a:gd name="T23" fmla="*/ 700 h 1388"/>
                <a:gd name="T24" fmla="*/ 787 w 1021"/>
                <a:gd name="T25" fmla="*/ 861 h 1388"/>
                <a:gd name="T26" fmla="*/ 698 w 1021"/>
                <a:gd name="T27" fmla="*/ 1046 h 1388"/>
                <a:gd name="T28" fmla="*/ 654 w 1021"/>
                <a:gd name="T29" fmla="*/ 1061 h 1388"/>
                <a:gd name="T30" fmla="*/ 582 w 1021"/>
                <a:gd name="T31" fmla="*/ 1021 h 1388"/>
                <a:gd name="T32" fmla="*/ 606 w 1021"/>
                <a:gd name="T33" fmla="*/ 1106 h 1388"/>
                <a:gd name="T34" fmla="*/ 530 w 1021"/>
                <a:gd name="T35" fmla="*/ 1171 h 1388"/>
                <a:gd name="T36" fmla="*/ 431 w 1021"/>
                <a:gd name="T37" fmla="*/ 1219 h 1388"/>
                <a:gd name="T38" fmla="*/ 251 w 1021"/>
                <a:gd name="T39" fmla="*/ 1257 h 1388"/>
                <a:gd name="T40" fmla="*/ 182 w 1021"/>
                <a:gd name="T41" fmla="*/ 1228 h 1388"/>
                <a:gd name="T42" fmla="*/ 213 w 1021"/>
                <a:gd name="T43" fmla="*/ 1165 h 1388"/>
                <a:gd name="T44" fmla="*/ 171 w 1021"/>
                <a:gd name="T45" fmla="*/ 1099 h 1388"/>
                <a:gd name="T46" fmla="*/ 158 w 1021"/>
                <a:gd name="T47" fmla="*/ 1186 h 1388"/>
                <a:gd name="T48" fmla="*/ 114 w 1021"/>
                <a:gd name="T49" fmla="*/ 1224 h 1388"/>
                <a:gd name="T50" fmla="*/ 76 w 1021"/>
                <a:gd name="T51" fmla="*/ 1228 h 1388"/>
                <a:gd name="T52" fmla="*/ 42 w 1021"/>
                <a:gd name="T53" fmla="*/ 1181 h 1388"/>
                <a:gd name="T54" fmla="*/ 57 w 1021"/>
                <a:gd name="T55" fmla="*/ 1241 h 1388"/>
                <a:gd name="T56" fmla="*/ 47 w 1021"/>
                <a:gd name="T57" fmla="*/ 1283 h 1388"/>
                <a:gd name="T58" fmla="*/ 0 w 1021"/>
                <a:gd name="T59" fmla="*/ 1335 h 1388"/>
                <a:gd name="T60" fmla="*/ 369 w 1021"/>
                <a:gd name="T61" fmla="*/ 1388 h 1388"/>
                <a:gd name="T62" fmla="*/ 564 w 1021"/>
                <a:gd name="T63" fmla="*/ 1338 h 1388"/>
                <a:gd name="T64" fmla="*/ 732 w 1021"/>
                <a:gd name="T65" fmla="*/ 1148 h 1388"/>
                <a:gd name="T66" fmla="*/ 891 w 1021"/>
                <a:gd name="T67" fmla="*/ 783 h 1388"/>
                <a:gd name="T68" fmla="*/ 971 w 1021"/>
                <a:gd name="T69" fmla="*/ 734 h 1388"/>
                <a:gd name="T70" fmla="*/ 1015 w 1021"/>
                <a:gd name="T71" fmla="*/ 643 h 1388"/>
                <a:gd name="T72" fmla="*/ 1021 w 1021"/>
                <a:gd name="T73" fmla="*/ 325 h 1388"/>
                <a:gd name="T74" fmla="*/ 994 w 1021"/>
                <a:gd name="T75" fmla="*/ 247 h 1388"/>
                <a:gd name="T76" fmla="*/ 910 w 1021"/>
                <a:gd name="T77" fmla="*/ 160 h 1388"/>
                <a:gd name="T78" fmla="*/ 669 w 1021"/>
                <a:gd name="T79" fmla="*/ 0 h 1388"/>
                <a:gd name="T80" fmla="*/ 652 w 1021"/>
                <a:gd name="T81" fmla="*/ 13 h 1388"/>
                <a:gd name="T82" fmla="*/ 652 w 1021"/>
                <a:gd name="T83" fmla="*/ 13 h 138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21"/>
                <a:gd name="T127" fmla="*/ 0 h 1388"/>
                <a:gd name="T128" fmla="*/ 1021 w 1021"/>
                <a:gd name="T129" fmla="*/ 1388 h 138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21" h="1388">
                  <a:moveTo>
                    <a:pt x="652" y="13"/>
                  </a:moveTo>
                  <a:lnTo>
                    <a:pt x="774" y="112"/>
                  </a:lnTo>
                  <a:lnTo>
                    <a:pt x="831" y="141"/>
                  </a:lnTo>
                  <a:lnTo>
                    <a:pt x="863" y="190"/>
                  </a:lnTo>
                  <a:lnTo>
                    <a:pt x="777" y="245"/>
                  </a:lnTo>
                  <a:lnTo>
                    <a:pt x="703" y="359"/>
                  </a:lnTo>
                  <a:lnTo>
                    <a:pt x="844" y="251"/>
                  </a:lnTo>
                  <a:lnTo>
                    <a:pt x="909" y="247"/>
                  </a:lnTo>
                  <a:lnTo>
                    <a:pt x="962" y="278"/>
                  </a:lnTo>
                  <a:lnTo>
                    <a:pt x="994" y="517"/>
                  </a:lnTo>
                  <a:lnTo>
                    <a:pt x="988" y="622"/>
                  </a:lnTo>
                  <a:lnTo>
                    <a:pt x="889" y="700"/>
                  </a:lnTo>
                  <a:lnTo>
                    <a:pt x="787" y="861"/>
                  </a:lnTo>
                  <a:lnTo>
                    <a:pt x="698" y="1046"/>
                  </a:lnTo>
                  <a:lnTo>
                    <a:pt x="654" y="1061"/>
                  </a:lnTo>
                  <a:lnTo>
                    <a:pt x="582" y="1021"/>
                  </a:lnTo>
                  <a:lnTo>
                    <a:pt x="606" y="1106"/>
                  </a:lnTo>
                  <a:lnTo>
                    <a:pt x="530" y="1171"/>
                  </a:lnTo>
                  <a:lnTo>
                    <a:pt x="431" y="1219"/>
                  </a:lnTo>
                  <a:lnTo>
                    <a:pt x="251" y="1257"/>
                  </a:lnTo>
                  <a:lnTo>
                    <a:pt x="182" y="1228"/>
                  </a:lnTo>
                  <a:lnTo>
                    <a:pt x="213" y="1165"/>
                  </a:lnTo>
                  <a:lnTo>
                    <a:pt x="171" y="1099"/>
                  </a:lnTo>
                  <a:lnTo>
                    <a:pt x="158" y="1186"/>
                  </a:lnTo>
                  <a:lnTo>
                    <a:pt x="114" y="1224"/>
                  </a:lnTo>
                  <a:lnTo>
                    <a:pt x="76" y="1228"/>
                  </a:lnTo>
                  <a:lnTo>
                    <a:pt x="42" y="1181"/>
                  </a:lnTo>
                  <a:lnTo>
                    <a:pt x="57" y="1241"/>
                  </a:lnTo>
                  <a:lnTo>
                    <a:pt x="47" y="1283"/>
                  </a:lnTo>
                  <a:lnTo>
                    <a:pt x="0" y="1335"/>
                  </a:lnTo>
                  <a:lnTo>
                    <a:pt x="369" y="1388"/>
                  </a:lnTo>
                  <a:lnTo>
                    <a:pt x="564" y="1338"/>
                  </a:lnTo>
                  <a:lnTo>
                    <a:pt x="732" y="1148"/>
                  </a:lnTo>
                  <a:lnTo>
                    <a:pt x="891" y="783"/>
                  </a:lnTo>
                  <a:lnTo>
                    <a:pt x="971" y="734"/>
                  </a:lnTo>
                  <a:lnTo>
                    <a:pt x="1015" y="643"/>
                  </a:lnTo>
                  <a:lnTo>
                    <a:pt x="1021" y="325"/>
                  </a:lnTo>
                  <a:lnTo>
                    <a:pt x="994" y="247"/>
                  </a:lnTo>
                  <a:lnTo>
                    <a:pt x="910" y="160"/>
                  </a:lnTo>
                  <a:lnTo>
                    <a:pt x="669" y="0"/>
                  </a:lnTo>
                  <a:lnTo>
                    <a:pt x="652" y="13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2" name="Freeform 14"/>
            <p:cNvSpPr>
              <a:spLocks/>
            </p:cNvSpPr>
            <p:nvPr/>
          </p:nvSpPr>
          <p:spPr bwMode="auto">
            <a:xfrm>
              <a:off x="3346" y="1404"/>
              <a:ext cx="145" cy="99"/>
            </a:xfrm>
            <a:custGeom>
              <a:avLst/>
              <a:gdLst>
                <a:gd name="T0" fmla="*/ 0 w 289"/>
                <a:gd name="T1" fmla="*/ 152 h 197"/>
                <a:gd name="T2" fmla="*/ 130 w 289"/>
                <a:gd name="T3" fmla="*/ 97 h 197"/>
                <a:gd name="T4" fmla="*/ 247 w 289"/>
                <a:gd name="T5" fmla="*/ 0 h 197"/>
                <a:gd name="T6" fmla="*/ 276 w 289"/>
                <a:gd name="T7" fmla="*/ 4 h 197"/>
                <a:gd name="T8" fmla="*/ 289 w 289"/>
                <a:gd name="T9" fmla="*/ 125 h 197"/>
                <a:gd name="T10" fmla="*/ 236 w 289"/>
                <a:gd name="T11" fmla="*/ 197 h 197"/>
                <a:gd name="T12" fmla="*/ 270 w 289"/>
                <a:gd name="T13" fmla="*/ 125 h 197"/>
                <a:gd name="T14" fmla="*/ 247 w 289"/>
                <a:gd name="T15" fmla="*/ 44 h 197"/>
                <a:gd name="T16" fmla="*/ 170 w 289"/>
                <a:gd name="T17" fmla="*/ 99 h 197"/>
                <a:gd name="T18" fmla="*/ 73 w 289"/>
                <a:gd name="T19" fmla="*/ 150 h 197"/>
                <a:gd name="T20" fmla="*/ 0 w 289"/>
                <a:gd name="T21" fmla="*/ 152 h 197"/>
                <a:gd name="T22" fmla="*/ 0 w 289"/>
                <a:gd name="T23" fmla="*/ 152 h 1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9"/>
                <a:gd name="T37" fmla="*/ 0 h 197"/>
                <a:gd name="T38" fmla="*/ 289 w 289"/>
                <a:gd name="T39" fmla="*/ 197 h 1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9" h="197">
                  <a:moveTo>
                    <a:pt x="0" y="152"/>
                  </a:moveTo>
                  <a:lnTo>
                    <a:pt x="130" y="97"/>
                  </a:lnTo>
                  <a:lnTo>
                    <a:pt x="247" y="0"/>
                  </a:lnTo>
                  <a:lnTo>
                    <a:pt x="276" y="4"/>
                  </a:lnTo>
                  <a:lnTo>
                    <a:pt x="289" y="125"/>
                  </a:lnTo>
                  <a:lnTo>
                    <a:pt x="236" y="197"/>
                  </a:lnTo>
                  <a:lnTo>
                    <a:pt x="270" y="125"/>
                  </a:lnTo>
                  <a:lnTo>
                    <a:pt x="247" y="44"/>
                  </a:lnTo>
                  <a:lnTo>
                    <a:pt x="170" y="99"/>
                  </a:lnTo>
                  <a:lnTo>
                    <a:pt x="73" y="150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3" name="Freeform 15"/>
            <p:cNvSpPr>
              <a:spLocks/>
            </p:cNvSpPr>
            <p:nvPr/>
          </p:nvSpPr>
          <p:spPr bwMode="auto">
            <a:xfrm>
              <a:off x="2774" y="1541"/>
              <a:ext cx="144" cy="325"/>
            </a:xfrm>
            <a:custGeom>
              <a:avLst/>
              <a:gdLst>
                <a:gd name="T0" fmla="*/ 287 w 287"/>
                <a:gd name="T1" fmla="*/ 9 h 650"/>
                <a:gd name="T2" fmla="*/ 236 w 287"/>
                <a:gd name="T3" fmla="*/ 110 h 650"/>
                <a:gd name="T4" fmla="*/ 249 w 287"/>
                <a:gd name="T5" fmla="*/ 146 h 650"/>
                <a:gd name="T6" fmla="*/ 224 w 287"/>
                <a:gd name="T7" fmla="*/ 174 h 650"/>
                <a:gd name="T8" fmla="*/ 167 w 287"/>
                <a:gd name="T9" fmla="*/ 268 h 650"/>
                <a:gd name="T10" fmla="*/ 181 w 287"/>
                <a:gd name="T11" fmla="*/ 186 h 650"/>
                <a:gd name="T12" fmla="*/ 146 w 287"/>
                <a:gd name="T13" fmla="*/ 258 h 650"/>
                <a:gd name="T14" fmla="*/ 129 w 287"/>
                <a:gd name="T15" fmla="*/ 309 h 650"/>
                <a:gd name="T16" fmla="*/ 63 w 287"/>
                <a:gd name="T17" fmla="*/ 364 h 650"/>
                <a:gd name="T18" fmla="*/ 32 w 287"/>
                <a:gd name="T19" fmla="*/ 423 h 650"/>
                <a:gd name="T20" fmla="*/ 27 w 287"/>
                <a:gd name="T21" fmla="*/ 530 h 650"/>
                <a:gd name="T22" fmla="*/ 97 w 287"/>
                <a:gd name="T23" fmla="*/ 650 h 650"/>
                <a:gd name="T24" fmla="*/ 0 w 287"/>
                <a:gd name="T25" fmla="*/ 570 h 650"/>
                <a:gd name="T26" fmla="*/ 15 w 287"/>
                <a:gd name="T27" fmla="*/ 420 h 650"/>
                <a:gd name="T28" fmla="*/ 42 w 287"/>
                <a:gd name="T29" fmla="*/ 347 h 650"/>
                <a:gd name="T30" fmla="*/ 116 w 287"/>
                <a:gd name="T31" fmla="*/ 288 h 650"/>
                <a:gd name="T32" fmla="*/ 192 w 287"/>
                <a:gd name="T33" fmla="*/ 133 h 650"/>
                <a:gd name="T34" fmla="*/ 217 w 287"/>
                <a:gd name="T35" fmla="*/ 110 h 650"/>
                <a:gd name="T36" fmla="*/ 278 w 287"/>
                <a:gd name="T37" fmla="*/ 0 h 650"/>
                <a:gd name="T38" fmla="*/ 287 w 287"/>
                <a:gd name="T39" fmla="*/ 9 h 650"/>
                <a:gd name="T40" fmla="*/ 287 w 287"/>
                <a:gd name="T41" fmla="*/ 9 h 6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"/>
                <a:gd name="T64" fmla="*/ 0 h 650"/>
                <a:gd name="T65" fmla="*/ 287 w 287"/>
                <a:gd name="T66" fmla="*/ 650 h 6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" h="650">
                  <a:moveTo>
                    <a:pt x="287" y="9"/>
                  </a:moveTo>
                  <a:lnTo>
                    <a:pt x="236" y="110"/>
                  </a:lnTo>
                  <a:lnTo>
                    <a:pt x="249" y="146"/>
                  </a:lnTo>
                  <a:lnTo>
                    <a:pt x="224" y="174"/>
                  </a:lnTo>
                  <a:lnTo>
                    <a:pt x="167" y="268"/>
                  </a:lnTo>
                  <a:lnTo>
                    <a:pt x="181" y="186"/>
                  </a:lnTo>
                  <a:lnTo>
                    <a:pt x="146" y="258"/>
                  </a:lnTo>
                  <a:lnTo>
                    <a:pt x="129" y="309"/>
                  </a:lnTo>
                  <a:lnTo>
                    <a:pt x="63" y="364"/>
                  </a:lnTo>
                  <a:lnTo>
                    <a:pt x="32" y="423"/>
                  </a:lnTo>
                  <a:lnTo>
                    <a:pt x="27" y="530"/>
                  </a:lnTo>
                  <a:lnTo>
                    <a:pt x="97" y="650"/>
                  </a:lnTo>
                  <a:lnTo>
                    <a:pt x="0" y="570"/>
                  </a:lnTo>
                  <a:lnTo>
                    <a:pt x="15" y="420"/>
                  </a:lnTo>
                  <a:lnTo>
                    <a:pt x="42" y="347"/>
                  </a:lnTo>
                  <a:lnTo>
                    <a:pt x="116" y="288"/>
                  </a:lnTo>
                  <a:lnTo>
                    <a:pt x="192" y="133"/>
                  </a:lnTo>
                  <a:lnTo>
                    <a:pt x="217" y="110"/>
                  </a:lnTo>
                  <a:lnTo>
                    <a:pt x="278" y="0"/>
                  </a:lnTo>
                  <a:lnTo>
                    <a:pt x="287" y="9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4" name="Freeform 16"/>
            <p:cNvSpPr>
              <a:spLocks/>
            </p:cNvSpPr>
            <p:nvPr/>
          </p:nvSpPr>
          <p:spPr bwMode="auto">
            <a:xfrm>
              <a:off x="2825" y="1493"/>
              <a:ext cx="464" cy="457"/>
            </a:xfrm>
            <a:custGeom>
              <a:avLst/>
              <a:gdLst>
                <a:gd name="T0" fmla="*/ 927 w 927"/>
                <a:gd name="T1" fmla="*/ 0 h 914"/>
                <a:gd name="T2" fmla="*/ 893 w 927"/>
                <a:gd name="T3" fmla="*/ 98 h 914"/>
                <a:gd name="T4" fmla="*/ 870 w 927"/>
                <a:gd name="T5" fmla="*/ 161 h 914"/>
                <a:gd name="T6" fmla="*/ 760 w 927"/>
                <a:gd name="T7" fmla="*/ 285 h 914"/>
                <a:gd name="T8" fmla="*/ 825 w 927"/>
                <a:gd name="T9" fmla="*/ 161 h 914"/>
                <a:gd name="T10" fmla="*/ 828 w 927"/>
                <a:gd name="T11" fmla="*/ 58 h 914"/>
                <a:gd name="T12" fmla="*/ 623 w 927"/>
                <a:gd name="T13" fmla="*/ 58 h 914"/>
                <a:gd name="T14" fmla="*/ 568 w 927"/>
                <a:gd name="T15" fmla="*/ 87 h 914"/>
                <a:gd name="T16" fmla="*/ 469 w 927"/>
                <a:gd name="T17" fmla="*/ 361 h 914"/>
                <a:gd name="T18" fmla="*/ 462 w 927"/>
                <a:gd name="T19" fmla="*/ 503 h 914"/>
                <a:gd name="T20" fmla="*/ 481 w 927"/>
                <a:gd name="T21" fmla="*/ 623 h 914"/>
                <a:gd name="T22" fmla="*/ 549 w 927"/>
                <a:gd name="T23" fmla="*/ 539 h 914"/>
                <a:gd name="T24" fmla="*/ 602 w 927"/>
                <a:gd name="T25" fmla="*/ 389 h 914"/>
                <a:gd name="T26" fmla="*/ 663 w 927"/>
                <a:gd name="T27" fmla="*/ 304 h 914"/>
                <a:gd name="T28" fmla="*/ 591 w 927"/>
                <a:gd name="T29" fmla="*/ 560 h 914"/>
                <a:gd name="T30" fmla="*/ 492 w 927"/>
                <a:gd name="T31" fmla="*/ 748 h 914"/>
                <a:gd name="T32" fmla="*/ 389 w 927"/>
                <a:gd name="T33" fmla="*/ 853 h 914"/>
                <a:gd name="T34" fmla="*/ 308 w 927"/>
                <a:gd name="T35" fmla="*/ 914 h 914"/>
                <a:gd name="T36" fmla="*/ 327 w 927"/>
                <a:gd name="T37" fmla="*/ 743 h 914"/>
                <a:gd name="T38" fmla="*/ 119 w 927"/>
                <a:gd name="T39" fmla="*/ 817 h 914"/>
                <a:gd name="T40" fmla="*/ 34 w 927"/>
                <a:gd name="T41" fmla="*/ 768 h 914"/>
                <a:gd name="T42" fmla="*/ 85 w 927"/>
                <a:gd name="T43" fmla="*/ 750 h 914"/>
                <a:gd name="T44" fmla="*/ 194 w 927"/>
                <a:gd name="T45" fmla="*/ 665 h 914"/>
                <a:gd name="T46" fmla="*/ 247 w 927"/>
                <a:gd name="T47" fmla="*/ 572 h 914"/>
                <a:gd name="T48" fmla="*/ 102 w 927"/>
                <a:gd name="T49" fmla="*/ 663 h 914"/>
                <a:gd name="T50" fmla="*/ 0 w 927"/>
                <a:gd name="T51" fmla="*/ 697 h 914"/>
                <a:gd name="T52" fmla="*/ 22 w 927"/>
                <a:gd name="T53" fmla="*/ 617 h 914"/>
                <a:gd name="T54" fmla="*/ 97 w 927"/>
                <a:gd name="T55" fmla="*/ 576 h 914"/>
                <a:gd name="T56" fmla="*/ 195 w 927"/>
                <a:gd name="T57" fmla="*/ 444 h 914"/>
                <a:gd name="T58" fmla="*/ 239 w 927"/>
                <a:gd name="T59" fmla="*/ 347 h 914"/>
                <a:gd name="T60" fmla="*/ 161 w 927"/>
                <a:gd name="T61" fmla="*/ 406 h 914"/>
                <a:gd name="T62" fmla="*/ 207 w 927"/>
                <a:gd name="T63" fmla="*/ 304 h 914"/>
                <a:gd name="T64" fmla="*/ 264 w 927"/>
                <a:gd name="T65" fmla="*/ 273 h 914"/>
                <a:gd name="T66" fmla="*/ 308 w 927"/>
                <a:gd name="T67" fmla="*/ 161 h 914"/>
                <a:gd name="T68" fmla="*/ 367 w 927"/>
                <a:gd name="T69" fmla="*/ 155 h 914"/>
                <a:gd name="T70" fmla="*/ 372 w 927"/>
                <a:gd name="T71" fmla="*/ 176 h 914"/>
                <a:gd name="T72" fmla="*/ 330 w 927"/>
                <a:gd name="T73" fmla="*/ 247 h 914"/>
                <a:gd name="T74" fmla="*/ 313 w 927"/>
                <a:gd name="T75" fmla="*/ 389 h 914"/>
                <a:gd name="T76" fmla="*/ 395 w 927"/>
                <a:gd name="T77" fmla="*/ 296 h 914"/>
                <a:gd name="T78" fmla="*/ 475 w 927"/>
                <a:gd name="T79" fmla="*/ 205 h 914"/>
                <a:gd name="T80" fmla="*/ 562 w 927"/>
                <a:gd name="T81" fmla="*/ 36 h 914"/>
                <a:gd name="T82" fmla="*/ 737 w 927"/>
                <a:gd name="T83" fmla="*/ 1 h 914"/>
                <a:gd name="T84" fmla="*/ 927 w 927"/>
                <a:gd name="T85" fmla="*/ 0 h 914"/>
                <a:gd name="T86" fmla="*/ 927 w 927"/>
                <a:gd name="T87" fmla="*/ 0 h 9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27"/>
                <a:gd name="T133" fmla="*/ 0 h 914"/>
                <a:gd name="T134" fmla="*/ 927 w 927"/>
                <a:gd name="T135" fmla="*/ 914 h 9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27" h="914">
                  <a:moveTo>
                    <a:pt x="927" y="0"/>
                  </a:moveTo>
                  <a:lnTo>
                    <a:pt x="893" y="98"/>
                  </a:lnTo>
                  <a:lnTo>
                    <a:pt x="870" y="161"/>
                  </a:lnTo>
                  <a:lnTo>
                    <a:pt x="760" y="285"/>
                  </a:lnTo>
                  <a:lnTo>
                    <a:pt x="825" y="161"/>
                  </a:lnTo>
                  <a:lnTo>
                    <a:pt x="828" y="58"/>
                  </a:lnTo>
                  <a:lnTo>
                    <a:pt x="623" y="58"/>
                  </a:lnTo>
                  <a:lnTo>
                    <a:pt x="568" y="87"/>
                  </a:lnTo>
                  <a:lnTo>
                    <a:pt x="469" y="361"/>
                  </a:lnTo>
                  <a:lnTo>
                    <a:pt x="462" y="503"/>
                  </a:lnTo>
                  <a:lnTo>
                    <a:pt x="481" y="623"/>
                  </a:lnTo>
                  <a:lnTo>
                    <a:pt x="549" y="539"/>
                  </a:lnTo>
                  <a:lnTo>
                    <a:pt x="602" y="389"/>
                  </a:lnTo>
                  <a:lnTo>
                    <a:pt x="663" y="304"/>
                  </a:lnTo>
                  <a:lnTo>
                    <a:pt x="591" y="560"/>
                  </a:lnTo>
                  <a:lnTo>
                    <a:pt x="492" y="748"/>
                  </a:lnTo>
                  <a:lnTo>
                    <a:pt x="389" y="853"/>
                  </a:lnTo>
                  <a:lnTo>
                    <a:pt x="308" y="914"/>
                  </a:lnTo>
                  <a:lnTo>
                    <a:pt x="327" y="743"/>
                  </a:lnTo>
                  <a:lnTo>
                    <a:pt x="119" y="817"/>
                  </a:lnTo>
                  <a:lnTo>
                    <a:pt x="34" y="768"/>
                  </a:lnTo>
                  <a:lnTo>
                    <a:pt x="85" y="750"/>
                  </a:lnTo>
                  <a:lnTo>
                    <a:pt x="194" y="665"/>
                  </a:lnTo>
                  <a:lnTo>
                    <a:pt x="247" y="572"/>
                  </a:lnTo>
                  <a:lnTo>
                    <a:pt x="102" y="663"/>
                  </a:lnTo>
                  <a:lnTo>
                    <a:pt x="0" y="697"/>
                  </a:lnTo>
                  <a:lnTo>
                    <a:pt x="22" y="617"/>
                  </a:lnTo>
                  <a:lnTo>
                    <a:pt x="97" y="576"/>
                  </a:lnTo>
                  <a:lnTo>
                    <a:pt x="195" y="444"/>
                  </a:lnTo>
                  <a:lnTo>
                    <a:pt x="239" y="347"/>
                  </a:lnTo>
                  <a:lnTo>
                    <a:pt x="161" y="406"/>
                  </a:lnTo>
                  <a:lnTo>
                    <a:pt x="207" y="304"/>
                  </a:lnTo>
                  <a:lnTo>
                    <a:pt x="264" y="273"/>
                  </a:lnTo>
                  <a:lnTo>
                    <a:pt x="308" y="161"/>
                  </a:lnTo>
                  <a:lnTo>
                    <a:pt x="367" y="155"/>
                  </a:lnTo>
                  <a:lnTo>
                    <a:pt x="372" y="176"/>
                  </a:lnTo>
                  <a:lnTo>
                    <a:pt x="330" y="247"/>
                  </a:lnTo>
                  <a:lnTo>
                    <a:pt x="313" y="389"/>
                  </a:lnTo>
                  <a:lnTo>
                    <a:pt x="395" y="296"/>
                  </a:lnTo>
                  <a:lnTo>
                    <a:pt x="475" y="205"/>
                  </a:lnTo>
                  <a:lnTo>
                    <a:pt x="562" y="36"/>
                  </a:lnTo>
                  <a:lnTo>
                    <a:pt x="737" y="1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B8B8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5" name="Freeform 17"/>
            <p:cNvSpPr>
              <a:spLocks/>
            </p:cNvSpPr>
            <p:nvPr/>
          </p:nvSpPr>
          <p:spPr bwMode="auto">
            <a:xfrm>
              <a:off x="3237" y="2741"/>
              <a:ext cx="403" cy="127"/>
            </a:xfrm>
            <a:custGeom>
              <a:avLst/>
              <a:gdLst>
                <a:gd name="T0" fmla="*/ 0 w 806"/>
                <a:gd name="T1" fmla="*/ 130 h 255"/>
                <a:gd name="T2" fmla="*/ 148 w 806"/>
                <a:gd name="T3" fmla="*/ 0 h 255"/>
                <a:gd name="T4" fmla="*/ 178 w 806"/>
                <a:gd name="T5" fmla="*/ 67 h 255"/>
                <a:gd name="T6" fmla="*/ 102 w 806"/>
                <a:gd name="T7" fmla="*/ 143 h 255"/>
                <a:gd name="T8" fmla="*/ 789 w 806"/>
                <a:gd name="T9" fmla="*/ 187 h 255"/>
                <a:gd name="T10" fmla="*/ 806 w 806"/>
                <a:gd name="T11" fmla="*/ 255 h 255"/>
                <a:gd name="T12" fmla="*/ 116 w 806"/>
                <a:gd name="T13" fmla="*/ 232 h 255"/>
                <a:gd name="T14" fmla="*/ 0 w 806"/>
                <a:gd name="T15" fmla="*/ 130 h 255"/>
                <a:gd name="T16" fmla="*/ 0 w 806"/>
                <a:gd name="T17" fmla="*/ 130 h 25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06"/>
                <a:gd name="T28" fmla="*/ 0 h 255"/>
                <a:gd name="T29" fmla="*/ 806 w 806"/>
                <a:gd name="T30" fmla="*/ 255 h 25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06" h="255">
                  <a:moveTo>
                    <a:pt x="0" y="130"/>
                  </a:moveTo>
                  <a:lnTo>
                    <a:pt x="148" y="0"/>
                  </a:lnTo>
                  <a:lnTo>
                    <a:pt x="178" y="67"/>
                  </a:lnTo>
                  <a:lnTo>
                    <a:pt x="102" y="143"/>
                  </a:lnTo>
                  <a:lnTo>
                    <a:pt x="789" y="187"/>
                  </a:lnTo>
                  <a:lnTo>
                    <a:pt x="806" y="255"/>
                  </a:lnTo>
                  <a:lnTo>
                    <a:pt x="116" y="232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6" name="Freeform 18"/>
            <p:cNvSpPr>
              <a:spLocks/>
            </p:cNvSpPr>
            <p:nvPr/>
          </p:nvSpPr>
          <p:spPr bwMode="auto">
            <a:xfrm>
              <a:off x="2866" y="2802"/>
              <a:ext cx="576" cy="278"/>
            </a:xfrm>
            <a:custGeom>
              <a:avLst/>
              <a:gdLst>
                <a:gd name="T0" fmla="*/ 2 w 1152"/>
                <a:gd name="T1" fmla="*/ 232 h 557"/>
                <a:gd name="T2" fmla="*/ 597 w 1152"/>
                <a:gd name="T3" fmla="*/ 0 h 557"/>
                <a:gd name="T4" fmla="*/ 749 w 1152"/>
                <a:gd name="T5" fmla="*/ 10 h 557"/>
                <a:gd name="T6" fmla="*/ 1031 w 1152"/>
                <a:gd name="T7" fmla="*/ 306 h 557"/>
                <a:gd name="T8" fmla="*/ 1042 w 1152"/>
                <a:gd name="T9" fmla="*/ 350 h 557"/>
                <a:gd name="T10" fmla="*/ 1118 w 1152"/>
                <a:gd name="T11" fmla="*/ 367 h 557"/>
                <a:gd name="T12" fmla="*/ 1152 w 1152"/>
                <a:gd name="T13" fmla="*/ 443 h 557"/>
                <a:gd name="T14" fmla="*/ 1141 w 1152"/>
                <a:gd name="T15" fmla="*/ 508 h 557"/>
                <a:gd name="T16" fmla="*/ 1107 w 1152"/>
                <a:gd name="T17" fmla="*/ 546 h 557"/>
                <a:gd name="T18" fmla="*/ 1038 w 1152"/>
                <a:gd name="T19" fmla="*/ 557 h 557"/>
                <a:gd name="T20" fmla="*/ 958 w 1152"/>
                <a:gd name="T21" fmla="*/ 348 h 557"/>
                <a:gd name="T22" fmla="*/ 708 w 1152"/>
                <a:gd name="T23" fmla="*/ 135 h 557"/>
                <a:gd name="T24" fmla="*/ 574 w 1152"/>
                <a:gd name="T25" fmla="*/ 135 h 557"/>
                <a:gd name="T26" fmla="*/ 0 w 1152"/>
                <a:gd name="T27" fmla="*/ 298 h 557"/>
                <a:gd name="T28" fmla="*/ 2 w 1152"/>
                <a:gd name="T29" fmla="*/ 232 h 557"/>
                <a:gd name="T30" fmla="*/ 2 w 1152"/>
                <a:gd name="T31" fmla="*/ 232 h 55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152"/>
                <a:gd name="T49" fmla="*/ 0 h 557"/>
                <a:gd name="T50" fmla="*/ 1152 w 1152"/>
                <a:gd name="T51" fmla="*/ 557 h 55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152" h="557">
                  <a:moveTo>
                    <a:pt x="2" y="232"/>
                  </a:moveTo>
                  <a:lnTo>
                    <a:pt x="597" y="0"/>
                  </a:lnTo>
                  <a:lnTo>
                    <a:pt x="749" y="10"/>
                  </a:lnTo>
                  <a:lnTo>
                    <a:pt x="1031" y="306"/>
                  </a:lnTo>
                  <a:lnTo>
                    <a:pt x="1042" y="350"/>
                  </a:lnTo>
                  <a:lnTo>
                    <a:pt x="1118" y="367"/>
                  </a:lnTo>
                  <a:lnTo>
                    <a:pt x="1152" y="443"/>
                  </a:lnTo>
                  <a:lnTo>
                    <a:pt x="1141" y="508"/>
                  </a:lnTo>
                  <a:lnTo>
                    <a:pt x="1107" y="546"/>
                  </a:lnTo>
                  <a:lnTo>
                    <a:pt x="1038" y="557"/>
                  </a:lnTo>
                  <a:lnTo>
                    <a:pt x="958" y="348"/>
                  </a:lnTo>
                  <a:lnTo>
                    <a:pt x="708" y="135"/>
                  </a:lnTo>
                  <a:lnTo>
                    <a:pt x="574" y="135"/>
                  </a:lnTo>
                  <a:lnTo>
                    <a:pt x="0" y="298"/>
                  </a:lnTo>
                  <a:lnTo>
                    <a:pt x="2" y="232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7" name="Freeform 19"/>
            <p:cNvSpPr>
              <a:spLocks/>
            </p:cNvSpPr>
            <p:nvPr/>
          </p:nvSpPr>
          <p:spPr bwMode="auto">
            <a:xfrm>
              <a:off x="2853" y="2781"/>
              <a:ext cx="314" cy="62"/>
            </a:xfrm>
            <a:custGeom>
              <a:avLst/>
              <a:gdLst>
                <a:gd name="T0" fmla="*/ 0 w 627"/>
                <a:gd name="T1" fmla="*/ 48 h 126"/>
                <a:gd name="T2" fmla="*/ 19 w 627"/>
                <a:gd name="T3" fmla="*/ 0 h 126"/>
                <a:gd name="T4" fmla="*/ 627 w 627"/>
                <a:gd name="T5" fmla="*/ 34 h 126"/>
                <a:gd name="T6" fmla="*/ 401 w 627"/>
                <a:gd name="T7" fmla="*/ 126 h 126"/>
                <a:gd name="T8" fmla="*/ 0 w 627"/>
                <a:gd name="T9" fmla="*/ 48 h 126"/>
                <a:gd name="T10" fmla="*/ 0 w 627"/>
                <a:gd name="T11" fmla="*/ 48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7"/>
                <a:gd name="T19" fmla="*/ 0 h 126"/>
                <a:gd name="T20" fmla="*/ 627 w 627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7" h="126">
                  <a:moveTo>
                    <a:pt x="0" y="48"/>
                  </a:moveTo>
                  <a:lnTo>
                    <a:pt x="19" y="0"/>
                  </a:lnTo>
                  <a:lnTo>
                    <a:pt x="627" y="34"/>
                  </a:lnTo>
                  <a:lnTo>
                    <a:pt x="401" y="12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8" name="Freeform 20"/>
            <p:cNvSpPr>
              <a:spLocks/>
            </p:cNvSpPr>
            <p:nvPr/>
          </p:nvSpPr>
          <p:spPr bwMode="auto">
            <a:xfrm>
              <a:off x="2776" y="2274"/>
              <a:ext cx="765" cy="236"/>
            </a:xfrm>
            <a:custGeom>
              <a:avLst/>
              <a:gdLst>
                <a:gd name="T0" fmla="*/ 0 w 1530"/>
                <a:gd name="T1" fmla="*/ 268 h 471"/>
                <a:gd name="T2" fmla="*/ 194 w 1530"/>
                <a:gd name="T3" fmla="*/ 160 h 471"/>
                <a:gd name="T4" fmla="*/ 429 w 1530"/>
                <a:gd name="T5" fmla="*/ 306 h 471"/>
                <a:gd name="T6" fmla="*/ 798 w 1530"/>
                <a:gd name="T7" fmla="*/ 308 h 471"/>
                <a:gd name="T8" fmla="*/ 922 w 1530"/>
                <a:gd name="T9" fmla="*/ 247 h 471"/>
                <a:gd name="T10" fmla="*/ 1110 w 1530"/>
                <a:gd name="T11" fmla="*/ 4 h 471"/>
                <a:gd name="T12" fmla="*/ 1243 w 1530"/>
                <a:gd name="T13" fmla="*/ 0 h 471"/>
                <a:gd name="T14" fmla="*/ 1391 w 1530"/>
                <a:gd name="T15" fmla="*/ 11 h 471"/>
                <a:gd name="T16" fmla="*/ 1502 w 1530"/>
                <a:gd name="T17" fmla="*/ 80 h 471"/>
                <a:gd name="T18" fmla="*/ 1530 w 1530"/>
                <a:gd name="T19" fmla="*/ 137 h 471"/>
                <a:gd name="T20" fmla="*/ 1530 w 1530"/>
                <a:gd name="T21" fmla="*/ 222 h 471"/>
                <a:gd name="T22" fmla="*/ 665 w 1530"/>
                <a:gd name="T23" fmla="*/ 471 h 471"/>
                <a:gd name="T24" fmla="*/ 367 w 1530"/>
                <a:gd name="T25" fmla="*/ 451 h 471"/>
                <a:gd name="T26" fmla="*/ 68 w 1530"/>
                <a:gd name="T27" fmla="*/ 350 h 471"/>
                <a:gd name="T28" fmla="*/ 0 w 1530"/>
                <a:gd name="T29" fmla="*/ 268 h 471"/>
                <a:gd name="T30" fmla="*/ 0 w 1530"/>
                <a:gd name="T31" fmla="*/ 268 h 4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30"/>
                <a:gd name="T49" fmla="*/ 0 h 471"/>
                <a:gd name="T50" fmla="*/ 1530 w 1530"/>
                <a:gd name="T51" fmla="*/ 471 h 4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30" h="471">
                  <a:moveTo>
                    <a:pt x="0" y="268"/>
                  </a:moveTo>
                  <a:lnTo>
                    <a:pt x="194" y="160"/>
                  </a:lnTo>
                  <a:lnTo>
                    <a:pt x="429" y="306"/>
                  </a:lnTo>
                  <a:lnTo>
                    <a:pt x="798" y="308"/>
                  </a:lnTo>
                  <a:lnTo>
                    <a:pt x="922" y="247"/>
                  </a:lnTo>
                  <a:lnTo>
                    <a:pt x="1110" y="4"/>
                  </a:lnTo>
                  <a:lnTo>
                    <a:pt x="1243" y="0"/>
                  </a:lnTo>
                  <a:lnTo>
                    <a:pt x="1391" y="11"/>
                  </a:lnTo>
                  <a:lnTo>
                    <a:pt x="1502" y="80"/>
                  </a:lnTo>
                  <a:lnTo>
                    <a:pt x="1530" y="137"/>
                  </a:lnTo>
                  <a:lnTo>
                    <a:pt x="1530" y="222"/>
                  </a:lnTo>
                  <a:lnTo>
                    <a:pt x="665" y="471"/>
                  </a:lnTo>
                  <a:lnTo>
                    <a:pt x="367" y="451"/>
                  </a:lnTo>
                  <a:lnTo>
                    <a:pt x="68" y="350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89" name="Freeform 21"/>
            <p:cNvSpPr>
              <a:spLocks/>
            </p:cNvSpPr>
            <p:nvPr/>
          </p:nvSpPr>
          <p:spPr bwMode="auto">
            <a:xfrm>
              <a:off x="3374" y="1863"/>
              <a:ext cx="230" cy="396"/>
            </a:xfrm>
            <a:custGeom>
              <a:avLst/>
              <a:gdLst>
                <a:gd name="T0" fmla="*/ 0 w 460"/>
                <a:gd name="T1" fmla="*/ 593 h 791"/>
                <a:gd name="T2" fmla="*/ 139 w 460"/>
                <a:gd name="T3" fmla="*/ 540 h 791"/>
                <a:gd name="T4" fmla="*/ 288 w 460"/>
                <a:gd name="T5" fmla="*/ 382 h 791"/>
                <a:gd name="T6" fmla="*/ 460 w 460"/>
                <a:gd name="T7" fmla="*/ 0 h 791"/>
                <a:gd name="T8" fmla="*/ 426 w 460"/>
                <a:gd name="T9" fmla="*/ 530 h 791"/>
                <a:gd name="T10" fmla="*/ 409 w 460"/>
                <a:gd name="T11" fmla="*/ 734 h 791"/>
                <a:gd name="T12" fmla="*/ 356 w 460"/>
                <a:gd name="T13" fmla="*/ 779 h 791"/>
                <a:gd name="T14" fmla="*/ 84 w 460"/>
                <a:gd name="T15" fmla="*/ 791 h 791"/>
                <a:gd name="T16" fmla="*/ 0 w 460"/>
                <a:gd name="T17" fmla="*/ 593 h 791"/>
                <a:gd name="T18" fmla="*/ 0 w 460"/>
                <a:gd name="T19" fmla="*/ 593 h 7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60"/>
                <a:gd name="T31" fmla="*/ 0 h 791"/>
                <a:gd name="T32" fmla="*/ 460 w 460"/>
                <a:gd name="T33" fmla="*/ 791 h 7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60" h="791">
                  <a:moveTo>
                    <a:pt x="0" y="593"/>
                  </a:moveTo>
                  <a:lnTo>
                    <a:pt x="139" y="540"/>
                  </a:lnTo>
                  <a:lnTo>
                    <a:pt x="288" y="382"/>
                  </a:lnTo>
                  <a:lnTo>
                    <a:pt x="460" y="0"/>
                  </a:lnTo>
                  <a:lnTo>
                    <a:pt x="426" y="530"/>
                  </a:lnTo>
                  <a:lnTo>
                    <a:pt x="409" y="734"/>
                  </a:lnTo>
                  <a:lnTo>
                    <a:pt x="356" y="779"/>
                  </a:lnTo>
                  <a:lnTo>
                    <a:pt x="84" y="791"/>
                  </a:lnTo>
                  <a:lnTo>
                    <a:pt x="0" y="59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0" name="Freeform 22"/>
            <p:cNvSpPr>
              <a:spLocks/>
            </p:cNvSpPr>
            <p:nvPr/>
          </p:nvSpPr>
          <p:spPr bwMode="auto">
            <a:xfrm>
              <a:off x="2790" y="2271"/>
              <a:ext cx="756" cy="237"/>
            </a:xfrm>
            <a:custGeom>
              <a:avLst/>
              <a:gdLst>
                <a:gd name="T0" fmla="*/ 0 w 1512"/>
                <a:gd name="T1" fmla="*/ 240 h 474"/>
                <a:gd name="T2" fmla="*/ 173 w 1512"/>
                <a:gd name="T3" fmla="*/ 164 h 474"/>
                <a:gd name="T4" fmla="*/ 187 w 1512"/>
                <a:gd name="T5" fmla="*/ 215 h 474"/>
                <a:gd name="T6" fmla="*/ 86 w 1512"/>
                <a:gd name="T7" fmla="*/ 282 h 474"/>
                <a:gd name="T8" fmla="*/ 122 w 1512"/>
                <a:gd name="T9" fmla="*/ 331 h 474"/>
                <a:gd name="T10" fmla="*/ 272 w 1512"/>
                <a:gd name="T11" fmla="*/ 384 h 474"/>
                <a:gd name="T12" fmla="*/ 483 w 1512"/>
                <a:gd name="T13" fmla="*/ 411 h 474"/>
                <a:gd name="T14" fmla="*/ 664 w 1512"/>
                <a:gd name="T15" fmla="*/ 401 h 474"/>
                <a:gd name="T16" fmla="*/ 1044 w 1512"/>
                <a:gd name="T17" fmla="*/ 297 h 474"/>
                <a:gd name="T18" fmla="*/ 1354 w 1512"/>
                <a:gd name="T19" fmla="*/ 221 h 474"/>
                <a:gd name="T20" fmla="*/ 1445 w 1512"/>
                <a:gd name="T21" fmla="*/ 204 h 474"/>
                <a:gd name="T22" fmla="*/ 1468 w 1512"/>
                <a:gd name="T23" fmla="*/ 149 h 474"/>
                <a:gd name="T24" fmla="*/ 1439 w 1512"/>
                <a:gd name="T25" fmla="*/ 97 h 474"/>
                <a:gd name="T26" fmla="*/ 1308 w 1512"/>
                <a:gd name="T27" fmla="*/ 46 h 474"/>
                <a:gd name="T28" fmla="*/ 1135 w 1512"/>
                <a:gd name="T29" fmla="*/ 63 h 474"/>
                <a:gd name="T30" fmla="*/ 1038 w 1512"/>
                <a:gd name="T31" fmla="*/ 130 h 474"/>
                <a:gd name="T32" fmla="*/ 884 w 1512"/>
                <a:gd name="T33" fmla="*/ 289 h 474"/>
                <a:gd name="T34" fmla="*/ 1084 w 1512"/>
                <a:gd name="T35" fmla="*/ 0 h 474"/>
                <a:gd name="T36" fmla="*/ 1301 w 1512"/>
                <a:gd name="T37" fmla="*/ 12 h 474"/>
                <a:gd name="T38" fmla="*/ 1432 w 1512"/>
                <a:gd name="T39" fmla="*/ 46 h 474"/>
                <a:gd name="T40" fmla="*/ 1489 w 1512"/>
                <a:gd name="T41" fmla="*/ 97 h 474"/>
                <a:gd name="T42" fmla="*/ 1512 w 1512"/>
                <a:gd name="T43" fmla="*/ 209 h 474"/>
                <a:gd name="T44" fmla="*/ 1331 w 1512"/>
                <a:gd name="T45" fmla="*/ 320 h 474"/>
                <a:gd name="T46" fmla="*/ 601 w 1512"/>
                <a:gd name="T47" fmla="*/ 474 h 474"/>
                <a:gd name="T48" fmla="*/ 289 w 1512"/>
                <a:gd name="T49" fmla="*/ 445 h 474"/>
                <a:gd name="T50" fmla="*/ 23 w 1512"/>
                <a:gd name="T51" fmla="*/ 342 h 474"/>
                <a:gd name="T52" fmla="*/ 0 w 1512"/>
                <a:gd name="T53" fmla="*/ 240 h 474"/>
                <a:gd name="T54" fmla="*/ 0 w 1512"/>
                <a:gd name="T55" fmla="*/ 240 h 47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512"/>
                <a:gd name="T85" fmla="*/ 0 h 474"/>
                <a:gd name="T86" fmla="*/ 1512 w 1512"/>
                <a:gd name="T87" fmla="*/ 474 h 474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512" h="474">
                  <a:moveTo>
                    <a:pt x="0" y="240"/>
                  </a:moveTo>
                  <a:lnTo>
                    <a:pt x="173" y="164"/>
                  </a:lnTo>
                  <a:lnTo>
                    <a:pt x="187" y="215"/>
                  </a:lnTo>
                  <a:lnTo>
                    <a:pt x="86" y="282"/>
                  </a:lnTo>
                  <a:lnTo>
                    <a:pt x="122" y="331"/>
                  </a:lnTo>
                  <a:lnTo>
                    <a:pt x="272" y="384"/>
                  </a:lnTo>
                  <a:lnTo>
                    <a:pt x="483" y="411"/>
                  </a:lnTo>
                  <a:lnTo>
                    <a:pt x="664" y="401"/>
                  </a:lnTo>
                  <a:lnTo>
                    <a:pt x="1044" y="297"/>
                  </a:lnTo>
                  <a:lnTo>
                    <a:pt x="1354" y="221"/>
                  </a:lnTo>
                  <a:lnTo>
                    <a:pt x="1445" y="204"/>
                  </a:lnTo>
                  <a:lnTo>
                    <a:pt x="1468" y="149"/>
                  </a:lnTo>
                  <a:lnTo>
                    <a:pt x="1439" y="97"/>
                  </a:lnTo>
                  <a:lnTo>
                    <a:pt x="1308" y="46"/>
                  </a:lnTo>
                  <a:lnTo>
                    <a:pt x="1135" y="63"/>
                  </a:lnTo>
                  <a:lnTo>
                    <a:pt x="1038" y="130"/>
                  </a:lnTo>
                  <a:lnTo>
                    <a:pt x="884" y="289"/>
                  </a:lnTo>
                  <a:lnTo>
                    <a:pt x="1084" y="0"/>
                  </a:lnTo>
                  <a:lnTo>
                    <a:pt x="1301" y="12"/>
                  </a:lnTo>
                  <a:lnTo>
                    <a:pt x="1432" y="46"/>
                  </a:lnTo>
                  <a:lnTo>
                    <a:pt x="1489" y="97"/>
                  </a:lnTo>
                  <a:lnTo>
                    <a:pt x="1512" y="209"/>
                  </a:lnTo>
                  <a:lnTo>
                    <a:pt x="1331" y="320"/>
                  </a:lnTo>
                  <a:lnTo>
                    <a:pt x="601" y="474"/>
                  </a:lnTo>
                  <a:lnTo>
                    <a:pt x="289" y="445"/>
                  </a:lnTo>
                  <a:lnTo>
                    <a:pt x="23" y="342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1" name="Freeform 23"/>
            <p:cNvSpPr>
              <a:spLocks/>
            </p:cNvSpPr>
            <p:nvPr/>
          </p:nvSpPr>
          <p:spPr bwMode="auto">
            <a:xfrm>
              <a:off x="3383" y="1886"/>
              <a:ext cx="211" cy="371"/>
            </a:xfrm>
            <a:custGeom>
              <a:avLst/>
              <a:gdLst>
                <a:gd name="T0" fmla="*/ 422 w 422"/>
                <a:gd name="T1" fmla="*/ 0 h 741"/>
                <a:gd name="T2" fmla="*/ 270 w 422"/>
                <a:gd name="T3" fmla="*/ 340 h 741"/>
                <a:gd name="T4" fmla="*/ 86 w 422"/>
                <a:gd name="T5" fmla="*/ 522 h 741"/>
                <a:gd name="T6" fmla="*/ 4 w 422"/>
                <a:gd name="T7" fmla="*/ 579 h 741"/>
                <a:gd name="T8" fmla="*/ 0 w 422"/>
                <a:gd name="T9" fmla="*/ 671 h 741"/>
                <a:gd name="T10" fmla="*/ 217 w 422"/>
                <a:gd name="T11" fmla="*/ 741 h 741"/>
                <a:gd name="T12" fmla="*/ 350 w 422"/>
                <a:gd name="T13" fmla="*/ 735 h 741"/>
                <a:gd name="T14" fmla="*/ 394 w 422"/>
                <a:gd name="T15" fmla="*/ 665 h 741"/>
                <a:gd name="T16" fmla="*/ 405 w 422"/>
                <a:gd name="T17" fmla="*/ 363 h 741"/>
                <a:gd name="T18" fmla="*/ 419 w 422"/>
                <a:gd name="T19" fmla="*/ 226 h 741"/>
                <a:gd name="T20" fmla="*/ 348 w 422"/>
                <a:gd name="T21" fmla="*/ 317 h 741"/>
                <a:gd name="T22" fmla="*/ 356 w 422"/>
                <a:gd name="T23" fmla="*/ 471 h 741"/>
                <a:gd name="T24" fmla="*/ 360 w 422"/>
                <a:gd name="T25" fmla="*/ 591 h 741"/>
                <a:gd name="T26" fmla="*/ 305 w 422"/>
                <a:gd name="T27" fmla="*/ 676 h 741"/>
                <a:gd name="T28" fmla="*/ 223 w 422"/>
                <a:gd name="T29" fmla="*/ 671 h 741"/>
                <a:gd name="T30" fmla="*/ 269 w 422"/>
                <a:gd name="T31" fmla="*/ 574 h 741"/>
                <a:gd name="T32" fmla="*/ 240 w 422"/>
                <a:gd name="T33" fmla="*/ 482 h 741"/>
                <a:gd name="T34" fmla="*/ 202 w 422"/>
                <a:gd name="T35" fmla="*/ 490 h 741"/>
                <a:gd name="T36" fmla="*/ 282 w 422"/>
                <a:gd name="T37" fmla="*/ 382 h 741"/>
                <a:gd name="T38" fmla="*/ 367 w 422"/>
                <a:gd name="T39" fmla="*/ 186 h 741"/>
                <a:gd name="T40" fmla="*/ 422 w 422"/>
                <a:gd name="T41" fmla="*/ 0 h 741"/>
                <a:gd name="T42" fmla="*/ 422 w 422"/>
                <a:gd name="T43" fmla="*/ 0 h 74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22"/>
                <a:gd name="T67" fmla="*/ 0 h 741"/>
                <a:gd name="T68" fmla="*/ 422 w 422"/>
                <a:gd name="T69" fmla="*/ 741 h 74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22" h="741">
                  <a:moveTo>
                    <a:pt x="422" y="0"/>
                  </a:moveTo>
                  <a:lnTo>
                    <a:pt x="270" y="340"/>
                  </a:lnTo>
                  <a:lnTo>
                    <a:pt x="86" y="522"/>
                  </a:lnTo>
                  <a:lnTo>
                    <a:pt x="4" y="579"/>
                  </a:lnTo>
                  <a:lnTo>
                    <a:pt x="0" y="671"/>
                  </a:lnTo>
                  <a:lnTo>
                    <a:pt x="217" y="741"/>
                  </a:lnTo>
                  <a:lnTo>
                    <a:pt x="350" y="735"/>
                  </a:lnTo>
                  <a:lnTo>
                    <a:pt x="394" y="665"/>
                  </a:lnTo>
                  <a:lnTo>
                    <a:pt x="405" y="363"/>
                  </a:lnTo>
                  <a:lnTo>
                    <a:pt x="419" y="226"/>
                  </a:lnTo>
                  <a:lnTo>
                    <a:pt x="348" y="317"/>
                  </a:lnTo>
                  <a:lnTo>
                    <a:pt x="356" y="471"/>
                  </a:lnTo>
                  <a:lnTo>
                    <a:pt x="360" y="591"/>
                  </a:lnTo>
                  <a:lnTo>
                    <a:pt x="305" y="676"/>
                  </a:lnTo>
                  <a:lnTo>
                    <a:pt x="223" y="671"/>
                  </a:lnTo>
                  <a:lnTo>
                    <a:pt x="269" y="574"/>
                  </a:lnTo>
                  <a:lnTo>
                    <a:pt x="240" y="482"/>
                  </a:lnTo>
                  <a:lnTo>
                    <a:pt x="202" y="490"/>
                  </a:lnTo>
                  <a:lnTo>
                    <a:pt x="282" y="382"/>
                  </a:lnTo>
                  <a:lnTo>
                    <a:pt x="367" y="1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2" name="Freeform 24"/>
            <p:cNvSpPr>
              <a:spLocks/>
            </p:cNvSpPr>
            <p:nvPr/>
          </p:nvSpPr>
          <p:spPr bwMode="auto">
            <a:xfrm>
              <a:off x="3274" y="1086"/>
              <a:ext cx="217" cy="139"/>
            </a:xfrm>
            <a:custGeom>
              <a:avLst/>
              <a:gdLst>
                <a:gd name="T0" fmla="*/ 0 w 433"/>
                <a:gd name="T1" fmla="*/ 144 h 278"/>
                <a:gd name="T2" fmla="*/ 44 w 433"/>
                <a:gd name="T3" fmla="*/ 49 h 278"/>
                <a:gd name="T4" fmla="*/ 186 w 433"/>
                <a:gd name="T5" fmla="*/ 0 h 278"/>
                <a:gd name="T6" fmla="*/ 338 w 433"/>
                <a:gd name="T7" fmla="*/ 42 h 278"/>
                <a:gd name="T8" fmla="*/ 390 w 433"/>
                <a:gd name="T9" fmla="*/ 70 h 278"/>
                <a:gd name="T10" fmla="*/ 433 w 433"/>
                <a:gd name="T11" fmla="*/ 158 h 278"/>
                <a:gd name="T12" fmla="*/ 236 w 433"/>
                <a:gd name="T13" fmla="*/ 278 h 278"/>
                <a:gd name="T14" fmla="*/ 141 w 433"/>
                <a:gd name="T15" fmla="*/ 241 h 278"/>
                <a:gd name="T16" fmla="*/ 104 w 433"/>
                <a:gd name="T17" fmla="*/ 192 h 278"/>
                <a:gd name="T18" fmla="*/ 99 w 433"/>
                <a:gd name="T19" fmla="*/ 133 h 278"/>
                <a:gd name="T20" fmla="*/ 30 w 433"/>
                <a:gd name="T21" fmla="*/ 148 h 278"/>
                <a:gd name="T22" fmla="*/ 0 w 433"/>
                <a:gd name="T23" fmla="*/ 144 h 278"/>
                <a:gd name="T24" fmla="*/ 0 w 433"/>
                <a:gd name="T25" fmla="*/ 144 h 2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33"/>
                <a:gd name="T40" fmla="*/ 0 h 278"/>
                <a:gd name="T41" fmla="*/ 433 w 433"/>
                <a:gd name="T42" fmla="*/ 278 h 27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33" h="278">
                  <a:moveTo>
                    <a:pt x="0" y="144"/>
                  </a:moveTo>
                  <a:lnTo>
                    <a:pt x="44" y="49"/>
                  </a:lnTo>
                  <a:lnTo>
                    <a:pt x="186" y="0"/>
                  </a:lnTo>
                  <a:lnTo>
                    <a:pt x="338" y="42"/>
                  </a:lnTo>
                  <a:lnTo>
                    <a:pt x="390" y="70"/>
                  </a:lnTo>
                  <a:lnTo>
                    <a:pt x="433" y="158"/>
                  </a:lnTo>
                  <a:lnTo>
                    <a:pt x="236" y="278"/>
                  </a:lnTo>
                  <a:lnTo>
                    <a:pt x="141" y="241"/>
                  </a:lnTo>
                  <a:lnTo>
                    <a:pt x="104" y="192"/>
                  </a:lnTo>
                  <a:lnTo>
                    <a:pt x="99" y="133"/>
                  </a:lnTo>
                  <a:lnTo>
                    <a:pt x="30" y="148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665C4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3" name="Freeform 25"/>
            <p:cNvSpPr>
              <a:spLocks/>
            </p:cNvSpPr>
            <p:nvPr/>
          </p:nvSpPr>
          <p:spPr bwMode="auto">
            <a:xfrm>
              <a:off x="2960" y="1527"/>
              <a:ext cx="357" cy="495"/>
            </a:xfrm>
            <a:custGeom>
              <a:avLst/>
              <a:gdLst>
                <a:gd name="T0" fmla="*/ 669 w 712"/>
                <a:gd name="T1" fmla="*/ 0 h 990"/>
                <a:gd name="T2" fmla="*/ 583 w 712"/>
                <a:gd name="T3" fmla="*/ 116 h 990"/>
                <a:gd name="T4" fmla="*/ 437 w 712"/>
                <a:gd name="T5" fmla="*/ 279 h 990"/>
                <a:gd name="T6" fmla="*/ 212 w 712"/>
                <a:gd name="T7" fmla="*/ 686 h 990"/>
                <a:gd name="T8" fmla="*/ 121 w 712"/>
                <a:gd name="T9" fmla="*/ 787 h 990"/>
                <a:gd name="T10" fmla="*/ 0 w 712"/>
                <a:gd name="T11" fmla="*/ 899 h 990"/>
                <a:gd name="T12" fmla="*/ 102 w 712"/>
                <a:gd name="T13" fmla="*/ 981 h 990"/>
                <a:gd name="T14" fmla="*/ 159 w 712"/>
                <a:gd name="T15" fmla="*/ 990 h 990"/>
                <a:gd name="T16" fmla="*/ 180 w 712"/>
                <a:gd name="T17" fmla="*/ 886 h 990"/>
                <a:gd name="T18" fmla="*/ 404 w 712"/>
                <a:gd name="T19" fmla="*/ 635 h 990"/>
                <a:gd name="T20" fmla="*/ 712 w 712"/>
                <a:gd name="T21" fmla="*/ 8 h 990"/>
                <a:gd name="T22" fmla="*/ 669 w 712"/>
                <a:gd name="T23" fmla="*/ 0 h 990"/>
                <a:gd name="T24" fmla="*/ 669 w 712"/>
                <a:gd name="T25" fmla="*/ 0 h 99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12"/>
                <a:gd name="T40" fmla="*/ 0 h 990"/>
                <a:gd name="T41" fmla="*/ 712 w 712"/>
                <a:gd name="T42" fmla="*/ 990 h 99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12" h="990">
                  <a:moveTo>
                    <a:pt x="669" y="0"/>
                  </a:moveTo>
                  <a:lnTo>
                    <a:pt x="583" y="116"/>
                  </a:lnTo>
                  <a:lnTo>
                    <a:pt x="437" y="279"/>
                  </a:lnTo>
                  <a:lnTo>
                    <a:pt x="212" y="686"/>
                  </a:lnTo>
                  <a:lnTo>
                    <a:pt x="121" y="787"/>
                  </a:lnTo>
                  <a:lnTo>
                    <a:pt x="0" y="899"/>
                  </a:lnTo>
                  <a:lnTo>
                    <a:pt x="102" y="981"/>
                  </a:lnTo>
                  <a:lnTo>
                    <a:pt x="159" y="990"/>
                  </a:lnTo>
                  <a:lnTo>
                    <a:pt x="180" y="886"/>
                  </a:lnTo>
                  <a:lnTo>
                    <a:pt x="404" y="635"/>
                  </a:lnTo>
                  <a:lnTo>
                    <a:pt x="712" y="8"/>
                  </a:lnTo>
                  <a:lnTo>
                    <a:pt x="669" y="0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4" name="Freeform 26"/>
            <p:cNvSpPr>
              <a:spLocks/>
            </p:cNvSpPr>
            <p:nvPr/>
          </p:nvSpPr>
          <p:spPr bwMode="auto">
            <a:xfrm>
              <a:off x="3304" y="1489"/>
              <a:ext cx="39" cy="47"/>
            </a:xfrm>
            <a:custGeom>
              <a:avLst/>
              <a:gdLst>
                <a:gd name="T0" fmla="*/ 15 w 78"/>
                <a:gd name="T1" fmla="*/ 21 h 93"/>
                <a:gd name="T2" fmla="*/ 40 w 78"/>
                <a:gd name="T3" fmla="*/ 0 h 93"/>
                <a:gd name="T4" fmla="*/ 68 w 78"/>
                <a:gd name="T5" fmla="*/ 11 h 93"/>
                <a:gd name="T6" fmla="*/ 78 w 78"/>
                <a:gd name="T7" fmla="*/ 53 h 93"/>
                <a:gd name="T8" fmla="*/ 15 w 78"/>
                <a:gd name="T9" fmla="*/ 93 h 93"/>
                <a:gd name="T10" fmla="*/ 0 w 78"/>
                <a:gd name="T11" fmla="*/ 68 h 93"/>
                <a:gd name="T12" fmla="*/ 15 w 78"/>
                <a:gd name="T13" fmla="*/ 21 h 93"/>
                <a:gd name="T14" fmla="*/ 15 w 78"/>
                <a:gd name="T15" fmla="*/ 21 h 9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"/>
                <a:gd name="T25" fmla="*/ 0 h 93"/>
                <a:gd name="T26" fmla="*/ 78 w 78"/>
                <a:gd name="T27" fmla="*/ 93 h 9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" h="93">
                  <a:moveTo>
                    <a:pt x="15" y="21"/>
                  </a:moveTo>
                  <a:lnTo>
                    <a:pt x="40" y="0"/>
                  </a:lnTo>
                  <a:lnTo>
                    <a:pt x="68" y="11"/>
                  </a:lnTo>
                  <a:lnTo>
                    <a:pt x="78" y="53"/>
                  </a:lnTo>
                  <a:lnTo>
                    <a:pt x="15" y="93"/>
                  </a:lnTo>
                  <a:lnTo>
                    <a:pt x="0" y="68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7568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5" name="Freeform 27"/>
            <p:cNvSpPr>
              <a:spLocks/>
            </p:cNvSpPr>
            <p:nvPr/>
          </p:nvSpPr>
          <p:spPr bwMode="auto">
            <a:xfrm>
              <a:off x="3218" y="1150"/>
              <a:ext cx="268" cy="329"/>
            </a:xfrm>
            <a:custGeom>
              <a:avLst/>
              <a:gdLst>
                <a:gd name="T0" fmla="*/ 68 w 536"/>
                <a:gd name="T1" fmla="*/ 27 h 660"/>
                <a:gd name="T2" fmla="*/ 19 w 536"/>
                <a:gd name="T3" fmla="*/ 103 h 660"/>
                <a:gd name="T4" fmla="*/ 23 w 536"/>
                <a:gd name="T5" fmla="*/ 209 h 660"/>
                <a:gd name="T6" fmla="*/ 0 w 536"/>
                <a:gd name="T7" fmla="*/ 246 h 660"/>
                <a:gd name="T8" fmla="*/ 36 w 536"/>
                <a:gd name="T9" fmla="*/ 350 h 660"/>
                <a:gd name="T10" fmla="*/ 23 w 536"/>
                <a:gd name="T11" fmla="*/ 407 h 660"/>
                <a:gd name="T12" fmla="*/ 43 w 536"/>
                <a:gd name="T13" fmla="*/ 434 h 660"/>
                <a:gd name="T14" fmla="*/ 76 w 536"/>
                <a:gd name="T15" fmla="*/ 519 h 660"/>
                <a:gd name="T16" fmla="*/ 91 w 536"/>
                <a:gd name="T17" fmla="*/ 550 h 660"/>
                <a:gd name="T18" fmla="*/ 74 w 536"/>
                <a:gd name="T19" fmla="*/ 580 h 660"/>
                <a:gd name="T20" fmla="*/ 104 w 536"/>
                <a:gd name="T21" fmla="*/ 630 h 660"/>
                <a:gd name="T22" fmla="*/ 251 w 536"/>
                <a:gd name="T23" fmla="*/ 660 h 660"/>
                <a:gd name="T24" fmla="*/ 313 w 536"/>
                <a:gd name="T25" fmla="*/ 641 h 660"/>
                <a:gd name="T26" fmla="*/ 424 w 536"/>
                <a:gd name="T27" fmla="*/ 582 h 660"/>
                <a:gd name="T28" fmla="*/ 496 w 536"/>
                <a:gd name="T29" fmla="*/ 521 h 660"/>
                <a:gd name="T30" fmla="*/ 496 w 536"/>
                <a:gd name="T31" fmla="*/ 322 h 660"/>
                <a:gd name="T32" fmla="*/ 536 w 536"/>
                <a:gd name="T33" fmla="*/ 185 h 660"/>
                <a:gd name="T34" fmla="*/ 306 w 536"/>
                <a:gd name="T35" fmla="*/ 143 h 660"/>
                <a:gd name="T36" fmla="*/ 226 w 536"/>
                <a:gd name="T37" fmla="*/ 69 h 660"/>
                <a:gd name="T38" fmla="*/ 226 w 536"/>
                <a:gd name="T39" fmla="*/ 17 h 660"/>
                <a:gd name="T40" fmla="*/ 199 w 536"/>
                <a:gd name="T41" fmla="*/ 0 h 660"/>
                <a:gd name="T42" fmla="*/ 68 w 536"/>
                <a:gd name="T43" fmla="*/ 27 h 660"/>
                <a:gd name="T44" fmla="*/ 68 w 536"/>
                <a:gd name="T45" fmla="*/ 27 h 66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36"/>
                <a:gd name="T70" fmla="*/ 0 h 660"/>
                <a:gd name="T71" fmla="*/ 536 w 536"/>
                <a:gd name="T72" fmla="*/ 660 h 66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36" h="660">
                  <a:moveTo>
                    <a:pt x="68" y="27"/>
                  </a:moveTo>
                  <a:lnTo>
                    <a:pt x="19" y="103"/>
                  </a:lnTo>
                  <a:lnTo>
                    <a:pt x="23" y="209"/>
                  </a:lnTo>
                  <a:lnTo>
                    <a:pt x="0" y="246"/>
                  </a:lnTo>
                  <a:lnTo>
                    <a:pt x="36" y="350"/>
                  </a:lnTo>
                  <a:lnTo>
                    <a:pt x="23" y="407"/>
                  </a:lnTo>
                  <a:lnTo>
                    <a:pt x="43" y="434"/>
                  </a:lnTo>
                  <a:lnTo>
                    <a:pt x="76" y="519"/>
                  </a:lnTo>
                  <a:lnTo>
                    <a:pt x="91" y="550"/>
                  </a:lnTo>
                  <a:lnTo>
                    <a:pt x="74" y="580"/>
                  </a:lnTo>
                  <a:lnTo>
                    <a:pt x="104" y="630"/>
                  </a:lnTo>
                  <a:lnTo>
                    <a:pt x="251" y="660"/>
                  </a:lnTo>
                  <a:lnTo>
                    <a:pt x="313" y="641"/>
                  </a:lnTo>
                  <a:lnTo>
                    <a:pt x="424" y="582"/>
                  </a:lnTo>
                  <a:lnTo>
                    <a:pt x="496" y="521"/>
                  </a:lnTo>
                  <a:lnTo>
                    <a:pt x="496" y="322"/>
                  </a:lnTo>
                  <a:lnTo>
                    <a:pt x="536" y="185"/>
                  </a:lnTo>
                  <a:lnTo>
                    <a:pt x="306" y="143"/>
                  </a:lnTo>
                  <a:lnTo>
                    <a:pt x="226" y="69"/>
                  </a:lnTo>
                  <a:lnTo>
                    <a:pt x="226" y="17"/>
                  </a:lnTo>
                  <a:lnTo>
                    <a:pt x="199" y="0"/>
                  </a:lnTo>
                  <a:lnTo>
                    <a:pt x="68" y="27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6" name="Freeform 28"/>
            <p:cNvSpPr>
              <a:spLocks/>
            </p:cNvSpPr>
            <p:nvPr/>
          </p:nvSpPr>
          <p:spPr bwMode="auto">
            <a:xfrm>
              <a:off x="2879" y="1994"/>
              <a:ext cx="296" cy="203"/>
            </a:xfrm>
            <a:custGeom>
              <a:avLst/>
              <a:gdLst>
                <a:gd name="T0" fmla="*/ 0 w 593"/>
                <a:gd name="T1" fmla="*/ 84 h 407"/>
                <a:gd name="T2" fmla="*/ 177 w 593"/>
                <a:gd name="T3" fmla="*/ 0 h 407"/>
                <a:gd name="T4" fmla="*/ 337 w 593"/>
                <a:gd name="T5" fmla="*/ 74 h 407"/>
                <a:gd name="T6" fmla="*/ 481 w 593"/>
                <a:gd name="T7" fmla="*/ 61 h 407"/>
                <a:gd name="T8" fmla="*/ 508 w 593"/>
                <a:gd name="T9" fmla="*/ 71 h 407"/>
                <a:gd name="T10" fmla="*/ 540 w 593"/>
                <a:gd name="T11" fmla="*/ 78 h 407"/>
                <a:gd name="T12" fmla="*/ 565 w 593"/>
                <a:gd name="T13" fmla="*/ 112 h 407"/>
                <a:gd name="T14" fmla="*/ 593 w 593"/>
                <a:gd name="T15" fmla="*/ 192 h 407"/>
                <a:gd name="T16" fmla="*/ 565 w 593"/>
                <a:gd name="T17" fmla="*/ 247 h 407"/>
                <a:gd name="T18" fmla="*/ 428 w 593"/>
                <a:gd name="T19" fmla="*/ 289 h 407"/>
                <a:gd name="T20" fmla="*/ 399 w 593"/>
                <a:gd name="T21" fmla="*/ 301 h 407"/>
                <a:gd name="T22" fmla="*/ 318 w 593"/>
                <a:gd name="T23" fmla="*/ 405 h 407"/>
                <a:gd name="T24" fmla="*/ 287 w 593"/>
                <a:gd name="T25" fmla="*/ 407 h 407"/>
                <a:gd name="T26" fmla="*/ 0 w 593"/>
                <a:gd name="T27" fmla="*/ 84 h 407"/>
                <a:gd name="T28" fmla="*/ 0 w 593"/>
                <a:gd name="T29" fmla="*/ 84 h 40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93"/>
                <a:gd name="T46" fmla="*/ 0 h 407"/>
                <a:gd name="T47" fmla="*/ 593 w 593"/>
                <a:gd name="T48" fmla="*/ 407 h 40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93" h="407">
                  <a:moveTo>
                    <a:pt x="0" y="84"/>
                  </a:moveTo>
                  <a:lnTo>
                    <a:pt x="177" y="0"/>
                  </a:lnTo>
                  <a:lnTo>
                    <a:pt x="337" y="74"/>
                  </a:lnTo>
                  <a:lnTo>
                    <a:pt x="481" y="61"/>
                  </a:lnTo>
                  <a:lnTo>
                    <a:pt x="508" y="71"/>
                  </a:lnTo>
                  <a:lnTo>
                    <a:pt x="540" y="78"/>
                  </a:lnTo>
                  <a:lnTo>
                    <a:pt x="565" y="112"/>
                  </a:lnTo>
                  <a:lnTo>
                    <a:pt x="593" y="192"/>
                  </a:lnTo>
                  <a:lnTo>
                    <a:pt x="565" y="247"/>
                  </a:lnTo>
                  <a:lnTo>
                    <a:pt x="428" y="289"/>
                  </a:lnTo>
                  <a:lnTo>
                    <a:pt x="399" y="301"/>
                  </a:lnTo>
                  <a:lnTo>
                    <a:pt x="318" y="405"/>
                  </a:lnTo>
                  <a:lnTo>
                    <a:pt x="287" y="407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7" name="Freeform 29"/>
            <p:cNvSpPr>
              <a:spLocks/>
            </p:cNvSpPr>
            <p:nvPr/>
          </p:nvSpPr>
          <p:spPr bwMode="auto">
            <a:xfrm>
              <a:off x="2921" y="1321"/>
              <a:ext cx="190" cy="253"/>
            </a:xfrm>
            <a:custGeom>
              <a:avLst/>
              <a:gdLst>
                <a:gd name="T0" fmla="*/ 0 w 380"/>
                <a:gd name="T1" fmla="*/ 442 h 505"/>
                <a:gd name="T2" fmla="*/ 49 w 380"/>
                <a:gd name="T3" fmla="*/ 338 h 505"/>
                <a:gd name="T4" fmla="*/ 53 w 380"/>
                <a:gd name="T5" fmla="*/ 233 h 505"/>
                <a:gd name="T6" fmla="*/ 81 w 380"/>
                <a:gd name="T7" fmla="*/ 153 h 505"/>
                <a:gd name="T8" fmla="*/ 83 w 380"/>
                <a:gd name="T9" fmla="*/ 129 h 505"/>
                <a:gd name="T10" fmla="*/ 135 w 380"/>
                <a:gd name="T11" fmla="*/ 70 h 505"/>
                <a:gd name="T12" fmla="*/ 163 w 380"/>
                <a:gd name="T13" fmla="*/ 64 h 505"/>
                <a:gd name="T14" fmla="*/ 192 w 380"/>
                <a:gd name="T15" fmla="*/ 32 h 505"/>
                <a:gd name="T16" fmla="*/ 220 w 380"/>
                <a:gd name="T17" fmla="*/ 36 h 505"/>
                <a:gd name="T18" fmla="*/ 232 w 380"/>
                <a:gd name="T19" fmla="*/ 15 h 505"/>
                <a:gd name="T20" fmla="*/ 275 w 380"/>
                <a:gd name="T21" fmla="*/ 0 h 505"/>
                <a:gd name="T22" fmla="*/ 296 w 380"/>
                <a:gd name="T23" fmla="*/ 15 h 505"/>
                <a:gd name="T24" fmla="*/ 317 w 380"/>
                <a:gd name="T25" fmla="*/ 0 h 505"/>
                <a:gd name="T26" fmla="*/ 355 w 380"/>
                <a:gd name="T27" fmla="*/ 0 h 505"/>
                <a:gd name="T28" fmla="*/ 368 w 380"/>
                <a:gd name="T29" fmla="*/ 41 h 505"/>
                <a:gd name="T30" fmla="*/ 365 w 380"/>
                <a:gd name="T31" fmla="*/ 57 h 505"/>
                <a:gd name="T32" fmla="*/ 380 w 380"/>
                <a:gd name="T33" fmla="*/ 81 h 505"/>
                <a:gd name="T34" fmla="*/ 355 w 380"/>
                <a:gd name="T35" fmla="*/ 131 h 505"/>
                <a:gd name="T36" fmla="*/ 330 w 380"/>
                <a:gd name="T37" fmla="*/ 163 h 505"/>
                <a:gd name="T38" fmla="*/ 317 w 380"/>
                <a:gd name="T39" fmla="*/ 273 h 505"/>
                <a:gd name="T40" fmla="*/ 266 w 380"/>
                <a:gd name="T41" fmla="*/ 355 h 505"/>
                <a:gd name="T42" fmla="*/ 213 w 380"/>
                <a:gd name="T43" fmla="*/ 383 h 505"/>
                <a:gd name="T44" fmla="*/ 163 w 380"/>
                <a:gd name="T45" fmla="*/ 505 h 505"/>
                <a:gd name="T46" fmla="*/ 41 w 380"/>
                <a:gd name="T47" fmla="*/ 484 h 505"/>
                <a:gd name="T48" fmla="*/ 0 w 380"/>
                <a:gd name="T49" fmla="*/ 442 h 505"/>
                <a:gd name="T50" fmla="*/ 0 w 380"/>
                <a:gd name="T51" fmla="*/ 442 h 50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80"/>
                <a:gd name="T79" fmla="*/ 0 h 505"/>
                <a:gd name="T80" fmla="*/ 380 w 380"/>
                <a:gd name="T81" fmla="*/ 505 h 50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80" h="505">
                  <a:moveTo>
                    <a:pt x="0" y="442"/>
                  </a:moveTo>
                  <a:lnTo>
                    <a:pt x="49" y="338"/>
                  </a:lnTo>
                  <a:lnTo>
                    <a:pt x="53" y="233"/>
                  </a:lnTo>
                  <a:lnTo>
                    <a:pt x="81" y="153"/>
                  </a:lnTo>
                  <a:lnTo>
                    <a:pt x="83" y="129"/>
                  </a:lnTo>
                  <a:lnTo>
                    <a:pt x="135" y="70"/>
                  </a:lnTo>
                  <a:lnTo>
                    <a:pt x="163" y="64"/>
                  </a:lnTo>
                  <a:lnTo>
                    <a:pt x="192" y="32"/>
                  </a:lnTo>
                  <a:lnTo>
                    <a:pt x="220" y="36"/>
                  </a:lnTo>
                  <a:lnTo>
                    <a:pt x="232" y="15"/>
                  </a:lnTo>
                  <a:lnTo>
                    <a:pt x="275" y="0"/>
                  </a:lnTo>
                  <a:lnTo>
                    <a:pt x="296" y="15"/>
                  </a:lnTo>
                  <a:lnTo>
                    <a:pt x="317" y="0"/>
                  </a:lnTo>
                  <a:lnTo>
                    <a:pt x="355" y="0"/>
                  </a:lnTo>
                  <a:lnTo>
                    <a:pt x="368" y="41"/>
                  </a:lnTo>
                  <a:lnTo>
                    <a:pt x="365" y="57"/>
                  </a:lnTo>
                  <a:lnTo>
                    <a:pt x="380" y="81"/>
                  </a:lnTo>
                  <a:lnTo>
                    <a:pt x="355" y="131"/>
                  </a:lnTo>
                  <a:lnTo>
                    <a:pt x="330" y="163"/>
                  </a:lnTo>
                  <a:lnTo>
                    <a:pt x="317" y="273"/>
                  </a:lnTo>
                  <a:lnTo>
                    <a:pt x="266" y="355"/>
                  </a:lnTo>
                  <a:lnTo>
                    <a:pt x="213" y="383"/>
                  </a:lnTo>
                  <a:lnTo>
                    <a:pt x="163" y="505"/>
                  </a:lnTo>
                  <a:lnTo>
                    <a:pt x="41" y="484"/>
                  </a:lnTo>
                  <a:lnTo>
                    <a:pt x="0" y="442"/>
                  </a:lnTo>
                  <a:close/>
                </a:path>
              </a:pathLst>
            </a:custGeom>
            <a:solidFill>
              <a:srgbClr val="FFB5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8" name="Freeform 30"/>
            <p:cNvSpPr>
              <a:spLocks/>
            </p:cNvSpPr>
            <p:nvPr/>
          </p:nvSpPr>
          <p:spPr bwMode="auto">
            <a:xfrm>
              <a:off x="2291" y="2033"/>
              <a:ext cx="1057" cy="944"/>
            </a:xfrm>
            <a:custGeom>
              <a:avLst/>
              <a:gdLst>
                <a:gd name="T0" fmla="*/ 434 w 2114"/>
                <a:gd name="T1" fmla="*/ 114 h 1890"/>
                <a:gd name="T2" fmla="*/ 523 w 2114"/>
                <a:gd name="T3" fmla="*/ 80 h 1890"/>
                <a:gd name="T4" fmla="*/ 751 w 2114"/>
                <a:gd name="T5" fmla="*/ 99 h 1890"/>
                <a:gd name="T6" fmla="*/ 1202 w 2114"/>
                <a:gd name="T7" fmla="*/ 4 h 1890"/>
                <a:gd name="T8" fmla="*/ 1225 w 2114"/>
                <a:gd name="T9" fmla="*/ 31 h 1890"/>
                <a:gd name="T10" fmla="*/ 1257 w 2114"/>
                <a:gd name="T11" fmla="*/ 31 h 1890"/>
                <a:gd name="T12" fmla="*/ 1331 w 2114"/>
                <a:gd name="T13" fmla="*/ 0 h 1890"/>
                <a:gd name="T14" fmla="*/ 1356 w 2114"/>
                <a:gd name="T15" fmla="*/ 10 h 1890"/>
                <a:gd name="T16" fmla="*/ 1304 w 2114"/>
                <a:gd name="T17" fmla="*/ 52 h 1890"/>
                <a:gd name="T18" fmla="*/ 1304 w 2114"/>
                <a:gd name="T19" fmla="*/ 84 h 1890"/>
                <a:gd name="T20" fmla="*/ 1327 w 2114"/>
                <a:gd name="T21" fmla="*/ 105 h 1890"/>
                <a:gd name="T22" fmla="*/ 1361 w 2114"/>
                <a:gd name="T23" fmla="*/ 95 h 1890"/>
                <a:gd name="T24" fmla="*/ 1434 w 2114"/>
                <a:gd name="T25" fmla="*/ 50 h 1890"/>
                <a:gd name="T26" fmla="*/ 1460 w 2114"/>
                <a:gd name="T27" fmla="*/ 84 h 1890"/>
                <a:gd name="T28" fmla="*/ 1382 w 2114"/>
                <a:gd name="T29" fmla="*/ 188 h 1890"/>
                <a:gd name="T30" fmla="*/ 1378 w 2114"/>
                <a:gd name="T31" fmla="*/ 217 h 1890"/>
                <a:gd name="T32" fmla="*/ 1415 w 2114"/>
                <a:gd name="T33" fmla="*/ 236 h 1890"/>
                <a:gd name="T34" fmla="*/ 1513 w 2114"/>
                <a:gd name="T35" fmla="*/ 137 h 1890"/>
                <a:gd name="T36" fmla="*/ 1532 w 2114"/>
                <a:gd name="T37" fmla="*/ 158 h 1890"/>
                <a:gd name="T38" fmla="*/ 1449 w 2114"/>
                <a:gd name="T39" fmla="*/ 293 h 1890"/>
                <a:gd name="T40" fmla="*/ 1458 w 2114"/>
                <a:gd name="T41" fmla="*/ 320 h 1890"/>
                <a:gd name="T42" fmla="*/ 1487 w 2114"/>
                <a:gd name="T43" fmla="*/ 323 h 1890"/>
                <a:gd name="T44" fmla="*/ 1586 w 2114"/>
                <a:gd name="T45" fmla="*/ 206 h 1890"/>
                <a:gd name="T46" fmla="*/ 1692 w 2114"/>
                <a:gd name="T47" fmla="*/ 215 h 1890"/>
                <a:gd name="T48" fmla="*/ 1818 w 2114"/>
                <a:gd name="T49" fmla="*/ 181 h 1890"/>
                <a:gd name="T50" fmla="*/ 1960 w 2114"/>
                <a:gd name="T51" fmla="*/ 164 h 1890"/>
                <a:gd name="T52" fmla="*/ 2114 w 2114"/>
                <a:gd name="T53" fmla="*/ 259 h 1890"/>
                <a:gd name="T54" fmla="*/ 2074 w 2114"/>
                <a:gd name="T55" fmla="*/ 472 h 1890"/>
                <a:gd name="T56" fmla="*/ 1968 w 2114"/>
                <a:gd name="T57" fmla="*/ 656 h 1890"/>
                <a:gd name="T58" fmla="*/ 1833 w 2114"/>
                <a:gd name="T59" fmla="*/ 800 h 1890"/>
                <a:gd name="T60" fmla="*/ 1413 w 2114"/>
                <a:gd name="T61" fmla="*/ 787 h 1890"/>
                <a:gd name="T62" fmla="*/ 1118 w 2114"/>
                <a:gd name="T63" fmla="*/ 639 h 1890"/>
                <a:gd name="T64" fmla="*/ 981 w 2114"/>
                <a:gd name="T65" fmla="*/ 743 h 1890"/>
                <a:gd name="T66" fmla="*/ 662 w 2114"/>
                <a:gd name="T67" fmla="*/ 766 h 1890"/>
                <a:gd name="T68" fmla="*/ 601 w 2114"/>
                <a:gd name="T69" fmla="*/ 814 h 1890"/>
                <a:gd name="T70" fmla="*/ 538 w 2114"/>
                <a:gd name="T71" fmla="*/ 1386 h 1890"/>
                <a:gd name="T72" fmla="*/ 430 w 2114"/>
                <a:gd name="T73" fmla="*/ 1890 h 1890"/>
                <a:gd name="T74" fmla="*/ 0 w 2114"/>
                <a:gd name="T75" fmla="*/ 1698 h 1890"/>
                <a:gd name="T76" fmla="*/ 88 w 2114"/>
                <a:gd name="T77" fmla="*/ 1346 h 1890"/>
                <a:gd name="T78" fmla="*/ 227 w 2114"/>
                <a:gd name="T79" fmla="*/ 489 h 1890"/>
                <a:gd name="T80" fmla="*/ 236 w 2114"/>
                <a:gd name="T81" fmla="*/ 371 h 1890"/>
                <a:gd name="T82" fmla="*/ 312 w 2114"/>
                <a:gd name="T83" fmla="*/ 249 h 1890"/>
                <a:gd name="T84" fmla="*/ 434 w 2114"/>
                <a:gd name="T85" fmla="*/ 114 h 1890"/>
                <a:gd name="T86" fmla="*/ 434 w 2114"/>
                <a:gd name="T87" fmla="*/ 114 h 189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114"/>
                <a:gd name="T133" fmla="*/ 0 h 1890"/>
                <a:gd name="T134" fmla="*/ 2114 w 2114"/>
                <a:gd name="T135" fmla="*/ 1890 h 189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114" h="1890">
                  <a:moveTo>
                    <a:pt x="434" y="114"/>
                  </a:moveTo>
                  <a:lnTo>
                    <a:pt x="523" y="80"/>
                  </a:lnTo>
                  <a:lnTo>
                    <a:pt x="751" y="99"/>
                  </a:lnTo>
                  <a:lnTo>
                    <a:pt x="1202" y="4"/>
                  </a:lnTo>
                  <a:lnTo>
                    <a:pt x="1225" y="31"/>
                  </a:lnTo>
                  <a:lnTo>
                    <a:pt x="1257" y="31"/>
                  </a:lnTo>
                  <a:lnTo>
                    <a:pt x="1331" y="0"/>
                  </a:lnTo>
                  <a:lnTo>
                    <a:pt x="1356" y="10"/>
                  </a:lnTo>
                  <a:lnTo>
                    <a:pt x="1304" y="52"/>
                  </a:lnTo>
                  <a:lnTo>
                    <a:pt x="1304" y="84"/>
                  </a:lnTo>
                  <a:lnTo>
                    <a:pt x="1327" y="105"/>
                  </a:lnTo>
                  <a:lnTo>
                    <a:pt x="1361" y="95"/>
                  </a:lnTo>
                  <a:lnTo>
                    <a:pt x="1434" y="50"/>
                  </a:lnTo>
                  <a:lnTo>
                    <a:pt x="1460" y="84"/>
                  </a:lnTo>
                  <a:lnTo>
                    <a:pt x="1382" y="188"/>
                  </a:lnTo>
                  <a:lnTo>
                    <a:pt x="1378" y="217"/>
                  </a:lnTo>
                  <a:lnTo>
                    <a:pt x="1415" y="236"/>
                  </a:lnTo>
                  <a:lnTo>
                    <a:pt x="1513" y="137"/>
                  </a:lnTo>
                  <a:lnTo>
                    <a:pt x="1532" y="158"/>
                  </a:lnTo>
                  <a:lnTo>
                    <a:pt x="1449" y="293"/>
                  </a:lnTo>
                  <a:lnTo>
                    <a:pt x="1458" y="320"/>
                  </a:lnTo>
                  <a:lnTo>
                    <a:pt x="1487" y="323"/>
                  </a:lnTo>
                  <a:lnTo>
                    <a:pt x="1586" y="206"/>
                  </a:lnTo>
                  <a:lnTo>
                    <a:pt x="1692" y="215"/>
                  </a:lnTo>
                  <a:lnTo>
                    <a:pt x="1818" y="181"/>
                  </a:lnTo>
                  <a:lnTo>
                    <a:pt x="1960" y="164"/>
                  </a:lnTo>
                  <a:lnTo>
                    <a:pt x="2114" y="259"/>
                  </a:lnTo>
                  <a:lnTo>
                    <a:pt x="2074" y="472"/>
                  </a:lnTo>
                  <a:lnTo>
                    <a:pt x="1968" y="656"/>
                  </a:lnTo>
                  <a:lnTo>
                    <a:pt x="1833" y="800"/>
                  </a:lnTo>
                  <a:lnTo>
                    <a:pt x="1413" y="787"/>
                  </a:lnTo>
                  <a:lnTo>
                    <a:pt x="1118" y="639"/>
                  </a:lnTo>
                  <a:lnTo>
                    <a:pt x="981" y="743"/>
                  </a:lnTo>
                  <a:lnTo>
                    <a:pt x="662" y="766"/>
                  </a:lnTo>
                  <a:lnTo>
                    <a:pt x="601" y="814"/>
                  </a:lnTo>
                  <a:lnTo>
                    <a:pt x="538" y="1386"/>
                  </a:lnTo>
                  <a:lnTo>
                    <a:pt x="430" y="1890"/>
                  </a:lnTo>
                  <a:lnTo>
                    <a:pt x="0" y="1698"/>
                  </a:lnTo>
                  <a:lnTo>
                    <a:pt x="88" y="1346"/>
                  </a:lnTo>
                  <a:lnTo>
                    <a:pt x="227" y="489"/>
                  </a:lnTo>
                  <a:lnTo>
                    <a:pt x="236" y="371"/>
                  </a:lnTo>
                  <a:lnTo>
                    <a:pt x="312" y="249"/>
                  </a:lnTo>
                  <a:lnTo>
                    <a:pt x="434" y="114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199" name="Freeform 31"/>
            <p:cNvSpPr>
              <a:spLocks/>
            </p:cNvSpPr>
            <p:nvPr/>
          </p:nvSpPr>
          <p:spPr bwMode="auto">
            <a:xfrm>
              <a:off x="3050" y="2117"/>
              <a:ext cx="273" cy="91"/>
            </a:xfrm>
            <a:custGeom>
              <a:avLst/>
              <a:gdLst>
                <a:gd name="T0" fmla="*/ 0 w 548"/>
                <a:gd name="T1" fmla="*/ 130 h 183"/>
                <a:gd name="T2" fmla="*/ 78 w 548"/>
                <a:gd name="T3" fmla="*/ 78 h 183"/>
                <a:gd name="T4" fmla="*/ 139 w 548"/>
                <a:gd name="T5" fmla="*/ 84 h 183"/>
                <a:gd name="T6" fmla="*/ 259 w 548"/>
                <a:gd name="T7" fmla="*/ 179 h 183"/>
                <a:gd name="T8" fmla="*/ 263 w 548"/>
                <a:gd name="T9" fmla="*/ 84 h 183"/>
                <a:gd name="T10" fmla="*/ 304 w 548"/>
                <a:gd name="T11" fmla="*/ 88 h 183"/>
                <a:gd name="T12" fmla="*/ 392 w 548"/>
                <a:gd name="T13" fmla="*/ 183 h 183"/>
                <a:gd name="T14" fmla="*/ 447 w 548"/>
                <a:gd name="T15" fmla="*/ 130 h 183"/>
                <a:gd name="T16" fmla="*/ 447 w 548"/>
                <a:gd name="T17" fmla="*/ 94 h 183"/>
                <a:gd name="T18" fmla="*/ 510 w 548"/>
                <a:gd name="T19" fmla="*/ 156 h 183"/>
                <a:gd name="T20" fmla="*/ 548 w 548"/>
                <a:gd name="T21" fmla="*/ 57 h 183"/>
                <a:gd name="T22" fmla="*/ 470 w 548"/>
                <a:gd name="T23" fmla="*/ 0 h 183"/>
                <a:gd name="T24" fmla="*/ 259 w 548"/>
                <a:gd name="T25" fmla="*/ 12 h 183"/>
                <a:gd name="T26" fmla="*/ 185 w 548"/>
                <a:gd name="T27" fmla="*/ 50 h 183"/>
                <a:gd name="T28" fmla="*/ 69 w 548"/>
                <a:gd name="T29" fmla="*/ 37 h 183"/>
                <a:gd name="T30" fmla="*/ 0 w 548"/>
                <a:gd name="T31" fmla="*/ 130 h 183"/>
                <a:gd name="T32" fmla="*/ 0 w 548"/>
                <a:gd name="T33" fmla="*/ 130 h 18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48"/>
                <a:gd name="T52" fmla="*/ 0 h 183"/>
                <a:gd name="T53" fmla="*/ 548 w 548"/>
                <a:gd name="T54" fmla="*/ 183 h 18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48" h="183">
                  <a:moveTo>
                    <a:pt x="0" y="130"/>
                  </a:moveTo>
                  <a:lnTo>
                    <a:pt x="78" y="78"/>
                  </a:lnTo>
                  <a:lnTo>
                    <a:pt x="139" y="84"/>
                  </a:lnTo>
                  <a:lnTo>
                    <a:pt x="259" y="179"/>
                  </a:lnTo>
                  <a:lnTo>
                    <a:pt x="263" y="84"/>
                  </a:lnTo>
                  <a:lnTo>
                    <a:pt x="304" y="88"/>
                  </a:lnTo>
                  <a:lnTo>
                    <a:pt x="392" y="183"/>
                  </a:lnTo>
                  <a:lnTo>
                    <a:pt x="447" y="130"/>
                  </a:lnTo>
                  <a:lnTo>
                    <a:pt x="447" y="94"/>
                  </a:lnTo>
                  <a:lnTo>
                    <a:pt x="510" y="156"/>
                  </a:lnTo>
                  <a:lnTo>
                    <a:pt x="548" y="57"/>
                  </a:lnTo>
                  <a:lnTo>
                    <a:pt x="470" y="0"/>
                  </a:lnTo>
                  <a:lnTo>
                    <a:pt x="259" y="12"/>
                  </a:lnTo>
                  <a:lnTo>
                    <a:pt x="185" y="50"/>
                  </a:lnTo>
                  <a:lnTo>
                    <a:pt x="69" y="37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0" name="Freeform 32"/>
            <p:cNvSpPr>
              <a:spLocks/>
            </p:cNvSpPr>
            <p:nvPr/>
          </p:nvSpPr>
          <p:spPr bwMode="auto">
            <a:xfrm>
              <a:off x="3208" y="2210"/>
              <a:ext cx="113" cy="153"/>
            </a:xfrm>
            <a:custGeom>
              <a:avLst/>
              <a:gdLst>
                <a:gd name="T0" fmla="*/ 0 w 224"/>
                <a:gd name="T1" fmla="*/ 0 h 306"/>
                <a:gd name="T2" fmla="*/ 95 w 224"/>
                <a:gd name="T3" fmla="*/ 76 h 306"/>
                <a:gd name="T4" fmla="*/ 127 w 224"/>
                <a:gd name="T5" fmla="*/ 163 h 306"/>
                <a:gd name="T6" fmla="*/ 144 w 224"/>
                <a:gd name="T7" fmla="*/ 62 h 306"/>
                <a:gd name="T8" fmla="*/ 156 w 224"/>
                <a:gd name="T9" fmla="*/ 161 h 306"/>
                <a:gd name="T10" fmla="*/ 184 w 224"/>
                <a:gd name="T11" fmla="*/ 53 h 306"/>
                <a:gd name="T12" fmla="*/ 224 w 224"/>
                <a:gd name="T13" fmla="*/ 157 h 306"/>
                <a:gd name="T14" fmla="*/ 131 w 224"/>
                <a:gd name="T15" fmla="*/ 304 h 306"/>
                <a:gd name="T16" fmla="*/ 57 w 224"/>
                <a:gd name="T17" fmla="*/ 306 h 306"/>
                <a:gd name="T18" fmla="*/ 0 w 224"/>
                <a:gd name="T19" fmla="*/ 0 h 306"/>
                <a:gd name="T20" fmla="*/ 0 w 224"/>
                <a:gd name="T21" fmla="*/ 0 h 3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4"/>
                <a:gd name="T34" fmla="*/ 0 h 306"/>
                <a:gd name="T35" fmla="*/ 224 w 224"/>
                <a:gd name="T36" fmla="*/ 306 h 30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4" h="306">
                  <a:moveTo>
                    <a:pt x="0" y="0"/>
                  </a:moveTo>
                  <a:lnTo>
                    <a:pt x="95" y="76"/>
                  </a:lnTo>
                  <a:lnTo>
                    <a:pt x="127" y="163"/>
                  </a:lnTo>
                  <a:lnTo>
                    <a:pt x="144" y="62"/>
                  </a:lnTo>
                  <a:lnTo>
                    <a:pt x="156" y="161"/>
                  </a:lnTo>
                  <a:lnTo>
                    <a:pt x="184" y="53"/>
                  </a:lnTo>
                  <a:lnTo>
                    <a:pt x="224" y="157"/>
                  </a:lnTo>
                  <a:lnTo>
                    <a:pt x="131" y="304"/>
                  </a:lnTo>
                  <a:lnTo>
                    <a:pt x="57" y="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1" name="Freeform 33"/>
            <p:cNvSpPr>
              <a:spLocks/>
            </p:cNvSpPr>
            <p:nvPr/>
          </p:nvSpPr>
          <p:spPr bwMode="auto">
            <a:xfrm>
              <a:off x="2164" y="3007"/>
              <a:ext cx="384" cy="222"/>
            </a:xfrm>
            <a:custGeom>
              <a:avLst/>
              <a:gdLst>
                <a:gd name="T0" fmla="*/ 0 w 768"/>
                <a:gd name="T1" fmla="*/ 389 h 444"/>
                <a:gd name="T2" fmla="*/ 13 w 768"/>
                <a:gd name="T3" fmla="*/ 346 h 444"/>
                <a:gd name="T4" fmla="*/ 85 w 768"/>
                <a:gd name="T5" fmla="*/ 287 h 444"/>
                <a:gd name="T6" fmla="*/ 292 w 768"/>
                <a:gd name="T7" fmla="*/ 169 h 444"/>
                <a:gd name="T8" fmla="*/ 351 w 768"/>
                <a:gd name="T9" fmla="*/ 100 h 444"/>
                <a:gd name="T10" fmla="*/ 707 w 768"/>
                <a:gd name="T11" fmla="*/ 0 h 444"/>
                <a:gd name="T12" fmla="*/ 739 w 768"/>
                <a:gd name="T13" fmla="*/ 20 h 444"/>
                <a:gd name="T14" fmla="*/ 758 w 768"/>
                <a:gd name="T15" fmla="*/ 176 h 444"/>
                <a:gd name="T16" fmla="*/ 768 w 768"/>
                <a:gd name="T17" fmla="*/ 270 h 444"/>
                <a:gd name="T18" fmla="*/ 488 w 768"/>
                <a:gd name="T19" fmla="*/ 298 h 444"/>
                <a:gd name="T20" fmla="*/ 330 w 768"/>
                <a:gd name="T21" fmla="*/ 408 h 444"/>
                <a:gd name="T22" fmla="*/ 178 w 768"/>
                <a:gd name="T23" fmla="*/ 444 h 444"/>
                <a:gd name="T24" fmla="*/ 22 w 768"/>
                <a:gd name="T25" fmla="*/ 437 h 444"/>
                <a:gd name="T26" fmla="*/ 0 w 768"/>
                <a:gd name="T27" fmla="*/ 389 h 444"/>
                <a:gd name="T28" fmla="*/ 0 w 768"/>
                <a:gd name="T29" fmla="*/ 389 h 44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8"/>
                <a:gd name="T46" fmla="*/ 0 h 444"/>
                <a:gd name="T47" fmla="*/ 768 w 768"/>
                <a:gd name="T48" fmla="*/ 444 h 44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8" h="444">
                  <a:moveTo>
                    <a:pt x="0" y="389"/>
                  </a:moveTo>
                  <a:lnTo>
                    <a:pt x="13" y="346"/>
                  </a:lnTo>
                  <a:lnTo>
                    <a:pt x="85" y="287"/>
                  </a:lnTo>
                  <a:lnTo>
                    <a:pt x="292" y="169"/>
                  </a:lnTo>
                  <a:lnTo>
                    <a:pt x="351" y="100"/>
                  </a:lnTo>
                  <a:lnTo>
                    <a:pt x="707" y="0"/>
                  </a:lnTo>
                  <a:lnTo>
                    <a:pt x="739" y="20"/>
                  </a:lnTo>
                  <a:lnTo>
                    <a:pt x="758" y="176"/>
                  </a:lnTo>
                  <a:lnTo>
                    <a:pt x="768" y="270"/>
                  </a:lnTo>
                  <a:lnTo>
                    <a:pt x="488" y="298"/>
                  </a:lnTo>
                  <a:lnTo>
                    <a:pt x="330" y="408"/>
                  </a:lnTo>
                  <a:lnTo>
                    <a:pt x="178" y="444"/>
                  </a:lnTo>
                  <a:lnTo>
                    <a:pt x="22" y="437"/>
                  </a:lnTo>
                  <a:lnTo>
                    <a:pt x="0" y="389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2" name="Freeform 34"/>
            <p:cNvSpPr>
              <a:spLocks/>
            </p:cNvSpPr>
            <p:nvPr/>
          </p:nvSpPr>
          <p:spPr bwMode="auto">
            <a:xfrm>
              <a:off x="2050" y="2065"/>
              <a:ext cx="322" cy="149"/>
            </a:xfrm>
            <a:custGeom>
              <a:avLst/>
              <a:gdLst>
                <a:gd name="T0" fmla="*/ 579 w 644"/>
                <a:gd name="T1" fmla="*/ 19 h 298"/>
                <a:gd name="T2" fmla="*/ 224 w 644"/>
                <a:gd name="T3" fmla="*/ 0 h 298"/>
                <a:gd name="T4" fmla="*/ 91 w 644"/>
                <a:gd name="T5" fmla="*/ 26 h 298"/>
                <a:gd name="T6" fmla="*/ 0 w 644"/>
                <a:gd name="T7" fmla="*/ 108 h 298"/>
                <a:gd name="T8" fmla="*/ 9 w 644"/>
                <a:gd name="T9" fmla="*/ 177 h 298"/>
                <a:gd name="T10" fmla="*/ 100 w 644"/>
                <a:gd name="T11" fmla="*/ 239 h 298"/>
                <a:gd name="T12" fmla="*/ 288 w 644"/>
                <a:gd name="T13" fmla="*/ 294 h 298"/>
                <a:gd name="T14" fmla="*/ 418 w 644"/>
                <a:gd name="T15" fmla="*/ 298 h 298"/>
                <a:gd name="T16" fmla="*/ 644 w 644"/>
                <a:gd name="T17" fmla="*/ 218 h 298"/>
                <a:gd name="T18" fmla="*/ 579 w 644"/>
                <a:gd name="T19" fmla="*/ 19 h 298"/>
                <a:gd name="T20" fmla="*/ 579 w 644"/>
                <a:gd name="T21" fmla="*/ 19 h 2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44"/>
                <a:gd name="T34" fmla="*/ 0 h 298"/>
                <a:gd name="T35" fmla="*/ 644 w 644"/>
                <a:gd name="T36" fmla="*/ 298 h 29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44" h="298">
                  <a:moveTo>
                    <a:pt x="579" y="19"/>
                  </a:moveTo>
                  <a:lnTo>
                    <a:pt x="224" y="0"/>
                  </a:lnTo>
                  <a:lnTo>
                    <a:pt x="91" y="26"/>
                  </a:lnTo>
                  <a:lnTo>
                    <a:pt x="0" y="108"/>
                  </a:lnTo>
                  <a:lnTo>
                    <a:pt x="9" y="177"/>
                  </a:lnTo>
                  <a:lnTo>
                    <a:pt x="100" y="239"/>
                  </a:lnTo>
                  <a:lnTo>
                    <a:pt x="288" y="294"/>
                  </a:lnTo>
                  <a:lnTo>
                    <a:pt x="418" y="298"/>
                  </a:lnTo>
                  <a:lnTo>
                    <a:pt x="644" y="218"/>
                  </a:lnTo>
                  <a:lnTo>
                    <a:pt x="579" y="19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3" name="Freeform 35"/>
            <p:cNvSpPr>
              <a:spLocks/>
            </p:cNvSpPr>
            <p:nvPr/>
          </p:nvSpPr>
          <p:spPr bwMode="auto">
            <a:xfrm>
              <a:off x="2400" y="2239"/>
              <a:ext cx="129" cy="390"/>
            </a:xfrm>
            <a:custGeom>
              <a:avLst/>
              <a:gdLst>
                <a:gd name="T0" fmla="*/ 114 w 257"/>
                <a:gd name="T1" fmla="*/ 0 h 781"/>
                <a:gd name="T2" fmla="*/ 74 w 257"/>
                <a:gd name="T3" fmla="*/ 80 h 781"/>
                <a:gd name="T4" fmla="*/ 51 w 257"/>
                <a:gd name="T5" fmla="*/ 384 h 781"/>
                <a:gd name="T6" fmla="*/ 0 w 257"/>
                <a:gd name="T7" fmla="*/ 781 h 781"/>
                <a:gd name="T8" fmla="*/ 144 w 257"/>
                <a:gd name="T9" fmla="*/ 330 h 781"/>
                <a:gd name="T10" fmla="*/ 179 w 257"/>
                <a:gd name="T11" fmla="*/ 277 h 781"/>
                <a:gd name="T12" fmla="*/ 257 w 257"/>
                <a:gd name="T13" fmla="*/ 275 h 781"/>
                <a:gd name="T14" fmla="*/ 179 w 257"/>
                <a:gd name="T15" fmla="*/ 169 h 781"/>
                <a:gd name="T16" fmla="*/ 114 w 257"/>
                <a:gd name="T17" fmla="*/ 0 h 781"/>
                <a:gd name="T18" fmla="*/ 114 w 257"/>
                <a:gd name="T19" fmla="*/ 0 h 7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7"/>
                <a:gd name="T31" fmla="*/ 0 h 781"/>
                <a:gd name="T32" fmla="*/ 257 w 257"/>
                <a:gd name="T33" fmla="*/ 781 h 7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7" h="781">
                  <a:moveTo>
                    <a:pt x="114" y="0"/>
                  </a:moveTo>
                  <a:lnTo>
                    <a:pt x="74" y="80"/>
                  </a:lnTo>
                  <a:lnTo>
                    <a:pt x="51" y="384"/>
                  </a:lnTo>
                  <a:lnTo>
                    <a:pt x="0" y="781"/>
                  </a:lnTo>
                  <a:lnTo>
                    <a:pt x="144" y="330"/>
                  </a:lnTo>
                  <a:lnTo>
                    <a:pt x="179" y="277"/>
                  </a:lnTo>
                  <a:lnTo>
                    <a:pt x="257" y="275"/>
                  </a:lnTo>
                  <a:lnTo>
                    <a:pt x="179" y="16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4" name="Freeform 36"/>
            <p:cNvSpPr>
              <a:spLocks/>
            </p:cNvSpPr>
            <p:nvPr/>
          </p:nvSpPr>
          <p:spPr bwMode="auto">
            <a:xfrm>
              <a:off x="2475" y="2090"/>
              <a:ext cx="772" cy="886"/>
            </a:xfrm>
            <a:custGeom>
              <a:avLst/>
              <a:gdLst>
                <a:gd name="T0" fmla="*/ 99 w 1546"/>
                <a:gd name="T1" fmla="*/ 168 h 1774"/>
                <a:gd name="T2" fmla="*/ 38 w 1546"/>
                <a:gd name="T3" fmla="*/ 200 h 1774"/>
                <a:gd name="T4" fmla="*/ 17 w 1546"/>
                <a:gd name="T5" fmla="*/ 335 h 1774"/>
                <a:gd name="T6" fmla="*/ 116 w 1546"/>
                <a:gd name="T7" fmla="*/ 495 h 1774"/>
                <a:gd name="T8" fmla="*/ 190 w 1546"/>
                <a:gd name="T9" fmla="*/ 584 h 1774"/>
                <a:gd name="T10" fmla="*/ 116 w 1546"/>
                <a:gd name="T11" fmla="*/ 597 h 1774"/>
                <a:gd name="T12" fmla="*/ 143 w 1546"/>
                <a:gd name="T13" fmla="*/ 732 h 1774"/>
                <a:gd name="T14" fmla="*/ 101 w 1546"/>
                <a:gd name="T15" fmla="*/ 1067 h 1774"/>
                <a:gd name="T16" fmla="*/ 48 w 1546"/>
                <a:gd name="T17" fmla="*/ 1384 h 1774"/>
                <a:gd name="T18" fmla="*/ 0 w 1546"/>
                <a:gd name="T19" fmla="*/ 1755 h 1774"/>
                <a:gd name="T20" fmla="*/ 63 w 1546"/>
                <a:gd name="T21" fmla="*/ 1774 h 1774"/>
                <a:gd name="T22" fmla="*/ 167 w 1546"/>
                <a:gd name="T23" fmla="*/ 1264 h 1774"/>
                <a:gd name="T24" fmla="*/ 228 w 1546"/>
                <a:gd name="T25" fmla="*/ 702 h 1774"/>
                <a:gd name="T26" fmla="*/ 293 w 1546"/>
                <a:gd name="T27" fmla="*/ 645 h 1774"/>
                <a:gd name="T28" fmla="*/ 607 w 1546"/>
                <a:gd name="T29" fmla="*/ 609 h 1774"/>
                <a:gd name="T30" fmla="*/ 800 w 1546"/>
                <a:gd name="T31" fmla="*/ 519 h 1774"/>
                <a:gd name="T32" fmla="*/ 1038 w 1546"/>
                <a:gd name="T33" fmla="*/ 683 h 1774"/>
                <a:gd name="T34" fmla="*/ 1479 w 1546"/>
                <a:gd name="T35" fmla="*/ 679 h 1774"/>
                <a:gd name="T36" fmla="*/ 1546 w 1546"/>
                <a:gd name="T37" fmla="*/ 489 h 1774"/>
                <a:gd name="T38" fmla="*/ 1454 w 1546"/>
                <a:gd name="T39" fmla="*/ 462 h 1774"/>
                <a:gd name="T40" fmla="*/ 1390 w 1546"/>
                <a:gd name="T41" fmla="*/ 312 h 1774"/>
                <a:gd name="T42" fmla="*/ 1363 w 1546"/>
                <a:gd name="T43" fmla="*/ 399 h 1774"/>
                <a:gd name="T44" fmla="*/ 1306 w 1546"/>
                <a:gd name="T45" fmla="*/ 474 h 1774"/>
                <a:gd name="T46" fmla="*/ 1190 w 1546"/>
                <a:gd name="T47" fmla="*/ 500 h 1774"/>
                <a:gd name="T48" fmla="*/ 1086 w 1546"/>
                <a:gd name="T49" fmla="*/ 411 h 1774"/>
                <a:gd name="T50" fmla="*/ 846 w 1546"/>
                <a:gd name="T51" fmla="*/ 477 h 1774"/>
                <a:gd name="T52" fmla="*/ 1044 w 1546"/>
                <a:gd name="T53" fmla="*/ 369 h 1774"/>
                <a:gd name="T54" fmla="*/ 1050 w 1546"/>
                <a:gd name="T55" fmla="*/ 137 h 1774"/>
                <a:gd name="T56" fmla="*/ 962 w 1546"/>
                <a:gd name="T57" fmla="*/ 247 h 1774"/>
                <a:gd name="T58" fmla="*/ 954 w 1546"/>
                <a:gd name="T59" fmla="*/ 152 h 1774"/>
                <a:gd name="T60" fmla="*/ 882 w 1546"/>
                <a:gd name="T61" fmla="*/ 133 h 1774"/>
                <a:gd name="T62" fmla="*/ 658 w 1546"/>
                <a:gd name="T63" fmla="*/ 213 h 1774"/>
                <a:gd name="T64" fmla="*/ 599 w 1546"/>
                <a:gd name="T65" fmla="*/ 192 h 1774"/>
                <a:gd name="T66" fmla="*/ 702 w 1546"/>
                <a:gd name="T67" fmla="*/ 86 h 1774"/>
                <a:gd name="T68" fmla="*/ 551 w 1546"/>
                <a:gd name="T69" fmla="*/ 126 h 1774"/>
                <a:gd name="T70" fmla="*/ 785 w 1546"/>
                <a:gd name="T71" fmla="*/ 8 h 1774"/>
                <a:gd name="T72" fmla="*/ 660 w 1546"/>
                <a:gd name="T73" fmla="*/ 0 h 1774"/>
                <a:gd name="T74" fmla="*/ 367 w 1546"/>
                <a:gd name="T75" fmla="*/ 73 h 1774"/>
                <a:gd name="T76" fmla="*/ 99 w 1546"/>
                <a:gd name="T77" fmla="*/ 168 h 1774"/>
                <a:gd name="T78" fmla="*/ 99 w 1546"/>
                <a:gd name="T79" fmla="*/ 168 h 1774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546"/>
                <a:gd name="T121" fmla="*/ 0 h 1774"/>
                <a:gd name="T122" fmla="*/ 1546 w 1546"/>
                <a:gd name="T123" fmla="*/ 1774 h 1774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546" h="1774">
                  <a:moveTo>
                    <a:pt x="99" y="168"/>
                  </a:moveTo>
                  <a:lnTo>
                    <a:pt x="38" y="200"/>
                  </a:lnTo>
                  <a:lnTo>
                    <a:pt x="17" y="335"/>
                  </a:lnTo>
                  <a:lnTo>
                    <a:pt x="116" y="495"/>
                  </a:lnTo>
                  <a:lnTo>
                    <a:pt x="190" y="584"/>
                  </a:lnTo>
                  <a:lnTo>
                    <a:pt x="116" y="597"/>
                  </a:lnTo>
                  <a:lnTo>
                    <a:pt x="143" y="732"/>
                  </a:lnTo>
                  <a:lnTo>
                    <a:pt x="101" y="1067"/>
                  </a:lnTo>
                  <a:lnTo>
                    <a:pt x="48" y="1384"/>
                  </a:lnTo>
                  <a:lnTo>
                    <a:pt x="0" y="1755"/>
                  </a:lnTo>
                  <a:lnTo>
                    <a:pt x="63" y="1774"/>
                  </a:lnTo>
                  <a:lnTo>
                    <a:pt x="167" y="1264"/>
                  </a:lnTo>
                  <a:lnTo>
                    <a:pt x="228" y="702"/>
                  </a:lnTo>
                  <a:lnTo>
                    <a:pt x="293" y="645"/>
                  </a:lnTo>
                  <a:lnTo>
                    <a:pt x="607" y="609"/>
                  </a:lnTo>
                  <a:lnTo>
                    <a:pt x="800" y="519"/>
                  </a:lnTo>
                  <a:lnTo>
                    <a:pt x="1038" y="683"/>
                  </a:lnTo>
                  <a:lnTo>
                    <a:pt x="1479" y="679"/>
                  </a:lnTo>
                  <a:lnTo>
                    <a:pt x="1546" y="489"/>
                  </a:lnTo>
                  <a:lnTo>
                    <a:pt x="1454" y="462"/>
                  </a:lnTo>
                  <a:lnTo>
                    <a:pt x="1390" y="312"/>
                  </a:lnTo>
                  <a:lnTo>
                    <a:pt x="1363" y="399"/>
                  </a:lnTo>
                  <a:lnTo>
                    <a:pt x="1306" y="474"/>
                  </a:lnTo>
                  <a:lnTo>
                    <a:pt x="1190" y="500"/>
                  </a:lnTo>
                  <a:lnTo>
                    <a:pt x="1086" y="411"/>
                  </a:lnTo>
                  <a:lnTo>
                    <a:pt x="846" y="477"/>
                  </a:lnTo>
                  <a:lnTo>
                    <a:pt x="1044" y="369"/>
                  </a:lnTo>
                  <a:lnTo>
                    <a:pt x="1050" y="137"/>
                  </a:lnTo>
                  <a:lnTo>
                    <a:pt x="962" y="247"/>
                  </a:lnTo>
                  <a:lnTo>
                    <a:pt x="954" y="152"/>
                  </a:lnTo>
                  <a:lnTo>
                    <a:pt x="882" y="133"/>
                  </a:lnTo>
                  <a:lnTo>
                    <a:pt x="658" y="213"/>
                  </a:lnTo>
                  <a:lnTo>
                    <a:pt x="599" y="192"/>
                  </a:lnTo>
                  <a:lnTo>
                    <a:pt x="702" y="86"/>
                  </a:lnTo>
                  <a:lnTo>
                    <a:pt x="551" y="126"/>
                  </a:lnTo>
                  <a:lnTo>
                    <a:pt x="785" y="8"/>
                  </a:lnTo>
                  <a:lnTo>
                    <a:pt x="660" y="0"/>
                  </a:lnTo>
                  <a:lnTo>
                    <a:pt x="367" y="73"/>
                  </a:lnTo>
                  <a:lnTo>
                    <a:pt x="99" y="168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5" name="Freeform 37"/>
            <p:cNvSpPr>
              <a:spLocks/>
            </p:cNvSpPr>
            <p:nvPr/>
          </p:nvSpPr>
          <p:spPr bwMode="auto">
            <a:xfrm>
              <a:off x="2990" y="1353"/>
              <a:ext cx="19" cy="75"/>
            </a:xfrm>
            <a:custGeom>
              <a:avLst/>
              <a:gdLst>
                <a:gd name="T0" fmla="*/ 0 w 38"/>
                <a:gd name="T1" fmla="*/ 0 h 150"/>
                <a:gd name="T2" fmla="*/ 11 w 38"/>
                <a:gd name="T3" fmla="*/ 23 h 150"/>
                <a:gd name="T4" fmla="*/ 13 w 38"/>
                <a:gd name="T5" fmla="*/ 70 h 150"/>
                <a:gd name="T6" fmla="*/ 5 w 38"/>
                <a:gd name="T7" fmla="*/ 116 h 150"/>
                <a:gd name="T8" fmla="*/ 7 w 38"/>
                <a:gd name="T9" fmla="*/ 131 h 150"/>
                <a:gd name="T10" fmla="*/ 30 w 38"/>
                <a:gd name="T11" fmla="*/ 150 h 150"/>
                <a:gd name="T12" fmla="*/ 38 w 38"/>
                <a:gd name="T13" fmla="*/ 63 h 150"/>
                <a:gd name="T14" fmla="*/ 30 w 38"/>
                <a:gd name="T15" fmla="*/ 4 h 150"/>
                <a:gd name="T16" fmla="*/ 0 w 38"/>
                <a:gd name="T17" fmla="*/ 0 h 150"/>
                <a:gd name="T18" fmla="*/ 0 w 38"/>
                <a:gd name="T19" fmla="*/ 0 h 15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150"/>
                <a:gd name="T32" fmla="*/ 38 w 38"/>
                <a:gd name="T33" fmla="*/ 150 h 15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150">
                  <a:moveTo>
                    <a:pt x="0" y="0"/>
                  </a:moveTo>
                  <a:lnTo>
                    <a:pt x="11" y="23"/>
                  </a:lnTo>
                  <a:lnTo>
                    <a:pt x="13" y="70"/>
                  </a:lnTo>
                  <a:lnTo>
                    <a:pt x="5" y="116"/>
                  </a:lnTo>
                  <a:lnTo>
                    <a:pt x="7" y="131"/>
                  </a:lnTo>
                  <a:lnTo>
                    <a:pt x="30" y="150"/>
                  </a:lnTo>
                  <a:lnTo>
                    <a:pt x="38" y="63"/>
                  </a:lnTo>
                  <a:lnTo>
                    <a:pt x="3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6" name="Freeform 38"/>
            <p:cNvSpPr>
              <a:spLocks/>
            </p:cNvSpPr>
            <p:nvPr/>
          </p:nvSpPr>
          <p:spPr bwMode="auto">
            <a:xfrm>
              <a:off x="3015" y="1340"/>
              <a:ext cx="20" cy="97"/>
            </a:xfrm>
            <a:custGeom>
              <a:avLst/>
              <a:gdLst>
                <a:gd name="T0" fmla="*/ 6 w 40"/>
                <a:gd name="T1" fmla="*/ 0 h 193"/>
                <a:gd name="T2" fmla="*/ 15 w 40"/>
                <a:gd name="T3" fmla="*/ 49 h 193"/>
                <a:gd name="T4" fmla="*/ 15 w 40"/>
                <a:gd name="T5" fmla="*/ 119 h 193"/>
                <a:gd name="T6" fmla="*/ 0 w 40"/>
                <a:gd name="T7" fmla="*/ 157 h 193"/>
                <a:gd name="T8" fmla="*/ 19 w 40"/>
                <a:gd name="T9" fmla="*/ 165 h 193"/>
                <a:gd name="T10" fmla="*/ 26 w 40"/>
                <a:gd name="T11" fmla="*/ 193 h 193"/>
                <a:gd name="T12" fmla="*/ 40 w 40"/>
                <a:gd name="T13" fmla="*/ 117 h 193"/>
                <a:gd name="T14" fmla="*/ 40 w 40"/>
                <a:gd name="T15" fmla="*/ 30 h 193"/>
                <a:gd name="T16" fmla="*/ 26 w 40"/>
                <a:gd name="T17" fmla="*/ 3 h 193"/>
                <a:gd name="T18" fmla="*/ 6 w 40"/>
                <a:gd name="T19" fmla="*/ 0 h 193"/>
                <a:gd name="T20" fmla="*/ 6 w 40"/>
                <a:gd name="T21" fmla="*/ 0 h 1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0"/>
                <a:gd name="T34" fmla="*/ 0 h 193"/>
                <a:gd name="T35" fmla="*/ 40 w 40"/>
                <a:gd name="T36" fmla="*/ 193 h 19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0" h="193">
                  <a:moveTo>
                    <a:pt x="6" y="0"/>
                  </a:moveTo>
                  <a:lnTo>
                    <a:pt x="15" y="49"/>
                  </a:lnTo>
                  <a:lnTo>
                    <a:pt x="15" y="119"/>
                  </a:lnTo>
                  <a:lnTo>
                    <a:pt x="0" y="157"/>
                  </a:lnTo>
                  <a:lnTo>
                    <a:pt x="19" y="165"/>
                  </a:lnTo>
                  <a:lnTo>
                    <a:pt x="26" y="193"/>
                  </a:lnTo>
                  <a:lnTo>
                    <a:pt x="40" y="117"/>
                  </a:lnTo>
                  <a:lnTo>
                    <a:pt x="40" y="30"/>
                  </a:lnTo>
                  <a:lnTo>
                    <a:pt x="2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7" name="Freeform 39"/>
            <p:cNvSpPr>
              <a:spLocks/>
            </p:cNvSpPr>
            <p:nvPr/>
          </p:nvSpPr>
          <p:spPr bwMode="auto">
            <a:xfrm>
              <a:off x="3040" y="1323"/>
              <a:ext cx="28" cy="105"/>
            </a:xfrm>
            <a:custGeom>
              <a:avLst/>
              <a:gdLst>
                <a:gd name="T0" fmla="*/ 12 w 55"/>
                <a:gd name="T1" fmla="*/ 0 h 211"/>
                <a:gd name="T2" fmla="*/ 23 w 55"/>
                <a:gd name="T3" fmla="*/ 52 h 211"/>
                <a:gd name="T4" fmla="*/ 17 w 55"/>
                <a:gd name="T5" fmla="*/ 90 h 211"/>
                <a:gd name="T6" fmla="*/ 4 w 55"/>
                <a:gd name="T7" fmla="*/ 135 h 211"/>
                <a:gd name="T8" fmla="*/ 0 w 55"/>
                <a:gd name="T9" fmla="*/ 158 h 211"/>
                <a:gd name="T10" fmla="*/ 19 w 55"/>
                <a:gd name="T11" fmla="*/ 164 h 211"/>
                <a:gd name="T12" fmla="*/ 27 w 55"/>
                <a:gd name="T13" fmla="*/ 183 h 211"/>
                <a:gd name="T14" fmla="*/ 12 w 55"/>
                <a:gd name="T15" fmla="*/ 211 h 211"/>
                <a:gd name="T16" fmla="*/ 40 w 55"/>
                <a:gd name="T17" fmla="*/ 200 h 211"/>
                <a:gd name="T18" fmla="*/ 55 w 55"/>
                <a:gd name="T19" fmla="*/ 4 h 211"/>
                <a:gd name="T20" fmla="*/ 12 w 55"/>
                <a:gd name="T21" fmla="*/ 0 h 211"/>
                <a:gd name="T22" fmla="*/ 12 w 55"/>
                <a:gd name="T23" fmla="*/ 0 h 21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5"/>
                <a:gd name="T37" fmla="*/ 0 h 211"/>
                <a:gd name="T38" fmla="*/ 55 w 55"/>
                <a:gd name="T39" fmla="*/ 211 h 21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5" h="211">
                  <a:moveTo>
                    <a:pt x="12" y="0"/>
                  </a:moveTo>
                  <a:lnTo>
                    <a:pt x="23" y="52"/>
                  </a:lnTo>
                  <a:lnTo>
                    <a:pt x="17" y="90"/>
                  </a:lnTo>
                  <a:lnTo>
                    <a:pt x="4" y="135"/>
                  </a:lnTo>
                  <a:lnTo>
                    <a:pt x="0" y="158"/>
                  </a:lnTo>
                  <a:lnTo>
                    <a:pt x="19" y="164"/>
                  </a:lnTo>
                  <a:lnTo>
                    <a:pt x="27" y="183"/>
                  </a:lnTo>
                  <a:lnTo>
                    <a:pt x="12" y="211"/>
                  </a:lnTo>
                  <a:lnTo>
                    <a:pt x="40" y="200"/>
                  </a:lnTo>
                  <a:lnTo>
                    <a:pt x="55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8" name="Freeform 40"/>
            <p:cNvSpPr>
              <a:spLocks/>
            </p:cNvSpPr>
            <p:nvPr/>
          </p:nvSpPr>
          <p:spPr bwMode="auto">
            <a:xfrm>
              <a:off x="3063" y="1322"/>
              <a:ext cx="48" cy="89"/>
            </a:xfrm>
            <a:custGeom>
              <a:avLst/>
              <a:gdLst>
                <a:gd name="T0" fmla="*/ 19 w 97"/>
                <a:gd name="T1" fmla="*/ 69 h 179"/>
                <a:gd name="T2" fmla="*/ 32 w 97"/>
                <a:gd name="T3" fmla="*/ 78 h 179"/>
                <a:gd name="T4" fmla="*/ 32 w 97"/>
                <a:gd name="T5" fmla="*/ 95 h 179"/>
                <a:gd name="T6" fmla="*/ 7 w 97"/>
                <a:gd name="T7" fmla="*/ 130 h 179"/>
                <a:gd name="T8" fmla="*/ 0 w 97"/>
                <a:gd name="T9" fmla="*/ 179 h 179"/>
                <a:gd name="T10" fmla="*/ 30 w 97"/>
                <a:gd name="T11" fmla="*/ 128 h 179"/>
                <a:gd name="T12" fmla="*/ 61 w 97"/>
                <a:gd name="T13" fmla="*/ 92 h 179"/>
                <a:gd name="T14" fmla="*/ 78 w 97"/>
                <a:gd name="T15" fmla="*/ 78 h 179"/>
                <a:gd name="T16" fmla="*/ 97 w 97"/>
                <a:gd name="T17" fmla="*/ 75 h 179"/>
                <a:gd name="T18" fmla="*/ 78 w 97"/>
                <a:gd name="T19" fmla="*/ 59 h 179"/>
                <a:gd name="T20" fmla="*/ 85 w 97"/>
                <a:gd name="T21" fmla="*/ 21 h 179"/>
                <a:gd name="T22" fmla="*/ 68 w 97"/>
                <a:gd name="T23" fmla="*/ 0 h 179"/>
                <a:gd name="T24" fmla="*/ 49 w 97"/>
                <a:gd name="T25" fmla="*/ 8 h 179"/>
                <a:gd name="T26" fmla="*/ 40 w 97"/>
                <a:gd name="T27" fmla="*/ 35 h 179"/>
                <a:gd name="T28" fmla="*/ 30 w 97"/>
                <a:gd name="T29" fmla="*/ 50 h 179"/>
                <a:gd name="T30" fmla="*/ 42 w 97"/>
                <a:gd name="T31" fmla="*/ 65 h 179"/>
                <a:gd name="T32" fmla="*/ 19 w 97"/>
                <a:gd name="T33" fmla="*/ 69 h 179"/>
                <a:gd name="T34" fmla="*/ 19 w 97"/>
                <a:gd name="T35" fmla="*/ 69 h 17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7"/>
                <a:gd name="T55" fmla="*/ 0 h 179"/>
                <a:gd name="T56" fmla="*/ 97 w 97"/>
                <a:gd name="T57" fmla="*/ 179 h 179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7" h="179">
                  <a:moveTo>
                    <a:pt x="19" y="69"/>
                  </a:moveTo>
                  <a:lnTo>
                    <a:pt x="32" y="78"/>
                  </a:lnTo>
                  <a:lnTo>
                    <a:pt x="32" y="95"/>
                  </a:lnTo>
                  <a:lnTo>
                    <a:pt x="7" y="130"/>
                  </a:lnTo>
                  <a:lnTo>
                    <a:pt x="0" y="179"/>
                  </a:lnTo>
                  <a:lnTo>
                    <a:pt x="30" y="128"/>
                  </a:lnTo>
                  <a:lnTo>
                    <a:pt x="61" y="92"/>
                  </a:lnTo>
                  <a:lnTo>
                    <a:pt x="78" y="78"/>
                  </a:lnTo>
                  <a:lnTo>
                    <a:pt x="97" y="75"/>
                  </a:lnTo>
                  <a:lnTo>
                    <a:pt x="78" y="59"/>
                  </a:lnTo>
                  <a:lnTo>
                    <a:pt x="85" y="21"/>
                  </a:lnTo>
                  <a:lnTo>
                    <a:pt x="68" y="0"/>
                  </a:lnTo>
                  <a:lnTo>
                    <a:pt x="49" y="8"/>
                  </a:lnTo>
                  <a:lnTo>
                    <a:pt x="40" y="35"/>
                  </a:lnTo>
                  <a:lnTo>
                    <a:pt x="30" y="50"/>
                  </a:lnTo>
                  <a:lnTo>
                    <a:pt x="42" y="65"/>
                  </a:lnTo>
                  <a:lnTo>
                    <a:pt x="19" y="6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09" name="Freeform 41"/>
            <p:cNvSpPr>
              <a:spLocks/>
            </p:cNvSpPr>
            <p:nvPr/>
          </p:nvSpPr>
          <p:spPr bwMode="auto">
            <a:xfrm>
              <a:off x="2945" y="1383"/>
              <a:ext cx="141" cy="190"/>
            </a:xfrm>
            <a:custGeom>
              <a:avLst/>
              <a:gdLst>
                <a:gd name="T0" fmla="*/ 59 w 281"/>
                <a:gd name="T1" fmla="*/ 0 h 380"/>
                <a:gd name="T2" fmla="*/ 59 w 281"/>
                <a:gd name="T3" fmla="*/ 21 h 380"/>
                <a:gd name="T4" fmla="*/ 53 w 281"/>
                <a:gd name="T5" fmla="*/ 40 h 380"/>
                <a:gd name="T6" fmla="*/ 44 w 281"/>
                <a:gd name="T7" fmla="*/ 57 h 380"/>
                <a:gd name="T8" fmla="*/ 57 w 281"/>
                <a:gd name="T9" fmla="*/ 61 h 380"/>
                <a:gd name="T10" fmla="*/ 51 w 281"/>
                <a:gd name="T11" fmla="*/ 93 h 380"/>
                <a:gd name="T12" fmla="*/ 67 w 281"/>
                <a:gd name="T13" fmla="*/ 101 h 380"/>
                <a:gd name="T14" fmla="*/ 76 w 281"/>
                <a:gd name="T15" fmla="*/ 124 h 380"/>
                <a:gd name="T16" fmla="*/ 95 w 281"/>
                <a:gd name="T17" fmla="*/ 141 h 380"/>
                <a:gd name="T18" fmla="*/ 105 w 281"/>
                <a:gd name="T19" fmla="*/ 177 h 380"/>
                <a:gd name="T20" fmla="*/ 101 w 281"/>
                <a:gd name="T21" fmla="*/ 222 h 380"/>
                <a:gd name="T22" fmla="*/ 67 w 281"/>
                <a:gd name="T23" fmla="*/ 241 h 380"/>
                <a:gd name="T24" fmla="*/ 36 w 281"/>
                <a:gd name="T25" fmla="*/ 236 h 380"/>
                <a:gd name="T26" fmla="*/ 19 w 281"/>
                <a:gd name="T27" fmla="*/ 196 h 380"/>
                <a:gd name="T28" fmla="*/ 6 w 281"/>
                <a:gd name="T29" fmla="*/ 154 h 380"/>
                <a:gd name="T30" fmla="*/ 0 w 281"/>
                <a:gd name="T31" fmla="*/ 232 h 380"/>
                <a:gd name="T32" fmla="*/ 23 w 281"/>
                <a:gd name="T33" fmla="*/ 268 h 380"/>
                <a:gd name="T34" fmla="*/ 50 w 281"/>
                <a:gd name="T35" fmla="*/ 274 h 380"/>
                <a:gd name="T36" fmla="*/ 84 w 281"/>
                <a:gd name="T37" fmla="*/ 278 h 380"/>
                <a:gd name="T38" fmla="*/ 99 w 281"/>
                <a:gd name="T39" fmla="*/ 299 h 380"/>
                <a:gd name="T40" fmla="*/ 65 w 281"/>
                <a:gd name="T41" fmla="*/ 373 h 380"/>
                <a:gd name="T42" fmla="*/ 99 w 281"/>
                <a:gd name="T43" fmla="*/ 380 h 380"/>
                <a:gd name="T44" fmla="*/ 129 w 281"/>
                <a:gd name="T45" fmla="*/ 348 h 380"/>
                <a:gd name="T46" fmla="*/ 177 w 281"/>
                <a:gd name="T47" fmla="*/ 255 h 380"/>
                <a:gd name="T48" fmla="*/ 226 w 281"/>
                <a:gd name="T49" fmla="*/ 224 h 380"/>
                <a:gd name="T50" fmla="*/ 270 w 281"/>
                <a:gd name="T51" fmla="*/ 143 h 380"/>
                <a:gd name="T52" fmla="*/ 281 w 281"/>
                <a:gd name="T53" fmla="*/ 40 h 380"/>
                <a:gd name="T54" fmla="*/ 268 w 281"/>
                <a:gd name="T55" fmla="*/ 51 h 380"/>
                <a:gd name="T56" fmla="*/ 255 w 281"/>
                <a:gd name="T57" fmla="*/ 114 h 380"/>
                <a:gd name="T58" fmla="*/ 247 w 281"/>
                <a:gd name="T59" fmla="*/ 146 h 380"/>
                <a:gd name="T60" fmla="*/ 221 w 281"/>
                <a:gd name="T61" fmla="*/ 183 h 380"/>
                <a:gd name="T62" fmla="*/ 185 w 281"/>
                <a:gd name="T63" fmla="*/ 211 h 380"/>
                <a:gd name="T64" fmla="*/ 133 w 281"/>
                <a:gd name="T65" fmla="*/ 215 h 380"/>
                <a:gd name="T66" fmla="*/ 143 w 281"/>
                <a:gd name="T67" fmla="*/ 162 h 380"/>
                <a:gd name="T68" fmla="*/ 133 w 281"/>
                <a:gd name="T69" fmla="*/ 124 h 380"/>
                <a:gd name="T70" fmla="*/ 80 w 281"/>
                <a:gd name="T71" fmla="*/ 89 h 380"/>
                <a:gd name="T72" fmla="*/ 69 w 281"/>
                <a:gd name="T73" fmla="*/ 44 h 380"/>
                <a:gd name="T74" fmla="*/ 70 w 281"/>
                <a:gd name="T75" fmla="*/ 15 h 380"/>
                <a:gd name="T76" fmla="*/ 59 w 281"/>
                <a:gd name="T77" fmla="*/ 0 h 380"/>
                <a:gd name="T78" fmla="*/ 59 w 281"/>
                <a:gd name="T79" fmla="*/ 0 h 38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1"/>
                <a:gd name="T121" fmla="*/ 0 h 380"/>
                <a:gd name="T122" fmla="*/ 281 w 281"/>
                <a:gd name="T123" fmla="*/ 380 h 38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1" h="380">
                  <a:moveTo>
                    <a:pt x="59" y="0"/>
                  </a:moveTo>
                  <a:lnTo>
                    <a:pt x="59" y="21"/>
                  </a:lnTo>
                  <a:lnTo>
                    <a:pt x="53" y="40"/>
                  </a:lnTo>
                  <a:lnTo>
                    <a:pt x="44" y="57"/>
                  </a:lnTo>
                  <a:lnTo>
                    <a:pt x="57" y="61"/>
                  </a:lnTo>
                  <a:lnTo>
                    <a:pt x="51" y="93"/>
                  </a:lnTo>
                  <a:lnTo>
                    <a:pt x="67" y="101"/>
                  </a:lnTo>
                  <a:lnTo>
                    <a:pt x="76" y="124"/>
                  </a:lnTo>
                  <a:lnTo>
                    <a:pt x="95" y="141"/>
                  </a:lnTo>
                  <a:lnTo>
                    <a:pt x="105" y="177"/>
                  </a:lnTo>
                  <a:lnTo>
                    <a:pt x="101" y="222"/>
                  </a:lnTo>
                  <a:lnTo>
                    <a:pt x="67" y="241"/>
                  </a:lnTo>
                  <a:lnTo>
                    <a:pt x="36" y="236"/>
                  </a:lnTo>
                  <a:lnTo>
                    <a:pt x="19" y="196"/>
                  </a:lnTo>
                  <a:lnTo>
                    <a:pt x="6" y="154"/>
                  </a:lnTo>
                  <a:lnTo>
                    <a:pt x="0" y="232"/>
                  </a:lnTo>
                  <a:lnTo>
                    <a:pt x="23" y="268"/>
                  </a:lnTo>
                  <a:lnTo>
                    <a:pt x="50" y="274"/>
                  </a:lnTo>
                  <a:lnTo>
                    <a:pt x="84" y="278"/>
                  </a:lnTo>
                  <a:lnTo>
                    <a:pt x="99" y="299"/>
                  </a:lnTo>
                  <a:lnTo>
                    <a:pt x="65" y="373"/>
                  </a:lnTo>
                  <a:lnTo>
                    <a:pt x="99" y="380"/>
                  </a:lnTo>
                  <a:lnTo>
                    <a:pt x="129" y="348"/>
                  </a:lnTo>
                  <a:lnTo>
                    <a:pt x="177" y="255"/>
                  </a:lnTo>
                  <a:lnTo>
                    <a:pt x="226" y="224"/>
                  </a:lnTo>
                  <a:lnTo>
                    <a:pt x="270" y="143"/>
                  </a:lnTo>
                  <a:lnTo>
                    <a:pt x="281" y="40"/>
                  </a:lnTo>
                  <a:lnTo>
                    <a:pt x="268" y="51"/>
                  </a:lnTo>
                  <a:lnTo>
                    <a:pt x="255" y="114"/>
                  </a:lnTo>
                  <a:lnTo>
                    <a:pt x="247" y="146"/>
                  </a:lnTo>
                  <a:lnTo>
                    <a:pt x="221" y="183"/>
                  </a:lnTo>
                  <a:lnTo>
                    <a:pt x="185" y="211"/>
                  </a:lnTo>
                  <a:lnTo>
                    <a:pt x="133" y="215"/>
                  </a:lnTo>
                  <a:lnTo>
                    <a:pt x="143" y="162"/>
                  </a:lnTo>
                  <a:lnTo>
                    <a:pt x="133" y="124"/>
                  </a:lnTo>
                  <a:lnTo>
                    <a:pt x="80" y="89"/>
                  </a:lnTo>
                  <a:lnTo>
                    <a:pt x="69" y="44"/>
                  </a:lnTo>
                  <a:lnTo>
                    <a:pt x="70" y="15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0" name="Freeform 42"/>
            <p:cNvSpPr>
              <a:spLocks/>
            </p:cNvSpPr>
            <p:nvPr/>
          </p:nvSpPr>
          <p:spPr bwMode="auto">
            <a:xfrm>
              <a:off x="2892" y="1997"/>
              <a:ext cx="248" cy="110"/>
            </a:xfrm>
            <a:custGeom>
              <a:avLst/>
              <a:gdLst>
                <a:gd name="T0" fmla="*/ 0 w 496"/>
                <a:gd name="T1" fmla="*/ 65 h 219"/>
                <a:gd name="T2" fmla="*/ 19 w 496"/>
                <a:gd name="T3" fmla="*/ 68 h 219"/>
                <a:gd name="T4" fmla="*/ 55 w 496"/>
                <a:gd name="T5" fmla="*/ 65 h 219"/>
                <a:gd name="T6" fmla="*/ 64 w 496"/>
                <a:gd name="T7" fmla="*/ 53 h 219"/>
                <a:gd name="T8" fmla="*/ 137 w 496"/>
                <a:gd name="T9" fmla="*/ 25 h 219"/>
                <a:gd name="T10" fmla="*/ 165 w 496"/>
                <a:gd name="T11" fmla="*/ 28 h 219"/>
                <a:gd name="T12" fmla="*/ 209 w 496"/>
                <a:gd name="T13" fmla="*/ 46 h 219"/>
                <a:gd name="T14" fmla="*/ 99 w 496"/>
                <a:gd name="T15" fmla="*/ 123 h 219"/>
                <a:gd name="T16" fmla="*/ 119 w 496"/>
                <a:gd name="T17" fmla="*/ 129 h 219"/>
                <a:gd name="T18" fmla="*/ 137 w 496"/>
                <a:gd name="T19" fmla="*/ 146 h 219"/>
                <a:gd name="T20" fmla="*/ 156 w 496"/>
                <a:gd name="T21" fmla="*/ 127 h 219"/>
                <a:gd name="T22" fmla="*/ 157 w 496"/>
                <a:gd name="T23" fmla="*/ 99 h 219"/>
                <a:gd name="T24" fmla="*/ 194 w 496"/>
                <a:gd name="T25" fmla="*/ 99 h 219"/>
                <a:gd name="T26" fmla="*/ 235 w 496"/>
                <a:gd name="T27" fmla="*/ 70 h 219"/>
                <a:gd name="T28" fmla="*/ 273 w 496"/>
                <a:gd name="T29" fmla="*/ 66 h 219"/>
                <a:gd name="T30" fmla="*/ 298 w 496"/>
                <a:gd name="T31" fmla="*/ 95 h 219"/>
                <a:gd name="T32" fmla="*/ 270 w 496"/>
                <a:gd name="T33" fmla="*/ 123 h 219"/>
                <a:gd name="T34" fmla="*/ 306 w 496"/>
                <a:gd name="T35" fmla="*/ 110 h 219"/>
                <a:gd name="T36" fmla="*/ 327 w 496"/>
                <a:gd name="T37" fmla="*/ 129 h 219"/>
                <a:gd name="T38" fmla="*/ 359 w 496"/>
                <a:gd name="T39" fmla="*/ 165 h 219"/>
                <a:gd name="T40" fmla="*/ 365 w 496"/>
                <a:gd name="T41" fmla="*/ 129 h 219"/>
                <a:gd name="T42" fmla="*/ 386 w 496"/>
                <a:gd name="T43" fmla="*/ 148 h 219"/>
                <a:gd name="T44" fmla="*/ 408 w 496"/>
                <a:gd name="T45" fmla="*/ 173 h 219"/>
                <a:gd name="T46" fmla="*/ 426 w 496"/>
                <a:gd name="T47" fmla="*/ 199 h 219"/>
                <a:gd name="T48" fmla="*/ 431 w 496"/>
                <a:gd name="T49" fmla="*/ 219 h 219"/>
                <a:gd name="T50" fmla="*/ 445 w 496"/>
                <a:gd name="T51" fmla="*/ 171 h 219"/>
                <a:gd name="T52" fmla="*/ 435 w 496"/>
                <a:gd name="T53" fmla="*/ 142 h 219"/>
                <a:gd name="T54" fmla="*/ 414 w 496"/>
                <a:gd name="T55" fmla="*/ 114 h 219"/>
                <a:gd name="T56" fmla="*/ 441 w 496"/>
                <a:gd name="T57" fmla="*/ 82 h 219"/>
                <a:gd name="T58" fmla="*/ 496 w 496"/>
                <a:gd name="T59" fmla="*/ 66 h 219"/>
                <a:gd name="T60" fmla="*/ 439 w 496"/>
                <a:gd name="T61" fmla="*/ 53 h 219"/>
                <a:gd name="T62" fmla="*/ 268 w 496"/>
                <a:gd name="T63" fmla="*/ 49 h 219"/>
                <a:gd name="T64" fmla="*/ 140 w 496"/>
                <a:gd name="T65" fmla="*/ 0 h 219"/>
                <a:gd name="T66" fmla="*/ 43 w 496"/>
                <a:gd name="T67" fmla="*/ 30 h 219"/>
                <a:gd name="T68" fmla="*/ 0 w 496"/>
                <a:gd name="T69" fmla="*/ 65 h 219"/>
                <a:gd name="T70" fmla="*/ 0 w 496"/>
                <a:gd name="T71" fmla="*/ 65 h 21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6"/>
                <a:gd name="T109" fmla="*/ 0 h 219"/>
                <a:gd name="T110" fmla="*/ 496 w 496"/>
                <a:gd name="T111" fmla="*/ 219 h 219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6" h="219">
                  <a:moveTo>
                    <a:pt x="0" y="65"/>
                  </a:moveTo>
                  <a:lnTo>
                    <a:pt x="19" y="68"/>
                  </a:lnTo>
                  <a:lnTo>
                    <a:pt x="55" y="65"/>
                  </a:lnTo>
                  <a:lnTo>
                    <a:pt x="64" y="53"/>
                  </a:lnTo>
                  <a:lnTo>
                    <a:pt x="137" y="25"/>
                  </a:lnTo>
                  <a:lnTo>
                    <a:pt x="165" y="28"/>
                  </a:lnTo>
                  <a:lnTo>
                    <a:pt x="209" y="46"/>
                  </a:lnTo>
                  <a:lnTo>
                    <a:pt x="99" y="123"/>
                  </a:lnTo>
                  <a:lnTo>
                    <a:pt x="119" y="129"/>
                  </a:lnTo>
                  <a:lnTo>
                    <a:pt x="137" y="146"/>
                  </a:lnTo>
                  <a:lnTo>
                    <a:pt x="156" y="127"/>
                  </a:lnTo>
                  <a:lnTo>
                    <a:pt x="157" y="99"/>
                  </a:lnTo>
                  <a:lnTo>
                    <a:pt x="194" y="99"/>
                  </a:lnTo>
                  <a:lnTo>
                    <a:pt x="235" y="70"/>
                  </a:lnTo>
                  <a:lnTo>
                    <a:pt x="273" y="66"/>
                  </a:lnTo>
                  <a:lnTo>
                    <a:pt x="298" y="95"/>
                  </a:lnTo>
                  <a:lnTo>
                    <a:pt x="270" y="123"/>
                  </a:lnTo>
                  <a:lnTo>
                    <a:pt x="306" y="110"/>
                  </a:lnTo>
                  <a:lnTo>
                    <a:pt x="327" y="129"/>
                  </a:lnTo>
                  <a:lnTo>
                    <a:pt x="359" y="165"/>
                  </a:lnTo>
                  <a:lnTo>
                    <a:pt x="365" y="129"/>
                  </a:lnTo>
                  <a:lnTo>
                    <a:pt x="386" y="148"/>
                  </a:lnTo>
                  <a:lnTo>
                    <a:pt x="408" y="173"/>
                  </a:lnTo>
                  <a:lnTo>
                    <a:pt x="426" y="199"/>
                  </a:lnTo>
                  <a:lnTo>
                    <a:pt x="431" y="219"/>
                  </a:lnTo>
                  <a:lnTo>
                    <a:pt x="445" y="171"/>
                  </a:lnTo>
                  <a:lnTo>
                    <a:pt x="435" y="142"/>
                  </a:lnTo>
                  <a:lnTo>
                    <a:pt x="414" y="114"/>
                  </a:lnTo>
                  <a:lnTo>
                    <a:pt x="441" y="82"/>
                  </a:lnTo>
                  <a:lnTo>
                    <a:pt x="496" y="66"/>
                  </a:lnTo>
                  <a:lnTo>
                    <a:pt x="439" y="53"/>
                  </a:lnTo>
                  <a:lnTo>
                    <a:pt x="268" y="49"/>
                  </a:lnTo>
                  <a:lnTo>
                    <a:pt x="140" y="0"/>
                  </a:lnTo>
                  <a:lnTo>
                    <a:pt x="43" y="3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1" name="Freeform 43"/>
            <p:cNvSpPr>
              <a:spLocks/>
            </p:cNvSpPr>
            <p:nvPr/>
          </p:nvSpPr>
          <p:spPr bwMode="auto">
            <a:xfrm>
              <a:off x="2979" y="2065"/>
              <a:ext cx="74" cy="74"/>
            </a:xfrm>
            <a:custGeom>
              <a:avLst/>
              <a:gdLst>
                <a:gd name="T0" fmla="*/ 136 w 148"/>
                <a:gd name="T1" fmla="*/ 0 h 148"/>
                <a:gd name="T2" fmla="*/ 95 w 148"/>
                <a:gd name="T3" fmla="*/ 11 h 148"/>
                <a:gd name="T4" fmla="*/ 64 w 148"/>
                <a:gd name="T5" fmla="*/ 44 h 148"/>
                <a:gd name="T6" fmla="*/ 0 w 148"/>
                <a:gd name="T7" fmla="*/ 127 h 148"/>
                <a:gd name="T8" fmla="*/ 17 w 148"/>
                <a:gd name="T9" fmla="*/ 133 h 148"/>
                <a:gd name="T10" fmla="*/ 30 w 148"/>
                <a:gd name="T11" fmla="*/ 148 h 148"/>
                <a:gd name="T12" fmla="*/ 45 w 148"/>
                <a:gd name="T13" fmla="*/ 129 h 148"/>
                <a:gd name="T14" fmla="*/ 49 w 148"/>
                <a:gd name="T15" fmla="*/ 103 h 148"/>
                <a:gd name="T16" fmla="*/ 64 w 148"/>
                <a:gd name="T17" fmla="*/ 104 h 148"/>
                <a:gd name="T18" fmla="*/ 97 w 148"/>
                <a:gd name="T19" fmla="*/ 61 h 148"/>
                <a:gd name="T20" fmla="*/ 110 w 148"/>
                <a:gd name="T21" fmla="*/ 25 h 148"/>
                <a:gd name="T22" fmla="*/ 148 w 148"/>
                <a:gd name="T23" fmla="*/ 2 h 148"/>
                <a:gd name="T24" fmla="*/ 136 w 148"/>
                <a:gd name="T25" fmla="*/ 0 h 148"/>
                <a:gd name="T26" fmla="*/ 136 w 148"/>
                <a:gd name="T27" fmla="*/ 0 h 14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148"/>
                <a:gd name="T44" fmla="*/ 148 w 148"/>
                <a:gd name="T45" fmla="*/ 148 h 148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148">
                  <a:moveTo>
                    <a:pt x="136" y="0"/>
                  </a:moveTo>
                  <a:lnTo>
                    <a:pt x="95" y="11"/>
                  </a:lnTo>
                  <a:lnTo>
                    <a:pt x="64" y="44"/>
                  </a:lnTo>
                  <a:lnTo>
                    <a:pt x="0" y="127"/>
                  </a:lnTo>
                  <a:lnTo>
                    <a:pt x="17" y="133"/>
                  </a:lnTo>
                  <a:lnTo>
                    <a:pt x="30" y="148"/>
                  </a:lnTo>
                  <a:lnTo>
                    <a:pt x="45" y="129"/>
                  </a:lnTo>
                  <a:lnTo>
                    <a:pt x="49" y="103"/>
                  </a:lnTo>
                  <a:lnTo>
                    <a:pt x="64" y="104"/>
                  </a:lnTo>
                  <a:lnTo>
                    <a:pt x="97" y="61"/>
                  </a:lnTo>
                  <a:lnTo>
                    <a:pt x="110" y="25"/>
                  </a:lnTo>
                  <a:lnTo>
                    <a:pt x="148" y="2"/>
                  </a:lnTo>
                  <a:lnTo>
                    <a:pt x="136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2" name="Freeform 44"/>
            <p:cNvSpPr>
              <a:spLocks/>
            </p:cNvSpPr>
            <p:nvPr/>
          </p:nvSpPr>
          <p:spPr bwMode="auto">
            <a:xfrm>
              <a:off x="3017" y="2102"/>
              <a:ext cx="50" cy="85"/>
            </a:xfrm>
            <a:custGeom>
              <a:avLst/>
              <a:gdLst>
                <a:gd name="T0" fmla="*/ 98 w 98"/>
                <a:gd name="T1" fmla="*/ 0 h 169"/>
                <a:gd name="T2" fmla="*/ 98 w 98"/>
                <a:gd name="T3" fmla="*/ 27 h 169"/>
                <a:gd name="T4" fmla="*/ 70 w 98"/>
                <a:gd name="T5" fmla="*/ 86 h 169"/>
                <a:gd name="T6" fmla="*/ 34 w 98"/>
                <a:gd name="T7" fmla="*/ 125 h 169"/>
                <a:gd name="T8" fmla="*/ 49 w 98"/>
                <a:gd name="T9" fmla="*/ 137 h 169"/>
                <a:gd name="T10" fmla="*/ 36 w 98"/>
                <a:gd name="T11" fmla="*/ 169 h 169"/>
                <a:gd name="T12" fmla="*/ 21 w 98"/>
                <a:gd name="T13" fmla="*/ 154 h 169"/>
                <a:gd name="T14" fmla="*/ 0 w 98"/>
                <a:gd name="T15" fmla="*/ 156 h 169"/>
                <a:gd name="T16" fmla="*/ 79 w 98"/>
                <a:gd name="T17" fmla="*/ 19 h 169"/>
                <a:gd name="T18" fmla="*/ 98 w 98"/>
                <a:gd name="T19" fmla="*/ 0 h 169"/>
                <a:gd name="T20" fmla="*/ 98 w 98"/>
                <a:gd name="T21" fmla="*/ 0 h 16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69"/>
                <a:gd name="T35" fmla="*/ 98 w 98"/>
                <a:gd name="T36" fmla="*/ 169 h 16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69">
                  <a:moveTo>
                    <a:pt x="98" y="0"/>
                  </a:moveTo>
                  <a:lnTo>
                    <a:pt x="98" y="27"/>
                  </a:lnTo>
                  <a:lnTo>
                    <a:pt x="70" y="86"/>
                  </a:lnTo>
                  <a:lnTo>
                    <a:pt x="34" y="125"/>
                  </a:lnTo>
                  <a:lnTo>
                    <a:pt x="49" y="137"/>
                  </a:lnTo>
                  <a:lnTo>
                    <a:pt x="36" y="169"/>
                  </a:lnTo>
                  <a:lnTo>
                    <a:pt x="21" y="154"/>
                  </a:lnTo>
                  <a:lnTo>
                    <a:pt x="0" y="156"/>
                  </a:lnTo>
                  <a:lnTo>
                    <a:pt x="79" y="19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3" name="Freeform 45"/>
            <p:cNvSpPr>
              <a:spLocks/>
            </p:cNvSpPr>
            <p:nvPr/>
          </p:nvSpPr>
          <p:spPr bwMode="auto">
            <a:xfrm>
              <a:off x="3091" y="2072"/>
              <a:ext cx="84" cy="61"/>
            </a:xfrm>
            <a:custGeom>
              <a:avLst/>
              <a:gdLst>
                <a:gd name="T0" fmla="*/ 91 w 167"/>
                <a:gd name="T1" fmla="*/ 59 h 124"/>
                <a:gd name="T2" fmla="*/ 72 w 167"/>
                <a:gd name="T3" fmla="*/ 84 h 124"/>
                <a:gd name="T4" fmla="*/ 0 w 167"/>
                <a:gd name="T5" fmla="*/ 124 h 124"/>
                <a:gd name="T6" fmla="*/ 127 w 167"/>
                <a:gd name="T7" fmla="*/ 97 h 124"/>
                <a:gd name="T8" fmla="*/ 167 w 167"/>
                <a:gd name="T9" fmla="*/ 51 h 124"/>
                <a:gd name="T10" fmla="*/ 125 w 167"/>
                <a:gd name="T11" fmla="*/ 0 h 124"/>
                <a:gd name="T12" fmla="*/ 129 w 167"/>
                <a:gd name="T13" fmla="*/ 32 h 124"/>
                <a:gd name="T14" fmla="*/ 120 w 167"/>
                <a:gd name="T15" fmla="*/ 59 h 124"/>
                <a:gd name="T16" fmla="*/ 91 w 167"/>
                <a:gd name="T17" fmla="*/ 59 h 124"/>
                <a:gd name="T18" fmla="*/ 91 w 167"/>
                <a:gd name="T19" fmla="*/ 59 h 1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7"/>
                <a:gd name="T31" fmla="*/ 0 h 124"/>
                <a:gd name="T32" fmla="*/ 167 w 167"/>
                <a:gd name="T33" fmla="*/ 124 h 1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7" h="124">
                  <a:moveTo>
                    <a:pt x="91" y="59"/>
                  </a:moveTo>
                  <a:lnTo>
                    <a:pt x="72" y="84"/>
                  </a:lnTo>
                  <a:lnTo>
                    <a:pt x="0" y="124"/>
                  </a:lnTo>
                  <a:lnTo>
                    <a:pt x="127" y="97"/>
                  </a:lnTo>
                  <a:lnTo>
                    <a:pt x="167" y="51"/>
                  </a:lnTo>
                  <a:lnTo>
                    <a:pt x="125" y="0"/>
                  </a:lnTo>
                  <a:lnTo>
                    <a:pt x="129" y="32"/>
                  </a:lnTo>
                  <a:lnTo>
                    <a:pt x="120" y="59"/>
                  </a:lnTo>
                  <a:lnTo>
                    <a:pt x="91" y="59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4" name="Freeform 46"/>
            <p:cNvSpPr>
              <a:spLocks/>
            </p:cNvSpPr>
            <p:nvPr/>
          </p:nvSpPr>
          <p:spPr bwMode="auto">
            <a:xfrm>
              <a:off x="3250" y="1291"/>
              <a:ext cx="32" cy="55"/>
            </a:xfrm>
            <a:custGeom>
              <a:avLst/>
              <a:gdLst>
                <a:gd name="T0" fmla="*/ 17 w 65"/>
                <a:gd name="T1" fmla="*/ 0 h 110"/>
                <a:gd name="T2" fmla="*/ 10 w 65"/>
                <a:gd name="T3" fmla="*/ 45 h 110"/>
                <a:gd name="T4" fmla="*/ 0 w 65"/>
                <a:gd name="T5" fmla="*/ 79 h 110"/>
                <a:gd name="T6" fmla="*/ 2 w 65"/>
                <a:gd name="T7" fmla="*/ 104 h 110"/>
                <a:gd name="T8" fmla="*/ 21 w 65"/>
                <a:gd name="T9" fmla="*/ 110 h 110"/>
                <a:gd name="T10" fmla="*/ 57 w 65"/>
                <a:gd name="T11" fmla="*/ 87 h 110"/>
                <a:gd name="T12" fmla="*/ 65 w 65"/>
                <a:gd name="T13" fmla="*/ 70 h 110"/>
                <a:gd name="T14" fmla="*/ 35 w 65"/>
                <a:gd name="T15" fmla="*/ 40 h 110"/>
                <a:gd name="T16" fmla="*/ 17 w 65"/>
                <a:gd name="T17" fmla="*/ 0 h 110"/>
                <a:gd name="T18" fmla="*/ 17 w 65"/>
                <a:gd name="T19" fmla="*/ 0 h 1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5"/>
                <a:gd name="T31" fmla="*/ 0 h 110"/>
                <a:gd name="T32" fmla="*/ 65 w 65"/>
                <a:gd name="T33" fmla="*/ 110 h 1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5" h="110">
                  <a:moveTo>
                    <a:pt x="17" y="0"/>
                  </a:moveTo>
                  <a:lnTo>
                    <a:pt x="10" y="45"/>
                  </a:lnTo>
                  <a:lnTo>
                    <a:pt x="0" y="79"/>
                  </a:lnTo>
                  <a:lnTo>
                    <a:pt x="2" y="104"/>
                  </a:lnTo>
                  <a:lnTo>
                    <a:pt x="21" y="110"/>
                  </a:lnTo>
                  <a:lnTo>
                    <a:pt x="57" y="87"/>
                  </a:lnTo>
                  <a:lnTo>
                    <a:pt x="65" y="70"/>
                  </a:lnTo>
                  <a:lnTo>
                    <a:pt x="35" y="4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5" name="Freeform 47"/>
            <p:cNvSpPr>
              <a:spLocks/>
            </p:cNvSpPr>
            <p:nvPr/>
          </p:nvSpPr>
          <p:spPr bwMode="auto">
            <a:xfrm>
              <a:off x="3239" y="1353"/>
              <a:ext cx="48" cy="39"/>
            </a:xfrm>
            <a:custGeom>
              <a:avLst/>
              <a:gdLst>
                <a:gd name="T0" fmla="*/ 0 w 96"/>
                <a:gd name="T1" fmla="*/ 13 h 78"/>
                <a:gd name="T2" fmla="*/ 32 w 96"/>
                <a:gd name="T3" fmla="*/ 0 h 78"/>
                <a:gd name="T4" fmla="*/ 81 w 96"/>
                <a:gd name="T5" fmla="*/ 0 h 78"/>
                <a:gd name="T6" fmla="*/ 96 w 96"/>
                <a:gd name="T7" fmla="*/ 4 h 78"/>
                <a:gd name="T8" fmla="*/ 72 w 96"/>
                <a:gd name="T9" fmla="*/ 23 h 78"/>
                <a:gd name="T10" fmla="*/ 34 w 96"/>
                <a:gd name="T11" fmla="*/ 32 h 78"/>
                <a:gd name="T12" fmla="*/ 38 w 96"/>
                <a:gd name="T13" fmla="*/ 53 h 78"/>
                <a:gd name="T14" fmla="*/ 81 w 96"/>
                <a:gd name="T15" fmla="*/ 70 h 78"/>
                <a:gd name="T16" fmla="*/ 13 w 96"/>
                <a:gd name="T17" fmla="*/ 78 h 78"/>
                <a:gd name="T18" fmla="*/ 0 w 96"/>
                <a:gd name="T19" fmla="*/ 13 h 78"/>
                <a:gd name="T20" fmla="*/ 0 w 96"/>
                <a:gd name="T21" fmla="*/ 13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6"/>
                <a:gd name="T34" fmla="*/ 0 h 78"/>
                <a:gd name="T35" fmla="*/ 96 w 96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6" h="78">
                  <a:moveTo>
                    <a:pt x="0" y="13"/>
                  </a:moveTo>
                  <a:lnTo>
                    <a:pt x="32" y="0"/>
                  </a:lnTo>
                  <a:lnTo>
                    <a:pt x="81" y="0"/>
                  </a:lnTo>
                  <a:lnTo>
                    <a:pt x="96" y="4"/>
                  </a:lnTo>
                  <a:lnTo>
                    <a:pt x="72" y="23"/>
                  </a:lnTo>
                  <a:lnTo>
                    <a:pt x="34" y="32"/>
                  </a:lnTo>
                  <a:lnTo>
                    <a:pt x="38" y="53"/>
                  </a:lnTo>
                  <a:lnTo>
                    <a:pt x="81" y="70"/>
                  </a:lnTo>
                  <a:lnTo>
                    <a:pt x="13" y="7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6" name="Freeform 48"/>
            <p:cNvSpPr>
              <a:spLocks/>
            </p:cNvSpPr>
            <p:nvPr/>
          </p:nvSpPr>
          <p:spPr bwMode="auto">
            <a:xfrm>
              <a:off x="3252" y="1393"/>
              <a:ext cx="159" cy="87"/>
            </a:xfrm>
            <a:custGeom>
              <a:avLst/>
              <a:gdLst>
                <a:gd name="T0" fmla="*/ 0 w 318"/>
                <a:gd name="T1" fmla="*/ 15 h 175"/>
                <a:gd name="T2" fmla="*/ 38 w 318"/>
                <a:gd name="T3" fmla="*/ 19 h 175"/>
                <a:gd name="T4" fmla="*/ 112 w 318"/>
                <a:gd name="T5" fmla="*/ 9 h 175"/>
                <a:gd name="T6" fmla="*/ 99 w 318"/>
                <a:gd name="T7" fmla="*/ 32 h 175"/>
                <a:gd name="T8" fmla="*/ 63 w 318"/>
                <a:gd name="T9" fmla="*/ 51 h 175"/>
                <a:gd name="T10" fmla="*/ 40 w 318"/>
                <a:gd name="T11" fmla="*/ 61 h 175"/>
                <a:gd name="T12" fmla="*/ 32 w 318"/>
                <a:gd name="T13" fmla="*/ 87 h 175"/>
                <a:gd name="T14" fmla="*/ 53 w 318"/>
                <a:gd name="T15" fmla="*/ 112 h 175"/>
                <a:gd name="T16" fmla="*/ 124 w 318"/>
                <a:gd name="T17" fmla="*/ 120 h 175"/>
                <a:gd name="T18" fmla="*/ 160 w 318"/>
                <a:gd name="T19" fmla="*/ 86 h 175"/>
                <a:gd name="T20" fmla="*/ 217 w 318"/>
                <a:gd name="T21" fmla="*/ 65 h 175"/>
                <a:gd name="T22" fmla="*/ 266 w 318"/>
                <a:gd name="T23" fmla="*/ 36 h 175"/>
                <a:gd name="T24" fmla="*/ 318 w 318"/>
                <a:gd name="T25" fmla="*/ 0 h 175"/>
                <a:gd name="T26" fmla="*/ 251 w 318"/>
                <a:gd name="T27" fmla="*/ 118 h 175"/>
                <a:gd name="T28" fmla="*/ 243 w 318"/>
                <a:gd name="T29" fmla="*/ 152 h 175"/>
                <a:gd name="T30" fmla="*/ 175 w 318"/>
                <a:gd name="T31" fmla="*/ 175 h 175"/>
                <a:gd name="T32" fmla="*/ 31 w 318"/>
                <a:gd name="T33" fmla="*/ 139 h 175"/>
                <a:gd name="T34" fmla="*/ 13 w 318"/>
                <a:gd name="T35" fmla="*/ 97 h 175"/>
                <a:gd name="T36" fmla="*/ 19 w 318"/>
                <a:gd name="T37" fmla="*/ 42 h 175"/>
                <a:gd name="T38" fmla="*/ 0 w 318"/>
                <a:gd name="T39" fmla="*/ 15 h 175"/>
                <a:gd name="T40" fmla="*/ 0 w 318"/>
                <a:gd name="T41" fmla="*/ 15 h 1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8"/>
                <a:gd name="T64" fmla="*/ 0 h 175"/>
                <a:gd name="T65" fmla="*/ 318 w 318"/>
                <a:gd name="T66" fmla="*/ 175 h 1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8" h="175">
                  <a:moveTo>
                    <a:pt x="0" y="15"/>
                  </a:moveTo>
                  <a:lnTo>
                    <a:pt x="38" y="19"/>
                  </a:lnTo>
                  <a:lnTo>
                    <a:pt x="112" y="9"/>
                  </a:lnTo>
                  <a:lnTo>
                    <a:pt x="99" y="32"/>
                  </a:lnTo>
                  <a:lnTo>
                    <a:pt x="63" y="51"/>
                  </a:lnTo>
                  <a:lnTo>
                    <a:pt x="40" y="61"/>
                  </a:lnTo>
                  <a:lnTo>
                    <a:pt x="32" y="87"/>
                  </a:lnTo>
                  <a:lnTo>
                    <a:pt x="53" y="112"/>
                  </a:lnTo>
                  <a:lnTo>
                    <a:pt x="124" y="120"/>
                  </a:lnTo>
                  <a:lnTo>
                    <a:pt x="160" y="86"/>
                  </a:lnTo>
                  <a:lnTo>
                    <a:pt x="217" y="65"/>
                  </a:lnTo>
                  <a:lnTo>
                    <a:pt x="266" y="36"/>
                  </a:lnTo>
                  <a:lnTo>
                    <a:pt x="318" y="0"/>
                  </a:lnTo>
                  <a:lnTo>
                    <a:pt x="251" y="118"/>
                  </a:lnTo>
                  <a:lnTo>
                    <a:pt x="243" y="152"/>
                  </a:lnTo>
                  <a:lnTo>
                    <a:pt x="175" y="175"/>
                  </a:lnTo>
                  <a:lnTo>
                    <a:pt x="31" y="139"/>
                  </a:lnTo>
                  <a:lnTo>
                    <a:pt x="13" y="97"/>
                  </a:lnTo>
                  <a:lnTo>
                    <a:pt x="19" y="4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7" name="Freeform 49"/>
            <p:cNvSpPr>
              <a:spLocks/>
            </p:cNvSpPr>
            <p:nvPr/>
          </p:nvSpPr>
          <p:spPr bwMode="auto">
            <a:xfrm>
              <a:off x="3218" y="1157"/>
              <a:ext cx="96" cy="130"/>
            </a:xfrm>
            <a:custGeom>
              <a:avLst/>
              <a:gdLst>
                <a:gd name="T0" fmla="*/ 146 w 192"/>
                <a:gd name="T1" fmla="*/ 0 h 260"/>
                <a:gd name="T2" fmla="*/ 85 w 192"/>
                <a:gd name="T3" fmla="*/ 1 h 260"/>
                <a:gd name="T4" fmla="*/ 43 w 192"/>
                <a:gd name="T5" fmla="*/ 36 h 260"/>
                <a:gd name="T6" fmla="*/ 19 w 192"/>
                <a:gd name="T7" fmla="*/ 93 h 260"/>
                <a:gd name="T8" fmla="*/ 21 w 192"/>
                <a:gd name="T9" fmla="*/ 193 h 260"/>
                <a:gd name="T10" fmla="*/ 0 w 192"/>
                <a:gd name="T11" fmla="*/ 230 h 260"/>
                <a:gd name="T12" fmla="*/ 61 w 192"/>
                <a:gd name="T13" fmla="*/ 260 h 260"/>
                <a:gd name="T14" fmla="*/ 87 w 192"/>
                <a:gd name="T15" fmla="*/ 243 h 260"/>
                <a:gd name="T16" fmla="*/ 125 w 192"/>
                <a:gd name="T17" fmla="*/ 237 h 260"/>
                <a:gd name="T18" fmla="*/ 76 w 192"/>
                <a:gd name="T19" fmla="*/ 178 h 260"/>
                <a:gd name="T20" fmla="*/ 85 w 192"/>
                <a:gd name="T21" fmla="*/ 144 h 260"/>
                <a:gd name="T22" fmla="*/ 76 w 192"/>
                <a:gd name="T23" fmla="*/ 78 h 260"/>
                <a:gd name="T24" fmla="*/ 112 w 192"/>
                <a:gd name="T25" fmla="*/ 34 h 260"/>
                <a:gd name="T26" fmla="*/ 178 w 192"/>
                <a:gd name="T27" fmla="*/ 32 h 260"/>
                <a:gd name="T28" fmla="*/ 192 w 192"/>
                <a:gd name="T29" fmla="*/ 3 h 260"/>
                <a:gd name="T30" fmla="*/ 146 w 192"/>
                <a:gd name="T31" fmla="*/ 0 h 260"/>
                <a:gd name="T32" fmla="*/ 146 w 192"/>
                <a:gd name="T33" fmla="*/ 0 h 2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92"/>
                <a:gd name="T52" fmla="*/ 0 h 260"/>
                <a:gd name="T53" fmla="*/ 192 w 192"/>
                <a:gd name="T54" fmla="*/ 260 h 2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92" h="260">
                  <a:moveTo>
                    <a:pt x="146" y="0"/>
                  </a:moveTo>
                  <a:lnTo>
                    <a:pt x="85" y="1"/>
                  </a:lnTo>
                  <a:lnTo>
                    <a:pt x="43" y="36"/>
                  </a:lnTo>
                  <a:lnTo>
                    <a:pt x="19" y="93"/>
                  </a:lnTo>
                  <a:lnTo>
                    <a:pt x="21" y="193"/>
                  </a:lnTo>
                  <a:lnTo>
                    <a:pt x="0" y="230"/>
                  </a:lnTo>
                  <a:lnTo>
                    <a:pt x="61" y="260"/>
                  </a:lnTo>
                  <a:lnTo>
                    <a:pt x="87" y="243"/>
                  </a:lnTo>
                  <a:lnTo>
                    <a:pt x="125" y="237"/>
                  </a:lnTo>
                  <a:lnTo>
                    <a:pt x="76" y="178"/>
                  </a:lnTo>
                  <a:lnTo>
                    <a:pt x="85" y="144"/>
                  </a:lnTo>
                  <a:lnTo>
                    <a:pt x="76" y="78"/>
                  </a:lnTo>
                  <a:lnTo>
                    <a:pt x="112" y="34"/>
                  </a:lnTo>
                  <a:lnTo>
                    <a:pt x="178" y="32"/>
                  </a:lnTo>
                  <a:lnTo>
                    <a:pt x="192" y="3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8" name="Freeform 50"/>
            <p:cNvSpPr>
              <a:spLocks/>
            </p:cNvSpPr>
            <p:nvPr/>
          </p:nvSpPr>
          <p:spPr bwMode="auto">
            <a:xfrm>
              <a:off x="3102" y="1636"/>
              <a:ext cx="121" cy="210"/>
            </a:xfrm>
            <a:custGeom>
              <a:avLst/>
              <a:gdLst>
                <a:gd name="T0" fmla="*/ 241 w 241"/>
                <a:gd name="T1" fmla="*/ 0 h 420"/>
                <a:gd name="T2" fmla="*/ 156 w 241"/>
                <a:gd name="T3" fmla="*/ 97 h 420"/>
                <a:gd name="T4" fmla="*/ 102 w 241"/>
                <a:gd name="T5" fmla="*/ 193 h 420"/>
                <a:gd name="T6" fmla="*/ 0 w 241"/>
                <a:gd name="T7" fmla="*/ 420 h 420"/>
                <a:gd name="T8" fmla="*/ 91 w 241"/>
                <a:gd name="T9" fmla="*/ 397 h 420"/>
                <a:gd name="T10" fmla="*/ 121 w 241"/>
                <a:gd name="T11" fmla="*/ 319 h 420"/>
                <a:gd name="T12" fmla="*/ 76 w 241"/>
                <a:gd name="T13" fmla="*/ 319 h 420"/>
                <a:gd name="T14" fmla="*/ 121 w 241"/>
                <a:gd name="T15" fmla="*/ 292 h 420"/>
                <a:gd name="T16" fmla="*/ 121 w 241"/>
                <a:gd name="T17" fmla="*/ 264 h 420"/>
                <a:gd name="T18" fmla="*/ 87 w 241"/>
                <a:gd name="T19" fmla="*/ 275 h 420"/>
                <a:gd name="T20" fmla="*/ 121 w 241"/>
                <a:gd name="T21" fmla="*/ 241 h 420"/>
                <a:gd name="T22" fmla="*/ 133 w 241"/>
                <a:gd name="T23" fmla="*/ 190 h 420"/>
                <a:gd name="T24" fmla="*/ 199 w 241"/>
                <a:gd name="T25" fmla="*/ 108 h 420"/>
                <a:gd name="T26" fmla="*/ 217 w 241"/>
                <a:gd name="T27" fmla="*/ 62 h 420"/>
                <a:gd name="T28" fmla="*/ 241 w 241"/>
                <a:gd name="T29" fmla="*/ 0 h 420"/>
                <a:gd name="T30" fmla="*/ 241 w 241"/>
                <a:gd name="T31" fmla="*/ 0 h 42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1"/>
                <a:gd name="T49" fmla="*/ 0 h 420"/>
                <a:gd name="T50" fmla="*/ 241 w 241"/>
                <a:gd name="T51" fmla="*/ 420 h 42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1" h="420">
                  <a:moveTo>
                    <a:pt x="241" y="0"/>
                  </a:moveTo>
                  <a:lnTo>
                    <a:pt x="156" y="97"/>
                  </a:lnTo>
                  <a:lnTo>
                    <a:pt x="102" y="193"/>
                  </a:lnTo>
                  <a:lnTo>
                    <a:pt x="0" y="420"/>
                  </a:lnTo>
                  <a:lnTo>
                    <a:pt x="91" y="397"/>
                  </a:lnTo>
                  <a:lnTo>
                    <a:pt x="121" y="319"/>
                  </a:lnTo>
                  <a:lnTo>
                    <a:pt x="76" y="319"/>
                  </a:lnTo>
                  <a:lnTo>
                    <a:pt x="121" y="292"/>
                  </a:lnTo>
                  <a:lnTo>
                    <a:pt x="121" y="264"/>
                  </a:lnTo>
                  <a:lnTo>
                    <a:pt x="87" y="275"/>
                  </a:lnTo>
                  <a:lnTo>
                    <a:pt x="121" y="241"/>
                  </a:lnTo>
                  <a:lnTo>
                    <a:pt x="133" y="190"/>
                  </a:lnTo>
                  <a:lnTo>
                    <a:pt x="199" y="108"/>
                  </a:lnTo>
                  <a:lnTo>
                    <a:pt x="217" y="62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19" name="Freeform 51"/>
            <p:cNvSpPr>
              <a:spLocks/>
            </p:cNvSpPr>
            <p:nvPr/>
          </p:nvSpPr>
          <p:spPr bwMode="auto">
            <a:xfrm>
              <a:off x="2884" y="2815"/>
              <a:ext cx="280" cy="117"/>
            </a:xfrm>
            <a:custGeom>
              <a:avLst/>
              <a:gdLst>
                <a:gd name="T0" fmla="*/ 0 w 558"/>
                <a:gd name="T1" fmla="*/ 233 h 233"/>
                <a:gd name="T2" fmla="*/ 11 w 558"/>
                <a:gd name="T3" fmla="*/ 203 h 233"/>
                <a:gd name="T4" fmla="*/ 558 w 558"/>
                <a:gd name="T5" fmla="*/ 0 h 233"/>
                <a:gd name="T6" fmla="*/ 543 w 558"/>
                <a:gd name="T7" fmla="*/ 79 h 233"/>
                <a:gd name="T8" fmla="*/ 520 w 558"/>
                <a:gd name="T9" fmla="*/ 38 h 233"/>
                <a:gd name="T10" fmla="*/ 85 w 558"/>
                <a:gd name="T11" fmla="*/ 197 h 233"/>
                <a:gd name="T12" fmla="*/ 0 w 558"/>
                <a:gd name="T13" fmla="*/ 233 h 233"/>
                <a:gd name="T14" fmla="*/ 0 w 558"/>
                <a:gd name="T15" fmla="*/ 233 h 2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58"/>
                <a:gd name="T25" fmla="*/ 0 h 233"/>
                <a:gd name="T26" fmla="*/ 558 w 558"/>
                <a:gd name="T27" fmla="*/ 233 h 2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58" h="233">
                  <a:moveTo>
                    <a:pt x="0" y="233"/>
                  </a:moveTo>
                  <a:lnTo>
                    <a:pt x="11" y="203"/>
                  </a:lnTo>
                  <a:lnTo>
                    <a:pt x="558" y="0"/>
                  </a:lnTo>
                  <a:lnTo>
                    <a:pt x="543" y="79"/>
                  </a:lnTo>
                  <a:lnTo>
                    <a:pt x="520" y="38"/>
                  </a:lnTo>
                  <a:lnTo>
                    <a:pt x="85" y="197"/>
                  </a:lnTo>
                  <a:lnTo>
                    <a:pt x="0" y="233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0" name="Freeform 52"/>
            <p:cNvSpPr>
              <a:spLocks/>
            </p:cNvSpPr>
            <p:nvPr/>
          </p:nvSpPr>
          <p:spPr bwMode="auto">
            <a:xfrm>
              <a:off x="2914" y="2795"/>
              <a:ext cx="205" cy="22"/>
            </a:xfrm>
            <a:custGeom>
              <a:avLst/>
              <a:gdLst>
                <a:gd name="T0" fmla="*/ 0 w 411"/>
                <a:gd name="T1" fmla="*/ 0 h 43"/>
                <a:gd name="T2" fmla="*/ 411 w 411"/>
                <a:gd name="T3" fmla="*/ 15 h 43"/>
                <a:gd name="T4" fmla="*/ 341 w 411"/>
                <a:gd name="T5" fmla="*/ 43 h 43"/>
                <a:gd name="T6" fmla="*/ 0 w 411"/>
                <a:gd name="T7" fmla="*/ 0 h 43"/>
                <a:gd name="T8" fmla="*/ 0 w 411"/>
                <a:gd name="T9" fmla="*/ 0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1"/>
                <a:gd name="T16" fmla="*/ 0 h 43"/>
                <a:gd name="T17" fmla="*/ 411 w 411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1" h="43">
                  <a:moveTo>
                    <a:pt x="0" y="0"/>
                  </a:moveTo>
                  <a:lnTo>
                    <a:pt x="411" y="15"/>
                  </a:lnTo>
                  <a:lnTo>
                    <a:pt x="341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1" name="Freeform 53"/>
            <p:cNvSpPr>
              <a:spLocks/>
            </p:cNvSpPr>
            <p:nvPr/>
          </p:nvSpPr>
          <p:spPr bwMode="auto">
            <a:xfrm>
              <a:off x="3273" y="2817"/>
              <a:ext cx="345" cy="24"/>
            </a:xfrm>
            <a:custGeom>
              <a:avLst/>
              <a:gdLst>
                <a:gd name="T0" fmla="*/ 0 w 690"/>
                <a:gd name="T1" fmla="*/ 0 h 50"/>
                <a:gd name="T2" fmla="*/ 690 w 690"/>
                <a:gd name="T3" fmla="*/ 50 h 50"/>
                <a:gd name="T4" fmla="*/ 40 w 690"/>
                <a:gd name="T5" fmla="*/ 33 h 50"/>
                <a:gd name="T6" fmla="*/ 0 w 690"/>
                <a:gd name="T7" fmla="*/ 0 h 50"/>
                <a:gd name="T8" fmla="*/ 0 w 690"/>
                <a:gd name="T9" fmla="*/ 0 h 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90"/>
                <a:gd name="T16" fmla="*/ 0 h 50"/>
                <a:gd name="T17" fmla="*/ 690 w 690"/>
                <a:gd name="T18" fmla="*/ 50 h 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90" h="50">
                  <a:moveTo>
                    <a:pt x="0" y="0"/>
                  </a:moveTo>
                  <a:lnTo>
                    <a:pt x="690" y="50"/>
                  </a:lnTo>
                  <a:lnTo>
                    <a:pt x="40" y="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2" name="Freeform 54"/>
            <p:cNvSpPr>
              <a:spLocks/>
            </p:cNvSpPr>
            <p:nvPr/>
          </p:nvSpPr>
          <p:spPr bwMode="auto">
            <a:xfrm>
              <a:off x="3177" y="2816"/>
              <a:ext cx="18" cy="37"/>
            </a:xfrm>
            <a:custGeom>
              <a:avLst/>
              <a:gdLst>
                <a:gd name="T0" fmla="*/ 0 w 36"/>
                <a:gd name="T1" fmla="*/ 0 h 74"/>
                <a:gd name="T2" fmla="*/ 36 w 36"/>
                <a:gd name="T3" fmla="*/ 13 h 74"/>
                <a:gd name="T4" fmla="*/ 28 w 36"/>
                <a:gd name="T5" fmla="*/ 74 h 74"/>
                <a:gd name="T6" fmla="*/ 11 w 36"/>
                <a:gd name="T7" fmla="*/ 57 h 74"/>
                <a:gd name="T8" fmla="*/ 0 w 36"/>
                <a:gd name="T9" fmla="*/ 0 h 74"/>
                <a:gd name="T10" fmla="*/ 0 w 36"/>
                <a:gd name="T11" fmla="*/ 0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74"/>
                <a:gd name="T20" fmla="*/ 36 w 36"/>
                <a:gd name="T21" fmla="*/ 74 h 7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74">
                  <a:moveTo>
                    <a:pt x="0" y="0"/>
                  </a:moveTo>
                  <a:lnTo>
                    <a:pt x="36" y="13"/>
                  </a:lnTo>
                  <a:lnTo>
                    <a:pt x="28" y="74"/>
                  </a:lnTo>
                  <a:lnTo>
                    <a:pt x="11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3" name="Freeform 55"/>
            <p:cNvSpPr>
              <a:spLocks/>
            </p:cNvSpPr>
            <p:nvPr/>
          </p:nvSpPr>
          <p:spPr bwMode="auto">
            <a:xfrm>
              <a:off x="3276" y="1492"/>
              <a:ext cx="288" cy="210"/>
            </a:xfrm>
            <a:custGeom>
              <a:avLst/>
              <a:gdLst>
                <a:gd name="T0" fmla="*/ 93 w 576"/>
                <a:gd name="T1" fmla="*/ 142 h 420"/>
                <a:gd name="T2" fmla="*/ 0 w 576"/>
                <a:gd name="T3" fmla="*/ 353 h 420"/>
                <a:gd name="T4" fmla="*/ 51 w 576"/>
                <a:gd name="T5" fmla="*/ 386 h 420"/>
                <a:gd name="T6" fmla="*/ 220 w 576"/>
                <a:gd name="T7" fmla="*/ 420 h 420"/>
                <a:gd name="T8" fmla="*/ 277 w 576"/>
                <a:gd name="T9" fmla="*/ 389 h 420"/>
                <a:gd name="T10" fmla="*/ 351 w 576"/>
                <a:gd name="T11" fmla="*/ 270 h 420"/>
                <a:gd name="T12" fmla="*/ 422 w 576"/>
                <a:gd name="T13" fmla="*/ 207 h 420"/>
                <a:gd name="T14" fmla="*/ 406 w 576"/>
                <a:gd name="T15" fmla="*/ 268 h 420"/>
                <a:gd name="T16" fmla="*/ 498 w 576"/>
                <a:gd name="T17" fmla="*/ 167 h 420"/>
                <a:gd name="T18" fmla="*/ 576 w 576"/>
                <a:gd name="T19" fmla="*/ 127 h 420"/>
                <a:gd name="T20" fmla="*/ 473 w 576"/>
                <a:gd name="T21" fmla="*/ 55 h 420"/>
                <a:gd name="T22" fmla="*/ 429 w 576"/>
                <a:gd name="T23" fmla="*/ 0 h 420"/>
                <a:gd name="T24" fmla="*/ 342 w 576"/>
                <a:gd name="T25" fmla="*/ 102 h 420"/>
                <a:gd name="T26" fmla="*/ 321 w 576"/>
                <a:gd name="T27" fmla="*/ 171 h 420"/>
                <a:gd name="T28" fmla="*/ 190 w 576"/>
                <a:gd name="T29" fmla="*/ 214 h 420"/>
                <a:gd name="T30" fmla="*/ 78 w 576"/>
                <a:gd name="T31" fmla="*/ 349 h 420"/>
                <a:gd name="T32" fmla="*/ 112 w 576"/>
                <a:gd name="T33" fmla="*/ 182 h 420"/>
                <a:gd name="T34" fmla="*/ 93 w 576"/>
                <a:gd name="T35" fmla="*/ 142 h 420"/>
                <a:gd name="T36" fmla="*/ 93 w 576"/>
                <a:gd name="T37" fmla="*/ 142 h 4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76"/>
                <a:gd name="T58" fmla="*/ 0 h 420"/>
                <a:gd name="T59" fmla="*/ 576 w 576"/>
                <a:gd name="T60" fmla="*/ 420 h 42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76" h="420">
                  <a:moveTo>
                    <a:pt x="93" y="142"/>
                  </a:moveTo>
                  <a:lnTo>
                    <a:pt x="0" y="353"/>
                  </a:lnTo>
                  <a:lnTo>
                    <a:pt x="51" y="386"/>
                  </a:lnTo>
                  <a:lnTo>
                    <a:pt x="220" y="420"/>
                  </a:lnTo>
                  <a:lnTo>
                    <a:pt x="277" y="389"/>
                  </a:lnTo>
                  <a:lnTo>
                    <a:pt x="351" y="270"/>
                  </a:lnTo>
                  <a:lnTo>
                    <a:pt x="422" y="207"/>
                  </a:lnTo>
                  <a:lnTo>
                    <a:pt x="406" y="268"/>
                  </a:lnTo>
                  <a:lnTo>
                    <a:pt x="498" y="167"/>
                  </a:lnTo>
                  <a:lnTo>
                    <a:pt x="576" y="127"/>
                  </a:lnTo>
                  <a:lnTo>
                    <a:pt x="473" y="55"/>
                  </a:lnTo>
                  <a:lnTo>
                    <a:pt x="429" y="0"/>
                  </a:lnTo>
                  <a:lnTo>
                    <a:pt x="342" y="102"/>
                  </a:lnTo>
                  <a:lnTo>
                    <a:pt x="321" y="171"/>
                  </a:lnTo>
                  <a:lnTo>
                    <a:pt x="190" y="214"/>
                  </a:lnTo>
                  <a:lnTo>
                    <a:pt x="78" y="349"/>
                  </a:lnTo>
                  <a:lnTo>
                    <a:pt x="112" y="182"/>
                  </a:lnTo>
                  <a:lnTo>
                    <a:pt x="93" y="14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4" name="Freeform 56"/>
            <p:cNvSpPr>
              <a:spLocks/>
            </p:cNvSpPr>
            <p:nvPr/>
          </p:nvSpPr>
          <p:spPr bwMode="auto">
            <a:xfrm>
              <a:off x="3240" y="1715"/>
              <a:ext cx="75" cy="144"/>
            </a:xfrm>
            <a:custGeom>
              <a:avLst/>
              <a:gdLst>
                <a:gd name="T0" fmla="*/ 37 w 151"/>
                <a:gd name="T1" fmla="*/ 0 h 287"/>
                <a:gd name="T2" fmla="*/ 8 w 151"/>
                <a:gd name="T3" fmla="*/ 86 h 287"/>
                <a:gd name="T4" fmla="*/ 0 w 151"/>
                <a:gd name="T5" fmla="*/ 244 h 287"/>
                <a:gd name="T6" fmla="*/ 63 w 151"/>
                <a:gd name="T7" fmla="*/ 287 h 287"/>
                <a:gd name="T8" fmla="*/ 71 w 151"/>
                <a:gd name="T9" fmla="*/ 147 h 287"/>
                <a:gd name="T10" fmla="*/ 143 w 151"/>
                <a:gd name="T11" fmla="*/ 175 h 287"/>
                <a:gd name="T12" fmla="*/ 90 w 151"/>
                <a:gd name="T13" fmla="*/ 82 h 287"/>
                <a:gd name="T14" fmla="*/ 151 w 151"/>
                <a:gd name="T15" fmla="*/ 113 h 287"/>
                <a:gd name="T16" fmla="*/ 135 w 151"/>
                <a:gd name="T17" fmla="*/ 48 h 287"/>
                <a:gd name="T18" fmla="*/ 37 w 151"/>
                <a:gd name="T19" fmla="*/ 0 h 287"/>
                <a:gd name="T20" fmla="*/ 37 w 151"/>
                <a:gd name="T21" fmla="*/ 0 h 2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1"/>
                <a:gd name="T34" fmla="*/ 0 h 287"/>
                <a:gd name="T35" fmla="*/ 151 w 151"/>
                <a:gd name="T36" fmla="*/ 287 h 28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1" h="287">
                  <a:moveTo>
                    <a:pt x="37" y="0"/>
                  </a:moveTo>
                  <a:lnTo>
                    <a:pt x="8" y="86"/>
                  </a:lnTo>
                  <a:lnTo>
                    <a:pt x="0" y="244"/>
                  </a:lnTo>
                  <a:lnTo>
                    <a:pt x="63" y="287"/>
                  </a:lnTo>
                  <a:lnTo>
                    <a:pt x="71" y="147"/>
                  </a:lnTo>
                  <a:lnTo>
                    <a:pt x="143" y="175"/>
                  </a:lnTo>
                  <a:lnTo>
                    <a:pt x="90" y="82"/>
                  </a:lnTo>
                  <a:lnTo>
                    <a:pt x="151" y="113"/>
                  </a:lnTo>
                  <a:lnTo>
                    <a:pt x="135" y="48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5" name="Freeform 57"/>
            <p:cNvSpPr>
              <a:spLocks/>
            </p:cNvSpPr>
            <p:nvPr/>
          </p:nvSpPr>
          <p:spPr bwMode="auto">
            <a:xfrm>
              <a:off x="3424" y="1608"/>
              <a:ext cx="206" cy="349"/>
            </a:xfrm>
            <a:custGeom>
              <a:avLst/>
              <a:gdLst>
                <a:gd name="T0" fmla="*/ 209 w 413"/>
                <a:gd name="T1" fmla="*/ 74 h 697"/>
                <a:gd name="T2" fmla="*/ 325 w 413"/>
                <a:gd name="T3" fmla="*/ 0 h 697"/>
                <a:gd name="T4" fmla="*/ 396 w 413"/>
                <a:gd name="T5" fmla="*/ 7 h 697"/>
                <a:gd name="T6" fmla="*/ 413 w 413"/>
                <a:gd name="T7" fmla="*/ 146 h 697"/>
                <a:gd name="T8" fmla="*/ 316 w 413"/>
                <a:gd name="T9" fmla="*/ 385 h 697"/>
                <a:gd name="T10" fmla="*/ 147 w 413"/>
                <a:gd name="T11" fmla="*/ 682 h 697"/>
                <a:gd name="T12" fmla="*/ 74 w 413"/>
                <a:gd name="T13" fmla="*/ 697 h 697"/>
                <a:gd name="T14" fmla="*/ 40 w 413"/>
                <a:gd name="T15" fmla="*/ 602 h 697"/>
                <a:gd name="T16" fmla="*/ 0 w 413"/>
                <a:gd name="T17" fmla="*/ 581 h 697"/>
                <a:gd name="T18" fmla="*/ 44 w 413"/>
                <a:gd name="T19" fmla="*/ 543 h 697"/>
                <a:gd name="T20" fmla="*/ 107 w 413"/>
                <a:gd name="T21" fmla="*/ 547 h 697"/>
                <a:gd name="T22" fmla="*/ 40 w 413"/>
                <a:gd name="T23" fmla="*/ 479 h 697"/>
                <a:gd name="T24" fmla="*/ 118 w 413"/>
                <a:gd name="T25" fmla="*/ 342 h 697"/>
                <a:gd name="T26" fmla="*/ 236 w 413"/>
                <a:gd name="T27" fmla="*/ 283 h 697"/>
                <a:gd name="T28" fmla="*/ 228 w 413"/>
                <a:gd name="T29" fmla="*/ 239 h 697"/>
                <a:gd name="T30" fmla="*/ 337 w 413"/>
                <a:gd name="T31" fmla="*/ 117 h 697"/>
                <a:gd name="T32" fmla="*/ 304 w 413"/>
                <a:gd name="T33" fmla="*/ 62 h 697"/>
                <a:gd name="T34" fmla="*/ 209 w 413"/>
                <a:gd name="T35" fmla="*/ 74 h 697"/>
                <a:gd name="T36" fmla="*/ 209 w 413"/>
                <a:gd name="T37" fmla="*/ 74 h 69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3"/>
                <a:gd name="T58" fmla="*/ 0 h 697"/>
                <a:gd name="T59" fmla="*/ 413 w 413"/>
                <a:gd name="T60" fmla="*/ 697 h 69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3" h="697">
                  <a:moveTo>
                    <a:pt x="209" y="74"/>
                  </a:moveTo>
                  <a:lnTo>
                    <a:pt x="325" y="0"/>
                  </a:lnTo>
                  <a:lnTo>
                    <a:pt x="396" y="7"/>
                  </a:lnTo>
                  <a:lnTo>
                    <a:pt x="413" y="146"/>
                  </a:lnTo>
                  <a:lnTo>
                    <a:pt x="316" y="385"/>
                  </a:lnTo>
                  <a:lnTo>
                    <a:pt x="147" y="682"/>
                  </a:lnTo>
                  <a:lnTo>
                    <a:pt x="74" y="697"/>
                  </a:lnTo>
                  <a:lnTo>
                    <a:pt x="40" y="602"/>
                  </a:lnTo>
                  <a:lnTo>
                    <a:pt x="0" y="581"/>
                  </a:lnTo>
                  <a:lnTo>
                    <a:pt x="44" y="543"/>
                  </a:lnTo>
                  <a:lnTo>
                    <a:pt x="107" y="547"/>
                  </a:lnTo>
                  <a:lnTo>
                    <a:pt x="40" y="479"/>
                  </a:lnTo>
                  <a:lnTo>
                    <a:pt x="118" y="342"/>
                  </a:lnTo>
                  <a:lnTo>
                    <a:pt x="236" y="283"/>
                  </a:lnTo>
                  <a:lnTo>
                    <a:pt x="228" y="239"/>
                  </a:lnTo>
                  <a:lnTo>
                    <a:pt x="337" y="117"/>
                  </a:lnTo>
                  <a:lnTo>
                    <a:pt x="304" y="62"/>
                  </a:lnTo>
                  <a:lnTo>
                    <a:pt x="209" y="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6" name="Freeform 58"/>
            <p:cNvSpPr>
              <a:spLocks/>
            </p:cNvSpPr>
            <p:nvPr/>
          </p:nvSpPr>
          <p:spPr bwMode="auto">
            <a:xfrm>
              <a:off x="3255" y="1956"/>
              <a:ext cx="174" cy="117"/>
            </a:xfrm>
            <a:custGeom>
              <a:avLst/>
              <a:gdLst>
                <a:gd name="T0" fmla="*/ 0 w 348"/>
                <a:gd name="T1" fmla="*/ 103 h 236"/>
                <a:gd name="T2" fmla="*/ 26 w 348"/>
                <a:gd name="T3" fmla="*/ 61 h 236"/>
                <a:gd name="T4" fmla="*/ 186 w 348"/>
                <a:gd name="T5" fmla="*/ 12 h 236"/>
                <a:gd name="T6" fmla="*/ 262 w 348"/>
                <a:gd name="T7" fmla="*/ 65 h 236"/>
                <a:gd name="T8" fmla="*/ 289 w 348"/>
                <a:gd name="T9" fmla="*/ 0 h 236"/>
                <a:gd name="T10" fmla="*/ 321 w 348"/>
                <a:gd name="T11" fmla="*/ 48 h 236"/>
                <a:gd name="T12" fmla="*/ 348 w 348"/>
                <a:gd name="T13" fmla="*/ 152 h 236"/>
                <a:gd name="T14" fmla="*/ 295 w 348"/>
                <a:gd name="T15" fmla="*/ 120 h 236"/>
                <a:gd name="T16" fmla="*/ 274 w 348"/>
                <a:gd name="T17" fmla="*/ 171 h 236"/>
                <a:gd name="T18" fmla="*/ 203 w 348"/>
                <a:gd name="T19" fmla="*/ 160 h 236"/>
                <a:gd name="T20" fmla="*/ 114 w 348"/>
                <a:gd name="T21" fmla="*/ 190 h 236"/>
                <a:gd name="T22" fmla="*/ 47 w 348"/>
                <a:gd name="T23" fmla="*/ 236 h 236"/>
                <a:gd name="T24" fmla="*/ 51 w 348"/>
                <a:gd name="T25" fmla="*/ 168 h 236"/>
                <a:gd name="T26" fmla="*/ 0 w 348"/>
                <a:gd name="T27" fmla="*/ 103 h 236"/>
                <a:gd name="T28" fmla="*/ 0 w 348"/>
                <a:gd name="T29" fmla="*/ 103 h 2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8"/>
                <a:gd name="T46" fmla="*/ 0 h 236"/>
                <a:gd name="T47" fmla="*/ 348 w 348"/>
                <a:gd name="T48" fmla="*/ 236 h 2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8" h="236">
                  <a:moveTo>
                    <a:pt x="0" y="103"/>
                  </a:moveTo>
                  <a:lnTo>
                    <a:pt x="26" y="61"/>
                  </a:lnTo>
                  <a:lnTo>
                    <a:pt x="186" y="12"/>
                  </a:lnTo>
                  <a:lnTo>
                    <a:pt x="262" y="65"/>
                  </a:lnTo>
                  <a:lnTo>
                    <a:pt x="289" y="0"/>
                  </a:lnTo>
                  <a:lnTo>
                    <a:pt x="321" y="48"/>
                  </a:lnTo>
                  <a:lnTo>
                    <a:pt x="348" y="152"/>
                  </a:lnTo>
                  <a:lnTo>
                    <a:pt x="295" y="120"/>
                  </a:lnTo>
                  <a:lnTo>
                    <a:pt x="274" y="171"/>
                  </a:lnTo>
                  <a:lnTo>
                    <a:pt x="203" y="160"/>
                  </a:lnTo>
                  <a:lnTo>
                    <a:pt x="114" y="190"/>
                  </a:lnTo>
                  <a:lnTo>
                    <a:pt x="47" y="236"/>
                  </a:lnTo>
                  <a:lnTo>
                    <a:pt x="51" y="168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7" name="Freeform 59"/>
            <p:cNvSpPr>
              <a:spLocks/>
            </p:cNvSpPr>
            <p:nvPr/>
          </p:nvSpPr>
          <p:spPr bwMode="auto">
            <a:xfrm>
              <a:off x="3164" y="2017"/>
              <a:ext cx="67" cy="44"/>
            </a:xfrm>
            <a:custGeom>
              <a:avLst/>
              <a:gdLst>
                <a:gd name="T0" fmla="*/ 0 w 135"/>
                <a:gd name="T1" fmla="*/ 7 h 87"/>
                <a:gd name="T2" fmla="*/ 122 w 135"/>
                <a:gd name="T3" fmla="*/ 0 h 87"/>
                <a:gd name="T4" fmla="*/ 135 w 135"/>
                <a:gd name="T5" fmla="*/ 38 h 87"/>
                <a:gd name="T6" fmla="*/ 107 w 135"/>
                <a:gd name="T7" fmla="*/ 83 h 87"/>
                <a:gd name="T8" fmla="*/ 65 w 135"/>
                <a:gd name="T9" fmla="*/ 87 h 87"/>
                <a:gd name="T10" fmla="*/ 0 w 135"/>
                <a:gd name="T11" fmla="*/ 7 h 87"/>
                <a:gd name="T12" fmla="*/ 0 w 135"/>
                <a:gd name="T13" fmla="*/ 7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5"/>
                <a:gd name="T22" fmla="*/ 0 h 87"/>
                <a:gd name="T23" fmla="*/ 135 w 135"/>
                <a:gd name="T24" fmla="*/ 87 h 8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5" h="87">
                  <a:moveTo>
                    <a:pt x="0" y="7"/>
                  </a:moveTo>
                  <a:lnTo>
                    <a:pt x="122" y="0"/>
                  </a:lnTo>
                  <a:lnTo>
                    <a:pt x="135" y="38"/>
                  </a:lnTo>
                  <a:lnTo>
                    <a:pt x="107" y="83"/>
                  </a:lnTo>
                  <a:lnTo>
                    <a:pt x="65" y="8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8" name="Freeform 60"/>
            <p:cNvSpPr>
              <a:spLocks/>
            </p:cNvSpPr>
            <p:nvPr/>
          </p:nvSpPr>
          <p:spPr bwMode="auto">
            <a:xfrm>
              <a:off x="2903" y="1561"/>
              <a:ext cx="59" cy="53"/>
            </a:xfrm>
            <a:custGeom>
              <a:avLst/>
              <a:gdLst>
                <a:gd name="T0" fmla="*/ 28 w 117"/>
                <a:gd name="T1" fmla="*/ 0 h 107"/>
                <a:gd name="T2" fmla="*/ 0 w 117"/>
                <a:gd name="T3" fmla="*/ 63 h 107"/>
                <a:gd name="T4" fmla="*/ 17 w 117"/>
                <a:gd name="T5" fmla="*/ 97 h 107"/>
                <a:gd name="T6" fmla="*/ 66 w 117"/>
                <a:gd name="T7" fmla="*/ 107 h 107"/>
                <a:gd name="T8" fmla="*/ 117 w 117"/>
                <a:gd name="T9" fmla="*/ 33 h 107"/>
                <a:gd name="T10" fmla="*/ 28 w 117"/>
                <a:gd name="T11" fmla="*/ 0 h 107"/>
                <a:gd name="T12" fmla="*/ 28 w 117"/>
                <a:gd name="T13" fmla="*/ 0 h 1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107"/>
                <a:gd name="T23" fmla="*/ 117 w 117"/>
                <a:gd name="T24" fmla="*/ 107 h 1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107">
                  <a:moveTo>
                    <a:pt x="28" y="0"/>
                  </a:moveTo>
                  <a:lnTo>
                    <a:pt x="0" y="63"/>
                  </a:lnTo>
                  <a:lnTo>
                    <a:pt x="17" y="97"/>
                  </a:lnTo>
                  <a:lnTo>
                    <a:pt x="66" y="107"/>
                  </a:lnTo>
                  <a:lnTo>
                    <a:pt x="117" y="3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29" name="Freeform 61"/>
            <p:cNvSpPr>
              <a:spLocks/>
            </p:cNvSpPr>
            <p:nvPr/>
          </p:nvSpPr>
          <p:spPr bwMode="auto">
            <a:xfrm>
              <a:off x="2801" y="1636"/>
              <a:ext cx="117" cy="182"/>
            </a:xfrm>
            <a:custGeom>
              <a:avLst/>
              <a:gdLst>
                <a:gd name="T0" fmla="*/ 183 w 234"/>
                <a:gd name="T1" fmla="*/ 0 h 363"/>
                <a:gd name="T2" fmla="*/ 128 w 234"/>
                <a:gd name="T3" fmla="*/ 100 h 363"/>
                <a:gd name="T4" fmla="*/ 38 w 234"/>
                <a:gd name="T5" fmla="*/ 174 h 363"/>
                <a:gd name="T6" fmla="*/ 0 w 234"/>
                <a:gd name="T7" fmla="*/ 247 h 363"/>
                <a:gd name="T8" fmla="*/ 17 w 234"/>
                <a:gd name="T9" fmla="*/ 363 h 363"/>
                <a:gd name="T10" fmla="*/ 88 w 234"/>
                <a:gd name="T11" fmla="*/ 281 h 363"/>
                <a:gd name="T12" fmla="*/ 156 w 234"/>
                <a:gd name="T13" fmla="*/ 239 h 363"/>
                <a:gd name="T14" fmla="*/ 234 w 234"/>
                <a:gd name="T15" fmla="*/ 133 h 363"/>
                <a:gd name="T16" fmla="*/ 145 w 234"/>
                <a:gd name="T17" fmla="*/ 169 h 363"/>
                <a:gd name="T18" fmla="*/ 213 w 234"/>
                <a:gd name="T19" fmla="*/ 59 h 363"/>
                <a:gd name="T20" fmla="*/ 183 w 234"/>
                <a:gd name="T21" fmla="*/ 0 h 363"/>
                <a:gd name="T22" fmla="*/ 183 w 234"/>
                <a:gd name="T23" fmla="*/ 0 h 36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34"/>
                <a:gd name="T37" fmla="*/ 0 h 363"/>
                <a:gd name="T38" fmla="*/ 234 w 234"/>
                <a:gd name="T39" fmla="*/ 363 h 36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34" h="363">
                  <a:moveTo>
                    <a:pt x="183" y="0"/>
                  </a:moveTo>
                  <a:lnTo>
                    <a:pt x="128" y="100"/>
                  </a:lnTo>
                  <a:lnTo>
                    <a:pt x="38" y="174"/>
                  </a:lnTo>
                  <a:lnTo>
                    <a:pt x="0" y="247"/>
                  </a:lnTo>
                  <a:lnTo>
                    <a:pt x="17" y="363"/>
                  </a:lnTo>
                  <a:lnTo>
                    <a:pt x="88" y="281"/>
                  </a:lnTo>
                  <a:lnTo>
                    <a:pt x="156" y="239"/>
                  </a:lnTo>
                  <a:lnTo>
                    <a:pt x="234" y="133"/>
                  </a:lnTo>
                  <a:lnTo>
                    <a:pt x="145" y="169"/>
                  </a:lnTo>
                  <a:lnTo>
                    <a:pt x="213" y="59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0" name="Freeform 62"/>
            <p:cNvSpPr>
              <a:spLocks/>
            </p:cNvSpPr>
            <p:nvPr/>
          </p:nvSpPr>
          <p:spPr bwMode="auto">
            <a:xfrm>
              <a:off x="2908" y="2035"/>
              <a:ext cx="62" cy="20"/>
            </a:xfrm>
            <a:custGeom>
              <a:avLst/>
              <a:gdLst>
                <a:gd name="T0" fmla="*/ 0 w 124"/>
                <a:gd name="T1" fmla="*/ 27 h 42"/>
                <a:gd name="T2" fmla="*/ 40 w 124"/>
                <a:gd name="T3" fmla="*/ 30 h 42"/>
                <a:gd name="T4" fmla="*/ 78 w 124"/>
                <a:gd name="T5" fmla="*/ 42 h 42"/>
                <a:gd name="T6" fmla="*/ 124 w 124"/>
                <a:gd name="T7" fmla="*/ 0 h 42"/>
                <a:gd name="T8" fmla="*/ 80 w 124"/>
                <a:gd name="T9" fmla="*/ 2 h 42"/>
                <a:gd name="T10" fmla="*/ 32 w 124"/>
                <a:gd name="T11" fmla="*/ 21 h 42"/>
                <a:gd name="T12" fmla="*/ 0 w 124"/>
                <a:gd name="T13" fmla="*/ 27 h 42"/>
                <a:gd name="T14" fmla="*/ 0 w 124"/>
                <a:gd name="T15" fmla="*/ 27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4"/>
                <a:gd name="T25" fmla="*/ 0 h 42"/>
                <a:gd name="T26" fmla="*/ 124 w 124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4" h="42">
                  <a:moveTo>
                    <a:pt x="0" y="27"/>
                  </a:moveTo>
                  <a:lnTo>
                    <a:pt x="40" y="30"/>
                  </a:lnTo>
                  <a:lnTo>
                    <a:pt x="78" y="42"/>
                  </a:lnTo>
                  <a:lnTo>
                    <a:pt x="124" y="0"/>
                  </a:lnTo>
                  <a:lnTo>
                    <a:pt x="80" y="2"/>
                  </a:lnTo>
                  <a:lnTo>
                    <a:pt x="32" y="21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1" name="Freeform 63"/>
            <p:cNvSpPr>
              <a:spLocks/>
            </p:cNvSpPr>
            <p:nvPr/>
          </p:nvSpPr>
          <p:spPr bwMode="auto">
            <a:xfrm>
              <a:off x="2960" y="2061"/>
              <a:ext cx="58" cy="49"/>
            </a:xfrm>
            <a:custGeom>
              <a:avLst/>
              <a:gdLst>
                <a:gd name="T0" fmla="*/ 0 w 116"/>
                <a:gd name="T1" fmla="*/ 48 h 97"/>
                <a:gd name="T2" fmla="*/ 81 w 116"/>
                <a:gd name="T3" fmla="*/ 0 h 97"/>
                <a:gd name="T4" fmla="*/ 108 w 116"/>
                <a:gd name="T5" fmla="*/ 2 h 97"/>
                <a:gd name="T6" fmla="*/ 116 w 116"/>
                <a:gd name="T7" fmla="*/ 34 h 97"/>
                <a:gd name="T8" fmla="*/ 62 w 116"/>
                <a:gd name="T9" fmla="*/ 97 h 97"/>
                <a:gd name="T10" fmla="*/ 60 w 116"/>
                <a:gd name="T11" fmla="*/ 50 h 97"/>
                <a:gd name="T12" fmla="*/ 0 w 116"/>
                <a:gd name="T13" fmla="*/ 48 h 97"/>
                <a:gd name="T14" fmla="*/ 0 w 116"/>
                <a:gd name="T15" fmla="*/ 48 h 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"/>
                <a:gd name="T25" fmla="*/ 0 h 97"/>
                <a:gd name="T26" fmla="*/ 116 w 116"/>
                <a:gd name="T27" fmla="*/ 97 h 9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" h="97">
                  <a:moveTo>
                    <a:pt x="0" y="48"/>
                  </a:moveTo>
                  <a:lnTo>
                    <a:pt x="81" y="0"/>
                  </a:lnTo>
                  <a:lnTo>
                    <a:pt x="108" y="2"/>
                  </a:lnTo>
                  <a:lnTo>
                    <a:pt x="116" y="34"/>
                  </a:lnTo>
                  <a:lnTo>
                    <a:pt x="62" y="97"/>
                  </a:lnTo>
                  <a:lnTo>
                    <a:pt x="60" y="5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2" name="Freeform 64"/>
            <p:cNvSpPr>
              <a:spLocks/>
            </p:cNvSpPr>
            <p:nvPr/>
          </p:nvSpPr>
          <p:spPr bwMode="auto">
            <a:xfrm>
              <a:off x="3002" y="2107"/>
              <a:ext cx="56" cy="45"/>
            </a:xfrm>
            <a:custGeom>
              <a:avLst/>
              <a:gdLst>
                <a:gd name="T0" fmla="*/ 0 w 112"/>
                <a:gd name="T1" fmla="*/ 77 h 91"/>
                <a:gd name="T2" fmla="*/ 59 w 112"/>
                <a:gd name="T3" fmla="*/ 47 h 91"/>
                <a:gd name="T4" fmla="*/ 67 w 112"/>
                <a:gd name="T5" fmla="*/ 66 h 91"/>
                <a:gd name="T6" fmla="*/ 61 w 112"/>
                <a:gd name="T7" fmla="*/ 91 h 91"/>
                <a:gd name="T8" fmla="*/ 112 w 112"/>
                <a:gd name="T9" fmla="*/ 17 h 91"/>
                <a:gd name="T10" fmla="*/ 88 w 112"/>
                <a:gd name="T11" fmla="*/ 0 h 91"/>
                <a:gd name="T12" fmla="*/ 44 w 112"/>
                <a:gd name="T13" fmla="*/ 34 h 91"/>
                <a:gd name="T14" fmla="*/ 0 w 112"/>
                <a:gd name="T15" fmla="*/ 77 h 91"/>
                <a:gd name="T16" fmla="*/ 0 w 112"/>
                <a:gd name="T17" fmla="*/ 77 h 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"/>
                <a:gd name="T28" fmla="*/ 0 h 91"/>
                <a:gd name="T29" fmla="*/ 112 w 112"/>
                <a:gd name="T30" fmla="*/ 91 h 9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" h="91">
                  <a:moveTo>
                    <a:pt x="0" y="77"/>
                  </a:moveTo>
                  <a:lnTo>
                    <a:pt x="59" y="47"/>
                  </a:lnTo>
                  <a:lnTo>
                    <a:pt x="67" y="66"/>
                  </a:lnTo>
                  <a:lnTo>
                    <a:pt x="61" y="91"/>
                  </a:lnTo>
                  <a:lnTo>
                    <a:pt x="112" y="17"/>
                  </a:lnTo>
                  <a:lnTo>
                    <a:pt x="88" y="0"/>
                  </a:lnTo>
                  <a:lnTo>
                    <a:pt x="44" y="34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3" name="Freeform 65"/>
            <p:cNvSpPr>
              <a:spLocks/>
            </p:cNvSpPr>
            <p:nvPr/>
          </p:nvSpPr>
          <p:spPr bwMode="auto">
            <a:xfrm>
              <a:off x="2880" y="1350"/>
              <a:ext cx="134" cy="247"/>
            </a:xfrm>
            <a:custGeom>
              <a:avLst/>
              <a:gdLst>
                <a:gd name="T0" fmla="*/ 219 w 268"/>
                <a:gd name="T1" fmla="*/ 4 h 495"/>
                <a:gd name="T2" fmla="*/ 160 w 268"/>
                <a:gd name="T3" fmla="*/ 69 h 495"/>
                <a:gd name="T4" fmla="*/ 160 w 268"/>
                <a:gd name="T5" fmla="*/ 109 h 495"/>
                <a:gd name="T6" fmla="*/ 139 w 268"/>
                <a:gd name="T7" fmla="*/ 156 h 495"/>
                <a:gd name="T8" fmla="*/ 129 w 268"/>
                <a:gd name="T9" fmla="*/ 230 h 495"/>
                <a:gd name="T10" fmla="*/ 127 w 268"/>
                <a:gd name="T11" fmla="*/ 291 h 495"/>
                <a:gd name="T12" fmla="*/ 89 w 268"/>
                <a:gd name="T13" fmla="*/ 346 h 495"/>
                <a:gd name="T14" fmla="*/ 63 w 268"/>
                <a:gd name="T15" fmla="*/ 377 h 495"/>
                <a:gd name="T16" fmla="*/ 0 w 268"/>
                <a:gd name="T17" fmla="*/ 495 h 495"/>
                <a:gd name="T18" fmla="*/ 13 w 268"/>
                <a:gd name="T19" fmla="*/ 495 h 495"/>
                <a:gd name="T20" fmla="*/ 67 w 268"/>
                <a:gd name="T21" fmla="*/ 394 h 495"/>
                <a:gd name="T22" fmla="*/ 106 w 268"/>
                <a:gd name="T23" fmla="*/ 421 h 495"/>
                <a:gd name="T24" fmla="*/ 190 w 268"/>
                <a:gd name="T25" fmla="*/ 447 h 495"/>
                <a:gd name="T26" fmla="*/ 240 w 268"/>
                <a:gd name="T27" fmla="*/ 453 h 495"/>
                <a:gd name="T28" fmla="*/ 264 w 268"/>
                <a:gd name="T29" fmla="*/ 441 h 495"/>
                <a:gd name="T30" fmla="*/ 268 w 268"/>
                <a:gd name="T31" fmla="*/ 403 h 495"/>
                <a:gd name="T32" fmla="*/ 224 w 268"/>
                <a:gd name="T33" fmla="*/ 441 h 495"/>
                <a:gd name="T34" fmla="*/ 154 w 268"/>
                <a:gd name="T35" fmla="*/ 426 h 495"/>
                <a:gd name="T36" fmla="*/ 108 w 268"/>
                <a:gd name="T37" fmla="*/ 407 h 495"/>
                <a:gd name="T38" fmla="*/ 99 w 268"/>
                <a:gd name="T39" fmla="*/ 377 h 495"/>
                <a:gd name="T40" fmla="*/ 101 w 268"/>
                <a:gd name="T41" fmla="*/ 346 h 495"/>
                <a:gd name="T42" fmla="*/ 129 w 268"/>
                <a:gd name="T43" fmla="*/ 306 h 495"/>
                <a:gd name="T44" fmla="*/ 148 w 268"/>
                <a:gd name="T45" fmla="*/ 324 h 495"/>
                <a:gd name="T46" fmla="*/ 144 w 268"/>
                <a:gd name="T47" fmla="*/ 291 h 495"/>
                <a:gd name="T48" fmla="*/ 139 w 268"/>
                <a:gd name="T49" fmla="*/ 206 h 495"/>
                <a:gd name="T50" fmla="*/ 152 w 268"/>
                <a:gd name="T51" fmla="*/ 149 h 495"/>
                <a:gd name="T52" fmla="*/ 169 w 268"/>
                <a:gd name="T53" fmla="*/ 95 h 495"/>
                <a:gd name="T54" fmla="*/ 173 w 268"/>
                <a:gd name="T55" fmla="*/ 65 h 495"/>
                <a:gd name="T56" fmla="*/ 209 w 268"/>
                <a:gd name="T57" fmla="*/ 21 h 495"/>
                <a:gd name="T58" fmla="*/ 228 w 268"/>
                <a:gd name="T59" fmla="*/ 10 h 495"/>
                <a:gd name="T60" fmla="*/ 241 w 268"/>
                <a:gd name="T61" fmla="*/ 16 h 495"/>
                <a:gd name="T62" fmla="*/ 253 w 268"/>
                <a:gd name="T63" fmla="*/ 67 h 495"/>
                <a:gd name="T64" fmla="*/ 251 w 268"/>
                <a:gd name="T65" fmla="*/ 94 h 495"/>
                <a:gd name="T66" fmla="*/ 236 w 268"/>
                <a:gd name="T67" fmla="*/ 105 h 495"/>
                <a:gd name="T68" fmla="*/ 232 w 268"/>
                <a:gd name="T69" fmla="*/ 128 h 495"/>
                <a:gd name="T70" fmla="*/ 249 w 268"/>
                <a:gd name="T71" fmla="*/ 135 h 495"/>
                <a:gd name="T72" fmla="*/ 249 w 268"/>
                <a:gd name="T73" fmla="*/ 162 h 495"/>
                <a:gd name="T74" fmla="*/ 262 w 268"/>
                <a:gd name="T75" fmla="*/ 166 h 495"/>
                <a:gd name="T76" fmla="*/ 268 w 268"/>
                <a:gd name="T77" fmla="*/ 99 h 495"/>
                <a:gd name="T78" fmla="*/ 255 w 268"/>
                <a:gd name="T79" fmla="*/ 10 h 495"/>
                <a:gd name="T80" fmla="*/ 245 w 268"/>
                <a:gd name="T81" fmla="*/ 0 h 495"/>
                <a:gd name="T82" fmla="*/ 219 w 268"/>
                <a:gd name="T83" fmla="*/ 4 h 495"/>
                <a:gd name="T84" fmla="*/ 219 w 268"/>
                <a:gd name="T85" fmla="*/ 4 h 49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68"/>
                <a:gd name="T130" fmla="*/ 0 h 495"/>
                <a:gd name="T131" fmla="*/ 268 w 268"/>
                <a:gd name="T132" fmla="*/ 495 h 49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68" h="495">
                  <a:moveTo>
                    <a:pt x="219" y="4"/>
                  </a:moveTo>
                  <a:lnTo>
                    <a:pt x="160" y="69"/>
                  </a:lnTo>
                  <a:lnTo>
                    <a:pt x="160" y="109"/>
                  </a:lnTo>
                  <a:lnTo>
                    <a:pt x="139" y="156"/>
                  </a:lnTo>
                  <a:lnTo>
                    <a:pt x="129" y="230"/>
                  </a:lnTo>
                  <a:lnTo>
                    <a:pt x="127" y="291"/>
                  </a:lnTo>
                  <a:lnTo>
                    <a:pt x="89" y="346"/>
                  </a:lnTo>
                  <a:lnTo>
                    <a:pt x="63" y="377"/>
                  </a:lnTo>
                  <a:lnTo>
                    <a:pt x="0" y="495"/>
                  </a:lnTo>
                  <a:lnTo>
                    <a:pt x="13" y="495"/>
                  </a:lnTo>
                  <a:lnTo>
                    <a:pt x="67" y="394"/>
                  </a:lnTo>
                  <a:lnTo>
                    <a:pt x="106" y="421"/>
                  </a:lnTo>
                  <a:lnTo>
                    <a:pt x="190" y="447"/>
                  </a:lnTo>
                  <a:lnTo>
                    <a:pt x="240" y="453"/>
                  </a:lnTo>
                  <a:lnTo>
                    <a:pt x="264" y="441"/>
                  </a:lnTo>
                  <a:lnTo>
                    <a:pt x="268" y="403"/>
                  </a:lnTo>
                  <a:lnTo>
                    <a:pt x="224" y="441"/>
                  </a:lnTo>
                  <a:lnTo>
                    <a:pt x="154" y="426"/>
                  </a:lnTo>
                  <a:lnTo>
                    <a:pt x="108" y="407"/>
                  </a:lnTo>
                  <a:lnTo>
                    <a:pt x="99" y="377"/>
                  </a:lnTo>
                  <a:lnTo>
                    <a:pt x="101" y="346"/>
                  </a:lnTo>
                  <a:lnTo>
                    <a:pt x="129" y="306"/>
                  </a:lnTo>
                  <a:lnTo>
                    <a:pt x="148" y="324"/>
                  </a:lnTo>
                  <a:lnTo>
                    <a:pt x="144" y="291"/>
                  </a:lnTo>
                  <a:lnTo>
                    <a:pt x="139" y="206"/>
                  </a:lnTo>
                  <a:lnTo>
                    <a:pt x="152" y="149"/>
                  </a:lnTo>
                  <a:lnTo>
                    <a:pt x="169" y="95"/>
                  </a:lnTo>
                  <a:lnTo>
                    <a:pt x="173" y="65"/>
                  </a:lnTo>
                  <a:lnTo>
                    <a:pt x="209" y="21"/>
                  </a:lnTo>
                  <a:lnTo>
                    <a:pt x="228" y="10"/>
                  </a:lnTo>
                  <a:lnTo>
                    <a:pt x="241" y="16"/>
                  </a:lnTo>
                  <a:lnTo>
                    <a:pt x="253" y="67"/>
                  </a:lnTo>
                  <a:lnTo>
                    <a:pt x="251" y="94"/>
                  </a:lnTo>
                  <a:lnTo>
                    <a:pt x="236" y="105"/>
                  </a:lnTo>
                  <a:lnTo>
                    <a:pt x="232" y="128"/>
                  </a:lnTo>
                  <a:lnTo>
                    <a:pt x="249" y="135"/>
                  </a:lnTo>
                  <a:lnTo>
                    <a:pt x="249" y="162"/>
                  </a:lnTo>
                  <a:lnTo>
                    <a:pt x="262" y="166"/>
                  </a:lnTo>
                  <a:lnTo>
                    <a:pt x="268" y="99"/>
                  </a:lnTo>
                  <a:lnTo>
                    <a:pt x="255" y="10"/>
                  </a:lnTo>
                  <a:lnTo>
                    <a:pt x="245" y="0"/>
                  </a:lnTo>
                  <a:lnTo>
                    <a:pt x="219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4" name="Freeform 66"/>
            <p:cNvSpPr>
              <a:spLocks/>
            </p:cNvSpPr>
            <p:nvPr/>
          </p:nvSpPr>
          <p:spPr bwMode="auto">
            <a:xfrm>
              <a:off x="2971" y="1378"/>
              <a:ext cx="43" cy="70"/>
            </a:xfrm>
            <a:custGeom>
              <a:avLst/>
              <a:gdLst>
                <a:gd name="T0" fmla="*/ 10 w 86"/>
                <a:gd name="T1" fmla="*/ 0 h 140"/>
                <a:gd name="T2" fmla="*/ 27 w 86"/>
                <a:gd name="T3" fmla="*/ 28 h 140"/>
                <a:gd name="T4" fmla="*/ 25 w 86"/>
                <a:gd name="T5" fmla="*/ 68 h 140"/>
                <a:gd name="T6" fmla="*/ 37 w 86"/>
                <a:gd name="T7" fmla="*/ 98 h 140"/>
                <a:gd name="T8" fmla="*/ 58 w 86"/>
                <a:gd name="T9" fmla="*/ 108 h 140"/>
                <a:gd name="T10" fmla="*/ 77 w 86"/>
                <a:gd name="T11" fmla="*/ 100 h 140"/>
                <a:gd name="T12" fmla="*/ 86 w 86"/>
                <a:gd name="T13" fmla="*/ 119 h 140"/>
                <a:gd name="T14" fmla="*/ 52 w 86"/>
                <a:gd name="T15" fmla="*/ 140 h 140"/>
                <a:gd name="T16" fmla="*/ 33 w 86"/>
                <a:gd name="T17" fmla="*/ 123 h 140"/>
                <a:gd name="T18" fmla="*/ 29 w 86"/>
                <a:gd name="T19" fmla="*/ 106 h 140"/>
                <a:gd name="T20" fmla="*/ 16 w 86"/>
                <a:gd name="T21" fmla="*/ 93 h 140"/>
                <a:gd name="T22" fmla="*/ 19 w 86"/>
                <a:gd name="T23" fmla="*/ 68 h 140"/>
                <a:gd name="T24" fmla="*/ 0 w 86"/>
                <a:gd name="T25" fmla="*/ 57 h 140"/>
                <a:gd name="T26" fmla="*/ 14 w 86"/>
                <a:gd name="T27" fmla="*/ 53 h 140"/>
                <a:gd name="T28" fmla="*/ 18 w 86"/>
                <a:gd name="T29" fmla="*/ 28 h 140"/>
                <a:gd name="T30" fmla="*/ 8 w 86"/>
                <a:gd name="T31" fmla="*/ 15 h 140"/>
                <a:gd name="T32" fmla="*/ 10 w 86"/>
                <a:gd name="T33" fmla="*/ 0 h 140"/>
                <a:gd name="T34" fmla="*/ 10 w 86"/>
                <a:gd name="T35" fmla="*/ 0 h 14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6"/>
                <a:gd name="T55" fmla="*/ 0 h 140"/>
                <a:gd name="T56" fmla="*/ 86 w 86"/>
                <a:gd name="T57" fmla="*/ 140 h 140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6" h="140">
                  <a:moveTo>
                    <a:pt x="10" y="0"/>
                  </a:moveTo>
                  <a:lnTo>
                    <a:pt x="27" y="28"/>
                  </a:lnTo>
                  <a:lnTo>
                    <a:pt x="25" y="68"/>
                  </a:lnTo>
                  <a:lnTo>
                    <a:pt x="37" y="98"/>
                  </a:lnTo>
                  <a:lnTo>
                    <a:pt x="58" y="108"/>
                  </a:lnTo>
                  <a:lnTo>
                    <a:pt x="77" y="100"/>
                  </a:lnTo>
                  <a:lnTo>
                    <a:pt x="86" y="119"/>
                  </a:lnTo>
                  <a:lnTo>
                    <a:pt x="52" y="140"/>
                  </a:lnTo>
                  <a:lnTo>
                    <a:pt x="33" y="123"/>
                  </a:lnTo>
                  <a:lnTo>
                    <a:pt x="29" y="106"/>
                  </a:lnTo>
                  <a:lnTo>
                    <a:pt x="16" y="93"/>
                  </a:lnTo>
                  <a:lnTo>
                    <a:pt x="19" y="68"/>
                  </a:lnTo>
                  <a:lnTo>
                    <a:pt x="0" y="57"/>
                  </a:lnTo>
                  <a:lnTo>
                    <a:pt x="14" y="53"/>
                  </a:lnTo>
                  <a:lnTo>
                    <a:pt x="18" y="28"/>
                  </a:lnTo>
                  <a:lnTo>
                    <a:pt x="8" y="15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5" name="Freeform 67"/>
            <p:cNvSpPr>
              <a:spLocks/>
            </p:cNvSpPr>
            <p:nvPr/>
          </p:nvSpPr>
          <p:spPr bwMode="auto">
            <a:xfrm>
              <a:off x="3001" y="1336"/>
              <a:ext cx="36" cy="109"/>
            </a:xfrm>
            <a:custGeom>
              <a:avLst/>
              <a:gdLst>
                <a:gd name="T0" fmla="*/ 0 w 73"/>
                <a:gd name="T1" fmla="*/ 28 h 219"/>
                <a:gd name="T2" fmla="*/ 33 w 73"/>
                <a:gd name="T3" fmla="*/ 0 h 219"/>
                <a:gd name="T4" fmla="*/ 59 w 73"/>
                <a:gd name="T5" fmla="*/ 2 h 219"/>
                <a:gd name="T6" fmla="*/ 73 w 73"/>
                <a:gd name="T7" fmla="*/ 49 h 219"/>
                <a:gd name="T8" fmla="*/ 73 w 73"/>
                <a:gd name="T9" fmla="*/ 125 h 219"/>
                <a:gd name="T10" fmla="*/ 69 w 73"/>
                <a:gd name="T11" fmla="*/ 173 h 219"/>
                <a:gd name="T12" fmla="*/ 65 w 73"/>
                <a:gd name="T13" fmla="*/ 211 h 219"/>
                <a:gd name="T14" fmla="*/ 40 w 73"/>
                <a:gd name="T15" fmla="*/ 219 h 219"/>
                <a:gd name="T16" fmla="*/ 19 w 73"/>
                <a:gd name="T17" fmla="*/ 203 h 219"/>
                <a:gd name="T18" fmla="*/ 27 w 73"/>
                <a:gd name="T19" fmla="*/ 200 h 219"/>
                <a:gd name="T20" fmla="*/ 44 w 73"/>
                <a:gd name="T21" fmla="*/ 203 h 219"/>
                <a:gd name="T22" fmla="*/ 55 w 73"/>
                <a:gd name="T23" fmla="*/ 190 h 219"/>
                <a:gd name="T24" fmla="*/ 55 w 73"/>
                <a:gd name="T25" fmla="*/ 167 h 219"/>
                <a:gd name="T26" fmla="*/ 36 w 73"/>
                <a:gd name="T27" fmla="*/ 169 h 219"/>
                <a:gd name="T28" fmla="*/ 40 w 73"/>
                <a:gd name="T29" fmla="*/ 154 h 219"/>
                <a:gd name="T30" fmla="*/ 57 w 73"/>
                <a:gd name="T31" fmla="*/ 146 h 219"/>
                <a:gd name="T32" fmla="*/ 61 w 73"/>
                <a:gd name="T33" fmla="*/ 47 h 219"/>
                <a:gd name="T34" fmla="*/ 54 w 73"/>
                <a:gd name="T35" fmla="*/ 13 h 219"/>
                <a:gd name="T36" fmla="*/ 33 w 73"/>
                <a:gd name="T37" fmla="*/ 8 h 219"/>
                <a:gd name="T38" fmla="*/ 6 w 73"/>
                <a:gd name="T39" fmla="*/ 32 h 219"/>
                <a:gd name="T40" fmla="*/ 0 w 73"/>
                <a:gd name="T41" fmla="*/ 28 h 219"/>
                <a:gd name="T42" fmla="*/ 0 w 73"/>
                <a:gd name="T43" fmla="*/ 28 h 21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"/>
                <a:gd name="T67" fmla="*/ 0 h 219"/>
                <a:gd name="T68" fmla="*/ 73 w 73"/>
                <a:gd name="T69" fmla="*/ 219 h 219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" h="219">
                  <a:moveTo>
                    <a:pt x="0" y="28"/>
                  </a:moveTo>
                  <a:lnTo>
                    <a:pt x="33" y="0"/>
                  </a:lnTo>
                  <a:lnTo>
                    <a:pt x="59" y="2"/>
                  </a:lnTo>
                  <a:lnTo>
                    <a:pt x="73" y="49"/>
                  </a:lnTo>
                  <a:lnTo>
                    <a:pt x="73" y="125"/>
                  </a:lnTo>
                  <a:lnTo>
                    <a:pt x="69" y="173"/>
                  </a:lnTo>
                  <a:lnTo>
                    <a:pt x="65" y="211"/>
                  </a:lnTo>
                  <a:lnTo>
                    <a:pt x="40" y="219"/>
                  </a:lnTo>
                  <a:lnTo>
                    <a:pt x="19" y="203"/>
                  </a:lnTo>
                  <a:lnTo>
                    <a:pt x="27" y="200"/>
                  </a:lnTo>
                  <a:lnTo>
                    <a:pt x="44" y="203"/>
                  </a:lnTo>
                  <a:lnTo>
                    <a:pt x="55" y="190"/>
                  </a:lnTo>
                  <a:lnTo>
                    <a:pt x="55" y="167"/>
                  </a:lnTo>
                  <a:lnTo>
                    <a:pt x="36" y="169"/>
                  </a:lnTo>
                  <a:lnTo>
                    <a:pt x="40" y="154"/>
                  </a:lnTo>
                  <a:lnTo>
                    <a:pt x="57" y="146"/>
                  </a:lnTo>
                  <a:lnTo>
                    <a:pt x="61" y="47"/>
                  </a:lnTo>
                  <a:lnTo>
                    <a:pt x="54" y="13"/>
                  </a:lnTo>
                  <a:lnTo>
                    <a:pt x="33" y="8"/>
                  </a:lnTo>
                  <a:lnTo>
                    <a:pt x="6" y="32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6" name="Freeform 68"/>
            <p:cNvSpPr>
              <a:spLocks/>
            </p:cNvSpPr>
            <p:nvPr/>
          </p:nvSpPr>
          <p:spPr bwMode="auto">
            <a:xfrm>
              <a:off x="3029" y="1319"/>
              <a:ext cx="79" cy="117"/>
            </a:xfrm>
            <a:custGeom>
              <a:avLst/>
              <a:gdLst>
                <a:gd name="T0" fmla="*/ 0 w 158"/>
                <a:gd name="T1" fmla="*/ 42 h 234"/>
                <a:gd name="T2" fmla="*/ 16 w 158"/>
                <a:gd name="T3" fmla="*/ 15 h 234"/>
                <a:gd name="T4" fmla="*/ 44 w 158"/>
                <a:gd name="T5" fmla="*/ 2 h 234"/>
                <a:gd name="T6" fmla="*/ 76 w 158"/>
                <a:gd name="T7" fmla="*/ 5 h 234"/>
                <a:gd name="T8" fmla="*/ 84 w 158"/>
                <a:gd name="T9" fmla="*/ 11 h 234"/>
                <a:gd name="T10" fmla="*/ 105 w 158"/>
                <a:gd name="T11" fmla="*/ 0 h 234"/>
                <a:gd name="T12" fmla="*/ 134 w 158"/>
                <a:gd name="T13" fmla="*/ 0 h 234"/>
                <a:gd name="T14" fmla="*/ 153 w 158"/>
                <a:gd name="T15" fmla="*/ 11 h 234"/>
                <a:gd name="T16" fmla="*/ 158 w 158"/>
                <a:gd name="T17" fmla="*/ 47 h 234"/>
                <a:gd name="T18" fmla="*/ 151 w 158"/>
                <a:gd name="T19" fmla="*/ 40 h 234"/>
                <a:gd name="T20" fmla="*/ 139 w 158"/>
                <a:gd name="T21" fmla="*/ 13 h 234"/>
                <a:gd name="T22" fmla="*/ 118 w 158"/>
                <a:gd name="T23" fmla="*/ 7 h 234"/>
                <a:gd name="T24" fmla="*/ 97 w 158"/>
                <a:gd name="T25" fmla="*/ 11 h 234"/>
                <a:gd name="T26" fmla="*/ 80 w 158"/>
                <a:gd name="T27" fmla="*/ 55 h 234"/>
                <a:gd name="T28" fmla="*/ 71 w 158"/>
                <a:gd name="T29" fmla="*/ 93 h 234"/>
                <a:gd name="T30" fmla="*/ 88 w 158"/>
                <a:gd name="T31" fmla="*/ 104 h 234"/>
                <a:gd name="T32" fmla="*/ 109 w 158"/>
                <a:gd name="T33" fmla="*/ 95 h 234"/>
                <a:gd name="T34" fmla="*/ 141 w 158"/>
                <a:gd name="T35" fmla="*/ 57 h 234"/>
                <a:gd name="T36" fmla="*/ 147 w 158"/>
                <a:gd name="T37" fmla="*/ 68 h 234"/>
                <a:gd name="T38" fmla="*/ 95 w 158"/>
                <a:gd name="T39" fmla="*/ 121 h 234"/>
                <a:gd name="T40" fmla="*/ 78 w 158"/>
                <a:gd name="T41" fmla="*/ 148 h 234"/>
                <a:gd name="T42" fmla="*/ 67 w 158"/>
                <a:gd name="T43" fmla="*/ 215 h 234"/>
                <a:gd name="T44" fmla="*/ 40 w 158"/>
                <a:gd name="T45" fmla="*/ 234 h 234"/>
                <a:gd name="T46" fmla="*/ 16 w 158"/>
                <a:gd name="T47" fmla="*/ 220 h 234"/>
                <a:gd name="T48" fmla="*/ 25 w 158"/>
                <a:gd name="T49" fmla="*/ 213 h 234"/>
                <a:gd name="T50" fmla="*/ 42 w 158"/>
                <a:gd name="T51" fmla="*/ 216 h 234"/>
                <a:gd name="T52" fmla="*/ 54 w 158"/>
                <a:gd name="T53" fmla="*/ 201 h 234"/>
                <a:gd name="T54" fmla="*/ 59 w 158"/>
                <a:gd name="T55" fmla="*/ 176 h 234"/>
                <a:gd name="T56" fmla="*/ 40 w 158"/>
                <a:gd name="T57" fmla="*/ 175 h 234"/>
                <a:gd name="T58" fmla="*/ 56 w 158"/>
                <a:gd name="T59" fmla="*/ 165 h 234"/>
                <a:gd name="T60" fmla="*/ 63 w 158"/>
                <a:gd name="T61" fmla="*/ 140 h 234"/>
                <a:gd name="T62" fmla="*/ 25 w 158"/>
                <a:gd name="T63" fmla="*/ 148 h 234"/>
                <a:gd name="T64" fmla="*/ 40 w 158"/>
                <a:gd name="T65" fmla="*/ 118 h 234"/>
                <a:gd name="T66" fmla="*/ 61 w 158"/>
                <a:gd name="T67" fmla="*/ 95 h 234"/>
                <a:gd name="T68" fmla="*/ 63 w 158"/>
                <a:gd name="T69" fmla="*/ 81 h 234"/>
                <a:gd name="T70" fmla="*/ 69 w 158"/>
                <a:gd name="T71" fmla="*/ 21 h 234"/>
                <a:gd name="T72" fmla="*/ 48 w 158"/>
                <a:gd name="T73" fmla="*/ 11 h 234"/>
                <a:gd name="T74" fmla="*/ 21 w 158"/>
                <a:gd name="T75" fmla="*/ 21 h 234"/>
                <a:gd name="T76" fmla="*/ 2 w 158"/>
                <a:gd name="T77" fmla="*/ 53 h 234"/>
                <a:gd name="T78" fmla="*/ 0 w 158"/>
                <a:gd name="T79" fmla="*/ 42 h 234"/>
                <a:gd name="T80" fmla="*/ 0 w 158"/>
                <a:gd name="T81" fmla="*/ 42 h 23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234"/>
                <a:gd name="T125" fmla="*/ 158 w 158"/>
                <a:gd name="T126" fmla="*/ 234 h 23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234">
                  <a:moveTo>
                    <a:pt x="0" y="42"/>
                  </a:moveTo>
                  <a:lnTo>
                    <a:pt x="16" y="15"/>
                  </a:lnTo>
                  <a:lnTo>
                    <a:pt x="44" y="2"/>
                  </a:lnTo>
                  <a:lnTo>
                    <a:pt x="76" y="5"/>
                  </a:lnTo>
                  <a:lnTo>
                    <a:pt x="84" y="11"/>
                  </a:lnTo>
                  <a:lnTo>
                    <a:pt x="105" y="0"/>
                  </a:lnTo>
                  <a:lnTo>
                    <a:pt x="134" y="0"/>
                  </a:lnTo>
                  <a:lnTo>
                    <a:pt x="153" y="11"/>
                  </a:lnTo>
                  <a:lnTo>
                    <a:pt x="158" y="47"/>
                  </a:lnTo>
                  <a:lnTo>
                    <a:pt x="151" y="40"/>
                  </a:lnTo>
                  <a:lnTo>
                    <a:pt x="139" y="13"/>
                  </a:lnTo>
                  <a:lnTo>
                    <a:pt x="118" y="7"/>
                  </a:lnTo>
                  <a:lnTo>
                    <a:pt x="97" y="11"/>
                  </a:lnTo>
                  <a:lnTo>
                    <a:pt x="80" y="55"/>
                  </a:lnTo>
                  <a:lnTo>
                    <a:pt x="71" y="93"/>
                  </a:lnTo>
                  <a:lnTo>
                    <a:pt x="88" y="104"/>
                  </a:lnTo>
                  <a:lnTo>
                    <a:pt x="109" y="95"/>
                  </a:lnTo>
                  <a:lnTo>
                    <a:pt x="141" y="57"/>
                  </a:lnTo>
                  <a:lnTo>
                    <a:pt x="147" y="68"/>
                  </a:lnTo>
                  <a:lnTo>
                    <a:pt x="95" y="121"/>
                  </a:lnTo>
                  <a:lnTo>
                    <a:pt x="78" y="148"/>
                  </a:lnTo>
                  <a:lnTo>
                    <a:pt x="67" y="215"/>
                  </a:lnTo>
                  <a:lnTo>
                    <a:pt x="40" y="234"/>
                  </a:lnTo>
                  <a:lnTo>
                    <a:pt x="16" y="220"/>
                  </a:lnTo>
                  <a:lnTo>
                    <a:pt x="25" y="213"/>
                  </a:lnTo>
                  <a:lnTo>
                    <a:pt x="42" y="216"/>
                  </a:lnTo>
                  <a:lnTo>
                    <a:pt x="54" y="201"/>
                  </a:lnTo>
                  <a:lnTo>
                    <a:pt x="59" y="176"/>
                  </a:lnTo>
                  <a:lnTo>
                    <a:pt x="40" y="175"/>
                  </a:lnTo>
                  <a:lnTo>
                    <a:pt x="56" y="165"/>
                  </a:lnTo>
                  <a:lnTo>
                    <a:pt x="63" y="140"/>
                  </a:lnTo>
                  <a:lnTo>
                    <a:pt x="25" y="148"/>
                  </a:lnTo>
                  <a:lnTo>
                    <a:pt x="40" y="118"/>
                  </a:lnTo>
                  <a:lnTo>
                    <a:pt x="61" y="95"/>
                  </a:lnTo>
                  <a:lnTo>
                    <a:pt x="63" y="81"/>
                  </a:lnTo>
                  <a:lnTo>
                    <a:pt x="69" y="21"/>
                  </a:lnTo>
                  <a:lnTo>
                    <a:pt x="48" y="11"/>
                  </a:lnTo>
                  <a:lnTo>
                    <a:pt x="21" y="21"/>
                  </a:lnTo>
                  <a:lnTo>
                    <a:pt x="2" y="53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7" name="Freeform 69"/>
            <p:cNvSpPr>
              <a:spLocks/>
            </p:cNvSpPr>
            <p:nvPr/>
          </p:nvSpPr>
          <p:spPr bwMode="auto">
            <a:xfrm>
              <a:off x="3095" y="1253"/>
              <a:ext cx="129" cy="101"/>
            </a:xfrm>
            <a:custGeom>
              <a:avLst/>
              <a:gdLst>
                <a:gd name="T0" fmla="*/ 15 w 256"/>
                <a:gd name="T1" fmla="*/ 171 h 201"/>
                <a:gd name="T2" fmla="*/ 0 w 256"/>
                <a:gd name="T3" fmla="*/ 201 h 201"/>
                <a:gd name="T4" fmla="*/ 19 w 256"/>
                <a:gd name="T5" fmla="*/ 201 h 201"/>
                <a:gd name="T6" fmla="*/ 256 w 256"/>
                <a:gd name="T7" fmla="*/ 9 h 201"/>
                <a:gd name="T8" fmla="*/ 243 w 256"/>
                <a:gd name="T9" fmla="*/ 0 h 201"/>
                <a:gd name="T10" fmla="*/ 15 w 256"/>
                <a:gd name="T11" fmla="*/ 171 h 201"/>
                <a:gd name="T12" fmla="*/ 15 w 256"/>
                <a:gd name="T13" fmla="*/ 171 h 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6"/>
                <a:gd name="T22" fmla="*/ 0 h 201"/>
                <a:gd name="T23" fmla="*/ 256 w 256"/>
                <a:gd name="T24" fmla="*/ 201 h 20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6" h="201">
                  <a:moveTo>
                    <a:pt x="15" y="171"/>
                  </a:moveTo>
                  <a:lnTo>
                    <a:pt x="0" y="201"/>
                  </a:lnTo>
                  <a:lnTo>
                    <a:pt x="19" y="201"/>
                  </a:lnTo>
                  <a:lnTo>
                    <a:pt x="256" y="9"/>
                  </a:lnTo>
                  <a:lnTo>
                    <a:pt x="243" y="0"/>
                  </a:lnTo>
                  <a:lnTo>
                    <a:pt x="15" y="1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8" name="Freeform 70"/>
            <p:cNvSpPr>
              <a:spLocks/>
            </p:cNvSpPr>
            <p:nvPr/>
          </p:nvSpPr>
          <p:spPr bwMode="auto">
            <a:xfrm>
              <a:off x="3002" y="1351"/>
              <a:ext cx="112" cy="214"/>
            </a:xfrm>
            <a:custGeom>
              <a:avLst/>
              <a:gdLst>
                <a:gd name="T0" fmla="*/ 192 w 225"/>
                <a:gd name="T1" fmla="*/ 0 h 428"/>
                <a:gd name="T2" fmla="*/ 213 w 225"/>
                <a:gd name="T3" fmla="*/ 17 h 428"/>
                <a:gd name="T4" fmla="*/ 194 w 225"/>
                <a:gd name="T5" fmla="*/ 61 h 428"/>
                <a:gd name="T6" fmla="*/ 166 w 225"/>
                <a:gd name="T7" fmla="*/ 97 h 428"/>
                <a:gd name="T8" fmla="*/ 152 w 225"/>
                <a:gd name="T9" fmla="*/ 168 h 428"/>
                <a:gd name="T10" fmla="*/ 152 w 225"/>
                <a:gd name="T11" fmla="*/ 204 h 428"/>
                <a:gd name="T12" fmla="*/ 105 w 225"/>
                <a:gd name="T13" fmla="*/ 285 h 428"/>
                <a:gd name="T14" fmla="*/ 74 w 225"/>
                <a:gd name="T15" fmla="*/ 299 h 428"/>
                <a:gd name="T16" fmla="*/ 36 w 225"/>
                <a:gd name="T17" fmla="*/ 299 h 428"/>
                <a:gd name="T18" fmla="*/ 42 w 225"/>
                <a:gd name="T19" fmla="*/ 327 h 428"/>
                <a:gd name="T20" fmla="*/ 0 w 225"/>
                <a:gd name="T21" fmla="*/ 428 h 428"/>
                <a:gd name="T22" fmla="*/ 19 w 225"/>
                <a:gd name="T23" fmla="*/ 417 h 428"/>
                <a:gd name="T24" fmla="*/ 61 w 225"/>
                <a:gd name="T25" fmla="*/ 331 h 428"/>
                <a:gd name="T26" fmla="*/ 116 w 225"/>
                <a:gd name="T27" fmla="*/ 295 h 428"/>
                <a:gd name="T28" fmla="*/ 154 w 225"/>
                <a:gd name="T29" fmla="*/ 230 h 428"/>
                <a:gd name="T30" fmla="*/ 162 w 225"/>
                <a:gd name="T31" fmla="*/ 189 h 428"/>
                <a:gd name="T32" fmla="*/ 166 w 225"/>
                <a:gd name="T33" fmla="*/ 141 h 428"/>
                <a:gd name="T34" fmla="*/ 175 w 225"/>
                <a:gd name="T35" fmla="*/ 99 h 428"/>
                <a:gd name="T36" fmla="*/ 209 w 225"/>
                <a:gd name="T37" fmla="*/ 50 h 428"/>
                <a:gd name="T38" fmla="*/ 225 w 225"/>
                <a:gd name="T39" fmla="*/ 16 h 428"/>
                <a:gd name="T40" fmla="*/ 221 w 225"/>
                <a:gd name="T41" fmla="*/ 6 h 428"/>
                <a:gd name="T42" fmla="*/ 192 w 225"/>
                <a:gd name="T43" fmla="*/ 0 h 428"/>
                <a:gd name="T44" fmla="*/ 192 w 225"/>
                <a:gd name="T45" fmla="*/ 0 h 4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5"/>
                <a:gd name="T70" fmla="*/ 0 h 428"/>
                <a:gd name="T71" fmla="*/ 225 w 225"/>
                <a:gd name="T72" fmla="*/ 428 h 4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5" h="428">
                  <a:moveTo>
                    <a:pt x="192" y="0"/>
                  </a:moveTo>
                  <a:lnTo>
                    <a:pt x="213" y="17"/>
                  </a:lnTo>
                  <a:lnTo>
                    <a:pt x="194" y="61"/>
                  </a:lnTo>
                  <a:lnTo>
                    <a:pt x="166" y="97"/>
                  </a:lnTo>
                  <a:lnTo>
                    <a:pt x="152" y="168"/>
                  </a:lnTo>
                  <a:lnTo>
                    <a:pt x="152" y="204"/>
                  </a:lnTo>
                  <a:lnTo>
                    <a:pt x="105" y="285"/>
                  </a:lnTo>
                  <a:lnTo>
                    <a:pt x="74" y="299"/>
                  </a:lnTo>
                  <a:lnTo>
                    <a:pt x="36" y="299"/>
                  </a:lnTo>
                  <a:lnTo>
                    <a:pt x="42" y="327"/>
                  </a:lnTo>
                  <a:lnTo>
                    <a:pt x="0" y="428"/>
                  </a:lnTo>
                  <a:lnTo>
                    <a:pt x="19" y="417"/>
                  </a:lnTo>
                  <a:lnTo>
                    <a:pt x="61" y="331"/>
                  </a:lnTo>
                  <a:lnTo>
                    <a:pt x="116" y="295"/>
                  </a:lnTo>
                  <a:lnTo>
                    <a:pt x="154" y="230"/>
                  </a:lnTo>
                  <a:lnTo>
                    <a:pt x="162" y="189"/>
                  </a:lnTo>
                  <a:lnTo>
                    <a:pt x="166" y="141"/>
                  </a:lnTo>
                  <a:lnTo>
                    <a:pt x="175" y="99"/>
                  </a:lnTo>
                  <a:lnTo>
                    <a:pt x="209" y="50"/>
                  </a:lnTo>
                  <a:lnTo>
                    <a:pt x="225" y="16"/>
                  </a:lnTo>
                  <a:lnTo>
                    <a:pt x="221" y="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39" name="Freeform 71"/>
            <p:cNvSpPr>
              <a:spLocks/>
            </p:cNvSpPr>
            <p:nvPr/>
          </p:nvSpPr>
          <p:spPr bwMode="auto">
            <a:xfrm>
              <a:off x="2980" y="1506"/>
              <a:ext cx="36" cy="11"/>
            </a:xfrm>
            <a:custGeom>
              <a:avLst/>
              <a:gdLst>
                <a:gd name="T0" fmla="*/ 0 w 73"/>
                <a:gd name="T1" fmla="*/ 10 h 21"/>
                <a:gd name="T2" fmla="*/ 37 w 73"/>
                <a:gd name="T3" fmla="*/ 10 h 21"/>
                <a:gd name="T4" fmla="*/ 63 w 73"/>
                <a:gd name="T5" fmla="*/ 0 h 21"/>
                <a:gd name="T6" fmla="*/ 73 w 73"/>
                <a:gd name="T7" fmla="*/ 13 h 21"/>
                <a:gd name="T8" fmla="*/ 31 w 73"/>
                <a:gd name="T9" fmla="*/ 21 h 21"/>
                <a:gd name="T10" fmla="*/ 0 w 73"/>
                <a:gd name="T11" fmla="*/ 10 h 21"/>
                <a:gd name="T12" fmla="*/ 0 w 73"/>
                <a:gd name="T13" fmla="*/ 10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3"/>
                <a:gd name="T22" fmla="*/ 0 h 21"/>
                <a:gd name="T23" fmla="*/ 73 w 73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3" h="21">
                  <a:moveTo>
                    <a:pt x="0" y="10"/>
                  </a:moveTo>
                  <a:lnTo>
                    <a:pt x="37" y="10"/>
                  </a:lnTo>
                  <a:lnTo>
                    <a:pt x="63" y="0"/>
                  </a:lnTo>
                  <a:lnTo>
                    <a:pt x="73" y="13"/>
                  </a:lnTo>
                  <a:lnTo>
                    <a:pt x="31" y="21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0" name="Freeform 72"/>
            <p:cNvSpPr>
              <a:spLocks/>
            </p:cNvSpPr>
            <p:nvPr/>
          </p:nvSpPr>
          <p:spPr bwMode="auto">
            <a:xfrm>
              <a:off x="2997" y="1438"/>
              <a:ext cx="17" cy="44"/>
            </a:xfrm>
            <a:custGeom>
              <a:avLst/>
              <a:gdLst>
                <a:gd name="T0" fmla="*/ 0 w 34"/>
                <a:gd name="T1" fmla="*/ 8 h 90"/>
                <a:gd name="T2" fmla="*/ 15 w 34"/>
                <a:gd name="T3" fmla="*/ 27 h 90"/>
                <a:gd name="T4" fmla="*/ 23 w 34"/>
                <a:gd name="T5" fmla="*/ 59 h 90"/>
                <a:gd name="T6" fmla="*/ 21 w 34"/>
                <a:gd name="T7" fmla="*/ 90 h 90"/>
                <a:gd name="T8" fmla="*/ 34 w 34"/>
                <a:gd name="T9" fmla="*/ 54 h 90"/>
                <a:gd name="T10" fmla="*/ 30 w 34"/>
                <a:gd name="T11" fmla="*/ 29 h 90"/>
                <a:gd name="T12" fmla="*/ 11 w 34"/>
                <a:gd name="T13" fmla="*/ 0 h 90"/>
                <a:gd name="T14" fmla="*/ 0 w 34"/>
                <a:gd name="T15" fmla="*/ 8 h 90"/>
                <a:gd name="T16" fmla="*/ 0 w 34"/>
                <a:gd name="T17" fmla="*/ 8 h 9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90"/>
                <a:gd name="T29" fmla="*/ 34 w 34"/>
                <a:gd name="T30" fmla="*/ 90 h 9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90">
                  <a:moveTo>
                    <a:pt x="0" y="8"/>
                  </a:moveTo>
                  <a:lnTo>
                    <a:pt x="15" y="27"/>
                  </a:lnTo>
                  <a:lnTo>
                    <a:pt x="23" y="59"/>
                  </a:lnTo>
                  <a:lnTo>
                    <a:pt x="21" y="90"/>
                  </a:lnTo>
                  <a:lnTo>
                    <a:pt x="34" y="54"/>
                  </a:lnTo>
                  <a:lnTo>
                    <a:pt x="30" y="29"/>
                  </a:lnTo>
                  <a:lnTo>
                    <a:pt x="11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1" name="Freeform 73"/>
            <p:cNvSpPr>
              <a:spLocks/>
            </p:cNvSpPr>
            <p:nvPr/>
          </p:nvSpPr>
          <p:spPr bwMode="auto">
            <a:xfrm>
              <a:off x="2772" y="1562"/>
              <a:ext cx="296" cy="389"/>
            </a:xfrm>
            <a:custGeom>
              <a:avLst/>
              <a:gdLst>
                <a:gd name="T0" fmla="*/ 475 w 591"/>
                <a:gd name="T1" fmla="*/ 12 h 778"/>
                <a:gd name="T2" fmla="*/ 477 w 591"/>
                <a:gd name="T3" fmla="*/ 33 h 778"/>
                <a:gd name="T4" fmla="*/ 443 w 591"/>
                <a:gd name="T5" fmla="*/ 84 h 778"/>
                <a:gd name="T6" fmla="*/ 405 w 591"/>
                <a:gd name="T7" fmla="*/ 287 h 778"/>
                <a:gd name="T8" fmla="*/ 437 w 591"/>
                <a:gd name="T9" fmla="*/ 350 h 778"/>
                <a:gd name="T10" fmla="*/ 424 w 591"/>
                <a:gd name="T11" fmla="*/ 493 h 778"/>
                <a:gd name="T12" fmla="*/ 392 w 591"/>
                <a:gd name="T13" fmla="*/ 586 h 778"/>
                <a:gd name="T14" fmla="*/ 352 w 591"/>
                <a:gd name="T15" fmla="*/ 635 h 778"/>
                <a:gd name="T16" fmla="*/ 242 w 591"/>
                <a:gd name="T17" fmla="*/ 669 h 778"/>
                <a:gd name="T18" fmla="*/ 299 w 591"/>
                <a:gd name="T19" fmla="*/ 557 h 778"/>
                <a:gd name="T20" fmla="*/ 194 w 591"/>
                <a:gd name="T21" fmla="*/ 658 h 778"/>
                <a:gd name="T22" fmla="*/ 109 w 591"/>
                <a:gd name="T23" fmla="*/ 603 h 778"/>
                <a:gd name="T24" fmla="*/ 42 w 591"/>
                <a:gd name="T25" fmla="*/ 555 h 778"/>
                <a:gd name="T26" fmla="*/ 14 w 591"/>
                <a:gd name="T27" fmla="*/ 498 h 778"/>
                <a:gd name="T28" fmla="*/ 33 w 591"/>
                <a:gd name="T29" fmla="*/ 358 h 778"/>
                <a:gd name="T30" fmla="*/ 65 w 591"/>
                <a:gd name="T31" fmla="*/ 297 h 778"/>
                <a:gd name="T32" fmla="*/ 128 w 591"/>
                <a:gd name="T33" fmla="*/ 251 h 778"/>
                <a:gd name="T34" fmla="*/ 160 w 591"/>
                <a:gd name="T35" fmla="*/ 170 h 778"/>
                <a:gd name="T36" fmla="*/ 221 w 591"/>
                <a:gd name="T37" fmla="*/ 78 h 778"/>
                <a:gd name="T38" fmla="*/ 192 w 591"/>
                <a:gd name="T39" fmla="*/ 92 h 778"/>
                <a:gd name="T40" fmla="*/ 128 w 591"/>
                <a:gd name="T41" fmla="*/ 208 h 778"/>
                <a:gd name="T42" fmla="*/ 107 w 591"/>
                <a:gd name="T43" fmla="*/ 247 h 778"/>
                <a:gd name="T44" fmla="*/ 44 w 591"/>
                <a:gd name="T45" fmla="*/ 303 h 778"/>
                <a:gd name="T46" fmla="*/ 10 w 591"/>
                <a:gd name="T47" fmla="*/ 373 h 778"/>
                <a:gd name="T48" fmla="*/ 0 w 591"/>
                <a:gd name="T49" fmla="*/ 521 h 778"/>
                <a:gd name="T50" fmla="*/ 55 w 591"/>
                <a:gd name="T51" fmla="*/ 584 h 778"/>
                <a:gd name="T52" fmla="*/ 202 w 591"/>
                <a:gd name="T53" fmla="*/ 704 h 778"/>
                <a:gd name="T54" fmla="*/ 359 w 591"/>
                <a:gd name="T55" fmla="*/ 656 h 778"/>
                <a:gd name="T56" fmla="*/ 422 w 591"/>
                <a:gd name="T57" fmla="*/ 637 h 778"/>
                <a:gd name="T58" fmla="*/ 420 w 591"/>
                <a:gd name="T59" fmla="*/ 778 h 778"/>
                <a:gd name="T60" fmla="*/ 436 w 591"/>
                <a:gd name="T61" fmla="*/ 759 h 778"/>
                <a:gd name="T62" fmla="*/ 472 w 591"/>
                <a:gd name="T63" fmla="*/ 502 h 778"/>
                <a:gd name="T64" fmla="*/ 591 w 591"/>
                <a:gd name="T65" fmla="*/ 69 h 778"/>
                <a:gd name="T66" fmla="*/ 565 w 591"/>
                <a:gd name="T67" fmla="*/ 124 h 778"/>
                <a:gd name="T68" fmla="*/ 508 w 591"/>
                <a:gd name="T69" fmla="*/ 232 h 778"/>
                <a:gd name="T70" fmla="*/ 475 w 591"/>
                <a:gd name="T71" fmla="*/ 329 h 778"/>
                <a:gd name="T72" fmla="*/ 426 w 591"/>
                <a:gd name="T73" fmla="*/ 293 h 778"/>
                <a:gd name="T74" fmla="*/ 449 w 591"/>
                <a:gd name="T75" fmla="*/ 95 h 778"/>
                <a:gd name="T76" fmla="*/ 493 w 591"/>
                <a:gd name="T77" fmla="*/ 25 h 778"/>
                <a:gd name="T78" fmla="*/ 477 w 591"/>
                <a:gd name="T79" fmla="*/ 0 h 778"/>
                <a:gd name="T80" fmla="*/ 475 w 591"/>
                <a:gd name="T81" fmla="*/ 12 h 778"/>
                <a:gd name="T82" fmla="*/ 475 w 591"/>
                <a:gd name="T83" fmla="*/ 12 h 7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91"/>
                <a:gd name="T127" fmla="*/ 0 h 778"/>
                <a:gd name="T128" fmla="*/ 591 w 591"/>
                <a:gd name="T129" fmla="*/ 778 h 77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91" h="778">
                  <a:moveTo>
                    <a:pt x="475" y="12"/>
                  </a:moveTo>
                  <a:lnTo>
                    <a:pt x="477" y="33"/>
                  </a:lnTo>
                  <a:lnTo>
                    <a:pt x="443" y="84"/>
                  </a:lnTo>
                  <a:lnTo>
                    <a:pt x="405" y="287"/>
                  </a:lnTo>
                  <a:lnTo>
                    <a:pt x="437" y="350"/>
                  </a:lnTo>
                  <a:lnTo>
                    <a:pt x="424" y="493"/>
                  </a:lnTo>
                  <a:lnTo>
                    <a:pt x="392" y="586"/>
                  </a:lnTo>
                  <a:lnTo>
                    <a:pt x="352" y="635"/>
                  </a:lnTo>
                  <a:lnTo>
                    <a:pt x="242" y="669"/>
                  </a:lnTo>
                  <a:lnTo>
                    <a:pt x="299" y="557"/>
                  </a:lnTo>
                  <a:lnTo>
                    <a:pt x="194" y="658"/>
                  </a:lnTo>
                  <a:lnTo>
                    <a:pt x="109" y="603"/>
                  </a:lnTo>
                  <a:lnTo>
                    <a:pt x="42" y="555"/>
                  </a:lnTo>
                  <a:lnTo>
                    <a:pt x="14" y="498"/>
                  </a:lnTo>
                  <a:lnTo>
                    <a:pt x="33" y="358"/>
                  </a:lnTo>
                  <a:lnTo>
                    <a:pt x="65" y="297"/>
                  </a:lnTo>
                  <a:lnTo>
                    <a:pt x="128" y="251"/>
                  </a:lnTo>
                  <a:lnTo>
                    <a:pt x="160" y="170"/>
                  </a:lnTo>
                  <a:lnTo>
                    <a:pt x="221" y="78"/>
                  </a:lnTo>
                  <a:lnTo>
                    <a:pt x="192" y="92"/>
                  </a:lnTo>
                  <a:lnTo>
                    <a:pt x="128" y="208"/>
                  </a:lnTo>
                  <a:lnTo>
                    <a:pt x="107" y="247"/>
                  </a:lnTo>
                  <a:lnTo>
                    <a:pt x="44" y="303"/>
                  </a:lnTo>
                  <a:lnTo>
                    <a:pt x="10" y="373"/>
                  </a:lnTo>
                  <a:lnTo>
                    <a:pt x="0" y="521"/>
                  </a:lnTo>
                  <a:lnTo>
                    <a:pt x="55" y="584"/>
                  </a:lnTo>
                  <a:lnTo>
                    <a:pt x="202" y="704"/>
                  </a:lnTo>
                  <a:lnTo>
                    <a:pt x="359" y="656"/>
                  </a:lnTo>
                  <a:lnTo>
                    <a:pt x="422" y="637"/>
                  </a:lnTo>
                  <a:lnTo>
                    <a:pt x="420" y="778"/>
                  </a:lnTo>
                  <a:lnTo>
                    <a:pt x="436" y="759"/>
                  </a:lnTo>
                  <a:lnTo>
                    <a:pt x="472" y="502"/>
                  </a:lnTo>
                  <a:lnTo>
                    <a:pt x="591" y="69"/>
                  </a:lnTo>
                  <a:lnTo>
                    <a:pt x="565" y="124"/>
                  </a:lnTo>
                  <a:lnTo>
                    <a:pt x="508" y="232"/>
                  </a:lnTo>
                  <a:lnTo>
                    <a:pt x="475" y="329"/>
                  </a:lnTo>
                  <a:lnTo>
                    <a:pt x="426" y="293"/>
                  </a:lnTo>
                  <a:lnTo>
                    <a:pt x="449" y="95"/>
                  </a:lnTo>
                  <a:lnTo>
                    <a:pt x="493" y="25"/>
                  </a:lnTo>
                  <a:lnTo>
                    <a:pt x="477" y="0"/>
                  </a:lnTo>
                  <a:lnTo>
                    <a:pt x="47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2" name="Freeform 74"/>
            <p:cNvSpPr>
              <a:spLocks/>
            </p:cNvSpPr>
            <p:nvPr/>
          </p:nvSpPr>
          <p:spPr bwMode="auto">
            <a:xfrm>
              <a:off x="2829" y="1770"/>
              <a:ext cx="127" cy="76"/>
            </a:xfrm>
            <a:custGeom>
              <a:avLst/>
              <a:gdLst>
                <a:gd name="T0" fmla="*/ 0 w 255"/>
                <a:gd name="T1" fmla="*/ 152 h 152"/>
                <a:gd name="T2" fmla="*/ 29 w 255"/>
                <a:gd name="T3" fmla="*/ 104 h 152"/>
                <a:gd name="T4" fmla="*/ 168 w 255"/>
                <a:gd name="T5" fmla="*/ 66 h 152"/>
                <a:gd name="T6" fmla="*/ 255 w 255"/>
                <a:gd name="T7" fmla="*/ 0 h 152"/>
                <a:gd name="T8" fmla="*/ 168 w 255"/>
                <a:gd name="T9" fmla="*/ 91 h 152"/>
                <a:gd name="T10" fmla="*/ 52 w 255"/>
                <a:gd name="T11" fmla="*/ 146 h 152"/>
                <a:gd name="T12" fmla="*/ 0 w 255"/>
                <a:gd name="T13" fmla="*/ 152 h 152"/>
                <a:gd name="T14" fmla="*/ 0 w 255"/>
                <a:gd name="T15" fmla="*/ 152 h 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55"/>
                <a:gd name="T25" fmla="*/ 0 h 152"/>
                <a:gd name="T26" fmla="*/ 255 w 255"/>
                <a:gd name="T27" fmla="*/ 152 h 1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55" h="152">
                  <a:moveTo>
                    <a:pt x="0" y="152"/>
                  </a:moveTo>
                  <a:lnTo>
                    <a:pt x="29" y="104"/>
                  </a:lnTo>
                  <a:lnTo>
                    <a:pt x="168" y="66"/>
                  </a:lnTo>
                  <a:lnTo>
                    <a:pt x="255" y="0"/>
                  </a:lnTo>
                  <a:lnTo>
                    <a:pt x="168" y="91"/>
                  </a:lnTo>
                  <a:lnTo>
                    <a:pt x="52" y="14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3" name="Freeform 75"/>
            <p:cNvSpPr>
              <a:spLocks/>
            </p:cNvSpPr>
            <p:nvPr/>
          </p:nvSpPr>
          <p:spPr bwMode="auto">
            <a:xfrm>
              <a:off x="2925" y="1749"/>
              <a:ext cx="54" cy="121"/>
            </a:xfrm>
            <a:custGeom>
              <a:avLst/>
              <a:gdLst>
                <a:gd name="T0" fmla="*/ 109 w 109"/>
                <a:gd name="T1" fmla="*/ 0 h 241"/>
                <a:gd name="T2" fmla="*/ 82 w 109"/>
                <a:gd name="T3" fmla="*/ 102 h 241"/>
                <a:gd name="T4" fmla="*/ 36 w 109"/>
                <a:gd name="T5" fmla="*/ 154 h 241"/>
                <a:gd name="T6" fmla="*/ 0 w 109"/>
                <a:gd name="T7" fmla="*/ 241 h 241"/>
                <a:gd name="T8" fmla="*/ 105 w 109"/>
                <a:gd name="T9" fmla="*/ 112 h 241"/>
                <a:gd name="T10" fmla="*/ 109 w 109"/>
                <a:gd name="T11" fmla="*/ 0 h 241"/>
                <a:gd name="T12" fmla="*/ 109 w 109"/>
                <a:gd name="T13" fmla="*/ 0 h 2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"/>
                <a:gd name="T22" fmla="*/ 0 h 241"/>
                <a:gd name="T23" fmla="*/ 109 w 109"/>
                <a:gd name="T24" fmla="*/ 241 h 2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" h="241">
                  <a:moveTo>
                    <a:pt x="109" y="0"/>
                  </a:moveTo>
                  <a:lnTo>
                    <a:pt x="82" y="102"/>
                  </a:lnTo>
                  <a:lnTo>
                    <a:pt x="36" y="154"/>
                  </a:lnTo>
                  <a:lnTo>
                    <a:pt x="0" y="241"/>
                  </a:lnTo>
                  <a:lnTo>
                    <a:pt x="105" y="11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4" name="Freeform 76"/>
            <p:cNvSpPr>
              <a:spLocks/>
            </p:cNvSpPr>
            <p:nvPr/>
          </p:nvSpPr>
          <p:spPr bwMode="auto">
            <a:xfrm>
              <a:off x="2860" y="1602"/>
              <a:ext cx="91" cy="64"/>
            </a:xfrm>
            <a:custGeom>
              <a:avLst/>
              <a:gdLst>
                <a:gd name="T0" fmla="*/ 49 w 181"/>
                <a:gd name="T1" fmla="*/ 0 h 128"/>
                <a:gd name="T2" fmla="*/ 57 w 181"/>
                <a:gd name="T3" fmla="*/ 25 h 128"/>
                <a:gd name="T4" fmla="*/ 25 w 181"/>
                <a:gd name="T5" fmla="*/ 57 h 128"/>
                <a:gd name="T6" fmla="*/ 0 w 181"/>
                <a:gd name="T7" fmla="*/ 128 h 128"/>
                <a:gd name="T8" fmla="*/ 48 w 181"/>
                <a:gd name="T9" fmla="*/ 55 h 128"/>
                <a:gd name="T10" fmla="*/ 70 w 181"/>
                <a:gd name="T11" fmla="*/ 36 h 128"/>
                <a:gd name="T12" fmla="*/ 135 w 181"/>
                <a:gd name="T13" fmla="*/ 55 h 128"/>
                <a:gd name="T14" fmla="*/ 181 w 181"/>
                <a:gd name="T15" fmla="*/ 48 h 128"/>
                <a:gd name="T16" fmla="*/ 101 w 181"/>
                <a:gd name="T17" fmla="*/ 32 h 128"/>
                <a:gd name="T18" fmla="*/ 49 w 181"/>
                <a:gd name="T19" fmla="*/ 0 h 128"/>
                <a:gd name="T20" fmla="*/ 49 w 181"/>
                <a:gd name="T21" fmla="*/ 0 h 12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1"/>
                <a:gd name="T34" fmla="*/ 0 h 128"/>
                <a:gd name="T35" fmla="*/ 181 w 181"/>
                <a:gd name="T36" fmla="*/ 128 h 12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1" h="128">
                  <a:moveTo>
                    <a:pt x="49" y="0"/>
                  </a:moveTo>
                  <a:lnTo>
                    <a:pt x="57" y="25"/>
                  </a:lnTo>
                  <a:lnTo>
                    <a:pt x="25" y="57"/>
                  </a:lnTo>
                  <a:lnTo>
                    <a:pt x="0" y="128"/>
                  </a:lnTo>
                  <a:lnTo>
                    <a:pt x="48" y="55"/>
                  </a:lnTo>
                  <a:lnTo>
                    <a:pt x="70" y="36"/>
                  </a:lnTo>
                  <a:lnTo>
                    <a:pt x="135" y="55"/>
                  </a:lnTo>
                  <a:lnTo>
                    <a:pt x="181" y="48"/>
                  </a:lnTo>
                  <a:lnTo>
                    <a:pt x="101" y="3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5" name="Freeform 77"/>
            <p:cNvSpPr>
              <a:spLocks/>
            </p:cNvSpPr>
            <p:nvPr/>
          </p:nvSpPr>
          <p:spPr bwMode="auto">
            <a:xfrm>
              <a:off x="2992" y="1479"/>
              <a:ext cx="327" cy="151"/>
            </a:xfrm>
            <a:custGeom>
              <a:avLst/>
              <a:gdLst>
                <a:gd name="T0" fmla="*/ 2 w 654"/>
                <a:gd name="T1" fmla="*/ 279 h 302"/>
                <a:gd name="T2" fmla="*/ 147 w 654"/>
                <a:gd name="T3" fmla="*/ 173 h 302"/>
                <a:gd name="T4" fmla="*/ 230 w 654"/>
                <a:gd name="T5" fmla="*/ 63 h 302"/>
                <a:gd name="T6" fmla="*/ 323 w 654"/>
                <a:gd name="T7" fmla="*/ 40 h 302"/>
                <a:gd name="T8" fmla="*/ 569 w 654"/>
                <a:gd name="T9" fmla="*/ 23 h 302"/>
                <a:gd name="T10" fmla="*/ 654 w 654"/>
                <a:gd name="T11" fmla="*/ 0 h 302"/>
                <a:gd name="T12" fmla="*/ 595 w 654"/>
                <a:gd name="T13" fmla="*/ 42 h 302"/>
                <a:gd name="T14" fmla="*/ 563 w 654"/>
                <a:gd name="T15" fmla="*/ 122 h 302"/>
                <a:gd name="T16" fmla="*/ 572 w 654"/>
                <a:gd name="T17" fmla="*/ 49 h 302"/>
                <a:gd name="T18" fmla="*/ 422 w 654"/>
                <a:gd name="T19" fmla="*/ 51 h 302"/>
                <a:gd name="T20" fmla="*/ 306 w 654"/>
                <a:gd name="T21" fmla="*/ 61 h 302"/>
                <a:gd name="T22" fmla="*/ 232 w 654"/>
                <a:gd name="T23" fmla="*/ 82 h 302"/>
                <a:gd name="T24" fmla="*/ 168 w 654"/>
                <a:gd name="T25" fmla="*/ 177 h 302"/>
                <a:gd name="T26" fmla="*/ 0 w 654"/>
                <a:gd name="T27" fmla="*/ 302 h 302"/>
                <a:gd name="T28" fmla="*/ 2 w 654"/>
                <a:gd name="T29" fmla="*/ 279 h 302"/>
                <a:gd name="T30" fmla="*/ 2 w 654"/>
                <a:gd name="T31" fmla="*/ 279 h 3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4"/>
                <a:gd name="T49" fmla="*/ 0 h 302"/>
                <a:gd name="T50" fmla="*/ 654 w 654"/>
                <a:gd name="T51" fmla="*/ 302 h 30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4" h="302">
                  <a:moveTo>
                    <a:pt x="2" y="279"/>
                  </a:moveTo>
                  <a:lnTo>
                    <a:pt x="147" y="173"/>
                  </a:lnTo>
                  <a:lnTo>
                    <a:pt x="230" y="63"/>
                  </a:lnTo>
                  <a:lnTo>
                    <a:pt x="323" y="40"/>
                  </a:lnTo>
                  <a:lnTo>
                    <a:pt x="569" y="23"/>
                  </a:lnTo>
                  <a:lnTo>
                    <a:pt x="654" y="0"/>
                  </a:lnTo>
                  <a:lnTo>
                    <a:pt x="595" y="42"/>
                  </a:lnTo>
                  <a:lnTo>
                    <a:pt x="563" y="122"/>
                  </a:lnTo>
                  <a:lnTo>
                    <a:pt x="572" y="49"/>
                  </a:lnTo>
                  <a:lnTo>
                    <a:pt x="422" y="51"/>
                  </a:lnTo>
                  <a:lnTo>
                    <a:pt x="306" y="61"/>
                  </a:lnTo>
                  <a:lnTo>
                    <a:pt x="232" y="82"/>
                  </a:lnTo>
                  <a:lnTo>
                    <a:pt x="168" y="177"/>
                  </a:lnTo>
                  <a:lnTo>
                    <a:pt x="0" y="302"/>
                  </a:lnTo>
                  <a:lnTo>
                    <a:pt x="2" y="2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6" name="Freeform 78"/>
            <p:cNvSpPr>
              <a:spLocks/>
            </p:cNvSpPr>
            <p:nvPr/>
          </p:nvSpPr>
          <p:spPr bwMode="auto">
            <a:xfrm>
              <a:off x="3016" y="1486"/>
              <a:ext cx="464" cy="554"/>
            </a:xfrm>
            <a:custGeom>
              <a:avLst/>
              <a:gdLst>
                <a:gd name="T0" fmla="*/ 656 w 927"/>
                <a:gd name="T1" fmla="*/ 19 h 1108"/>
                <a:gd name="T2" fmla="*/ 688 w 927"/>
                <a:gd name="T3" fmla="*/ 65 h 1108"/>
                <a:gd name="T4" fmla="*/ 741 w 927"/>
                <a:gd name="T5" fmla="*/ 147 h 1108"/>
                <a:gd name="T6" fmla="*/ 832 w 927"/>
                <a:gd name="T7" fmla="*/ 93 h 1108"/>
                <a:gd name="T8" fmla="*/ 927 w 927"/>
                <a:gd name="T9" fmla="*/ 0 h 1108"/>
                <a:gd name="T10" fmla="*/ 899 w 927"/>
                <a:gd name="T11" fmla="*/ 50 h 1108"/>
                <a:gd name="T12" fmla="*/ 804 w 927"/>
                <a:gd name="T13" fmla="*/ 133 h 1108"/>
                <a:gd name="T14" fmla="*/ 732 w 927"/>
                <a:gd name="T15" fmla="*/ 164 h 1108"/>
                <a:gd name="T16" fmla="*/ 669 w 927"/>
                <a:gd name="T17" fmla="*/ 76 h 1108"/>
                <a:gd name="T18" fmla="*/ 612 w 927"/>
                <a:gd name="T19" fmla="*/ 112 h 1108"/>
                <a:gd name="T20" fmla="*/ 515 w 927"/>
                <a:gd name="T21" fmla="*/ 295 h 1108"/>
                <a:gd name="T22" fmla="*/ 414 w 927"/>
                <a:gd name="T23" fmla="*/ 468 h 1108"/>
                <a:gd name="T24" fmla="*/ 291 w 927"/>
                <a:gd name="T25" fmla="*/ 745 h 1108"/>
                <a:gd name="T26" fmla="*/ 89 w 927"/>
                <a:gd name="T27" fmla="*/ 966 h 1108"/>
                <a:gd name="T28" fmla="*/ 72 w 927"/>
                <a:gd name="T29" fmla="*/ 1036 h 1108"/>
                <a:gd name="T30" fmla="*/ 159 w 927"/>
                <a:gd name="T31" fmla="*/ 1044 h 1108"/>
                <a:gd name="T32" fmla="*/ 226 w 927"/>
                <a:gd name="T33" fmla="*/ 1074 h 1108"/>
                <a:gd name="T34" fmla="*/ 100 w 927"/>
                <a:gd name="T35" fmla="*/ 1108 h 1108"/>
                <a:gd name="T36" fmla="*/ 45 w 927"/>
                <a:gd name="T37" fmla="*/ 1086 h 1108"/>
                <a:gd name="T38" fmla="*/ 0 w 927"/>
                <a:gd name="T39" fmla="*/ 1069 h 1108"/>
                <a:gd name="T40" fmla="*/ 42 w 927"/>
                <a:gd name="T41" fmla="*/ 1059 h 1108"/>
                <a:gd name="T42" fmla="*/ 53 w 927"/>
                <a:gd name="T43" fmla="*/ 966 h 1108"/>
                <a:gd name="T44" fmla="*/ 140 w 927"/>
                <a:gd name="T45" fmla="*/ 873 h 1108"/>
                <a:gd name="T46" fmla="*/ 34 w 927"/>
                <a:gd name="T47" fmla="*/ 907 h 1108"/>
                <a:gd name="T48" fmla="*/ 146 w 927"/>
                <a:gd name="T49" fmla="*/ 835 h 1108"/>
                <a:gd name="T50" fmla="*/ 70 w 927"/>
                <a:gd name="T51" fmla="*/ 846 h 1108"/>
                <a:gd name="T52" fmla="*/ 190 w 927"/>
                <a:gd name="T53" fmla="*/ 789 h 1108"/>
                <a:gd name="T54" fmla="*/ 125 w 927"/>
                <a:gd name="T55" fmla="*/ 793 h 1108"/>
                <a:gd name="T56" fmla="*/ 184 w 927"/>
                <a:gd name="T57" fmla="*/ 753 h 1108"/>
                <a:gd name="T58" fmla="*/ 281 w 927"/>
                <a:gd name="T59" fmla="*/ 717 h 1108"/>
                <a:gd name="T60" fmla="*/ 319 w 927"/>
                <a:gd name="T61" fmla="*/ 603 h 1108"/>
                <a:gd name="T62" fmla="*/ 315 w 927"/>
                <a:gd name="T63" fmla="*/ 506 h 1108"/>
                <a:gd name="T64" fmla="*/ 426 w 927"/>
                <a:gd name="T65" fmla="*/ 380 h 1108"/>
                <a:gd name="T66" fmla="*/ 386 w 927"/>
                <a:gd name="T67" fmla="*/ 386 h 1108"/>
                <a:gd name="T68" fmla="*/ 484 w 927"/>
                <a:gd name="T69" fmla="*/ 301 h 1108"/>
                <a:gd name="T70" fmla="*/ 578 w 927"/>
                <a:gd name="T71" fmla="*/ 114 h 1108"/>
                <a:gd name="T72" fmla="*/ 562 w 927"/>
                <a:gd name="T73" fmla="*/ 95 h 1108"/>
                <a:gd name="T74" fmla="*/ 576 w 927"/>
                <a:gd name="T75" fmla="*/ 71 h 1108"/>
                <a:gd name="T76" fmla="*/ 610 w 927"/>
                <a:gd name="T77" fmla="*/ 71 h 1108"/>
                <a:gd name="T78" fmla="*/ 642 w 927"/>
                <a:gd name="T79" fmla="*/ 52 h 1108"/>
                <a:gd name="T80" fmla="*/ 587 w 927"/>
                <a:gd name="T81" fmla="*/ 36 h 1108"/>
                <a:gd name="T82" fmla="*/ 635 w 927"/>
                <a:gd name="T83" fmla="*/ 29 h 1108"/>
                <a:gd name="T84" fmla="*/ 656 w 927"/>
                <a:gd name="T85" fmla="*/ 19 h 1108"/>
                <a:gd name="T86" fmla="*/ 656 w 927"/>
                <a:gd name="T87" fmla="*/ 19 h 110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27"/>
                <a:gd name="T133" fmla="*/ 0 h 1108"/>
                <a:gd name="T134" fmla="*/ 927 w 927"/>
                <a:gd name="T135" fmla="*/ 1108 h 110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27" h="1108">
                  <a:moveTo>
                    <a:pt x="656" y="19"/>
                  </a:moveTo>
                  <a:lnTo>
                    <a:pt x="688" y="65"/>
                  </a:lnTo>
                  <a:lnTo>
                    <a:pt x="741" y="147"/>
                  </a:lnTo>
                  <a:lnTo>
                    <a:pt x="832" y="93"/>
                  </a:lnTo>
                  <a:lnTo>
                    <a:pt x="927" y="0"/>
                  </a:lnTo>
                  <a:lnTo>
                    <a:pt x="899" y="50"/>
                  </a:lnTo>
                  <a:lnTo>
                    <a:pt x="804" y="133"/>
                  </a:lnTo>
                  <a:lnTo>
                    <a:pt x="732" y="164"/>
                  </a:lnTo>
                  <a:lnTo>
                    <a:pt x="669" y="76"/>
                  </a:lnTo>
                  <a:lnTo>
                    <a:pt x="612" y="112"/>
                  </a:lnTo>
                  <a:lnTo>
                    <a:pt x="515" y="295"/>
                  </a:lnTo>
                  <a:lnTo>
                    <a:pt x="414" y="468"/>
                  </a:lnTo>
                  <a:lnTo>
                    <a:pt x="291" y="745"/>
                  </a:lnTo>
                  <a:lnTo>
                    <a:pt x="89" y="966"/>
                  </a:lnTo>
                  <a:lnTo>
                    <a:pt x="72" y="1036"/>
                  </a:lnTo>
                  <a:lnTo>
                    <a:pt x="159" y="1044"/>
                  </a:lnTo>
                  <a:lnTo>
                    <a:pt x="226" y="1074"/>
                  </a:lnTo>
                  <a:lnTo>
                    <a:pt x="100" y="1108"/>
                  </a:lnTo>
                  <a:lnTo>
                    <a:pt x="45" y="1086"/>
                  </a:lnTo>
                  <a:lnTo>
                    <a:pt x="0" y="1069"/>
                  </a:lnTo>
                  <a:lnTo>
                    <a:pt x="42" y="1059"/>
                  </a:lnTo>
                  <a:lnTo>
                    <a:pt x="53" y="966"/>
                  </a:lnTo>
                  <a:lnTo>
                    <a:pt x="140" y="873"/>
                  </a:lnTo>
                  <a:lnTo>
                    <a:pt x="34" y="907"/>
                  </a:lnTo>
                  <a:lnTo>
                    <a:pt x="146" y="835"/>
                  </a:lnTo>
                  <a:lnTo>
                    <a:pt x="70" y="846"/>
                  </a:lnTo>
                  <a:lnTo>
                    <a:pt x="190" y="789"/>
                  </a:lnTo>
                  <a:lnTo>
                    <a:pt x="125" y="793"/>
                  </a:lnTo>
                  <a:lnTo>
                    <a:pt x="184" y="753"/>
                  </a:lnTo>
                  <a:lnTo>
                    <a:pt x="281" y="717"/>
                  </a:lnTo>
                  <a:lnTo>
                    <a:pt x="319" y="603"/>
                  </a:lnTo>
                  <a:lnTo>
                    <a:pt x="315" y="506"/>
                  </a:lnTo>
                  <a:lnTo>
                    <a:pt x="426" y="380"/>
                  </a:lnTo>
                  <a:lnTo>
                    <a:pt x="386" y="386"/>
                  </a:lnTo>
                  <a:lnTo>
                    <a:pt x="484" y="301"/>
                  </a:lnTo>
                  <a:lnTo>
                    <a:pt x="578" y="114"/>
                  </a:lnTo>
                  <a:lnTo>
                    <a:pt x="562" y="95"/>
                  </a:lnTo>
                  <a:lnTo>
                    <a:pt x="576" y="71"/>
                  </a:lnTo>
                  <a:lnTo>
                    <a:pt x="610" y="71"/>
                  </a:lnTo>
                  <a:lnTo>
                    <a:pt x="642" y="52"/>
                  </a:lnTo>
                  <a:lnTo>
                    <a:pt x="587" y="36"/>
                  </a:lnTo>
                  <a:lnTo>
                    <a:pt x="635" y="29"/>
                  </a:lnTo>
                  <a:lnTo>
                    <a:pt x="656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7" name="Freeform 79"/>
            <p:cNvSpPr>
              <a:spLocks/>
            </p:cNvSpPr>
            <p:nvPr/>
          </p:nvSpPr>
          <p:spPr bwMode="auto">
            <a:xfrm>
              <a:off x="2875" y="1486"/>
              <a:ext cx="472" cy="556"/>
            </a:xfrm>
            <a:custGeom>
              <a:avLst/>
              <a:gdLst>
                <a:gd name="T0" fmla="*/ 945 w 945"/>
                <a:gd name="T1" fmla="*/ 38 h 1112"/>
                <a:gd name="T2" fmla="*/ 936 w 945"/>
                <a:gd name="T3" fmla="*/ 6 h 1112"/>
                <a:gd name="T4" fmla="*/ 881 w 945"/>
                <a:gd name="T5" fmla="*/ 0 h 1112"/>
                <a:gd name="T6" fmla="*/ 858 w 945"/>
                <a:gd name="T7" fmla="*/ 27 h 1112"/>
                <a:gd name="T8" fmla="*/ 833 w 945"/>
                <a:gd name="T9" fmla="*/ 82 h 1112"/>
                <a:gd name="T10" fmla="*/ 753 w 945"/>
                <a:gd name="T11" fmla="*/ 198 h 1112"/>
                <a:gd name="T12" fmla="*/ 595 w 945"/>
                <a:gd name="T13" fmla="*/ 365 h 1112"/>
                <a:gd name="T14" fmla="*/ 442 w 945"/>
                <a:gd name="T15" fmla="*/ 648 h 1112"/>
                <a:gd name="T16" fmla="*/ 375 w 945"/>
                <a:gd name="T17" fmla="*/ 759 h 1112"/>
                <a:gd name="T18" fmla="*/ 288 w 945"/>
                <a:gd name="T19" fmla="*/ 871 h 1112"/>
                <a:gd name="T20" fmla="*/ 206 w 945"/>
                <a:gd name="T21" fmla="*/ 920 h 1112"/>
                <a:gd name="T22" fmla="*/ 164 w 945"/>
                <a:gd name="T23" fmla="*/ 973 h 1112"/>
                <a:gd name="T24" fmla="*/ 168 w 945"/>
                <a:gd name="T25" fmla="*/ 1017 h 1112"/>
                <a:gd name="T26" fmla="*/ 90 w 945"/>
                <a:gd name="T27" fmla="*/ 1042 h 1112"/>
                <a:gd name="T28" fmla="*/ 25 w 945"/>
                <a:gd name="T29" fmla="*/ 1078 h 1112"/>
                <a:gd name="T30" fmla="*/ 0 w 945"/>
                <a:gd name="T31" fmla="*/ 1103 h 1112"/>
                <a:gd name="T32" fmla="*/ 37 w 945"/>
                <a:gd name="T33" fmla="*/ 1112 h 1112"/>
                <a:gd name="T34" fmla="*/ 44 w 945"/>
                <a:gd name="T35" fmla="*/ 1082 h 1112"/>
                <a:gd name="T36" fmla="*/ 92 w 945"/>
                <a:gd name="T37" fmla="*/ 1065 h 1112"/>
                <a:gd name="T38" fmla="*/ 177 w 945"/>
                <a:gd name="T39" fmla="*/ 1029 h 1112"/>
                <a:gd name="T40" fmla="*/ 286 w 945"/>
                <a:gd name="T41" fmla="*/ 1070 h 1112"/>
                <a:gd name="T42" fmla="*/ 286 w 945"/>
                <a:gd name="T43" fmla="*/ 1006 h 1112"/>
                <a:gd name="T44" fmla="*/ 206 w 945"/>
                <a:gd name="T45" fmla="*/ 975 h 1112"/>
                <a:gd name="T46" fmla="*/ 299 w 945"/>
                <a:gd name="T47" fmla="*/ 973 h 1112"/>
                <a:gd name="T48" fmla="*/ 234 w 945"/>
                <a:gd name="T49" fmla="*/ 956 h 1112"/>
                <a:gd name="T50" fmla="*/ 246 w 945"/>
                <a:gd name="T51" fmla="*/ 915 h 1112"/>
                <a:gd name="T52" fmla="*/ 402 w 945"/>
                <a:gd name="T53" fmla="*/ 780 h 1112"/>
                <a:gd name="T54" fmla="*/ 472 w 945"/>
                <a:gd name="T55" fmla="*/ 647 h 1112"/>
                <a:gd name="T56" fmla="*/ 561 w 945"/>
                <a:gd name="T57" fmla="*/ 453 h 1112"/>
                <a:gd name="T58" fmla="*/ 637 w 945"/>
                <a:gd name="T59" fmla="*/ 342 h 1112"/>
                <a:gd name="T60" fmla="*/ 778 w 945"/>
                <a:gd name="T61" fmla="*/ 202 h 1112"/>
                <a:gd name="T62" fmla="*/ 825 w 945"/>
                <a:gd name="T63" fmla="*/ 130 h 1112"/>
                <a:gd name="T64" fmla="*/ 865 w 945"/>
                <a:gd name="T65" fmla="*/ 103 h 1112"/>
                <a:gd name="T66" fmla="*/ 879 w 945"/>
                <a:gd name="T67" fmla="*/ 34 h 1112"/>
                <a:gd name="T68" fmla="*/ 894 w 945"/>
                <a:gd name="T69" fmla="*/ 15 h 1112"/>
                <a:gd name="T70" fmla="*/ 945 w 945"/>
                <a:gd name="T71" fmla="*/ 38 h 1112"/>
                <a:gd name="T72" fmla="*/ 945 w 945"/>
                <a:gd name="T73" fmla="*/ 38 h 111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5"/>
                <a:gd name="T112" fmla="*/ 0 h 1112"/>
                <a:gd name="T113" fmla="*/ 945 w 945"/>
                <a:gd name="T114" fmla="*/ 1112 h 111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5" h="1112">
                  <a:moveTo>
                    <a:pt x="945" y="38"/>
                  </a:moveTo>
                  <a:lnTo>
                    <a:pt x="936" y="6"/>
                  </a:lnTo>
                  <a:lnTo>
                    <a:pt x="881" y="0"/>
                  </a:lnTo>
                  <a:lnTo>
                    <a:pt x="858" y="27"/>
                  </a:lnTo>
                  <a:lnTo>
                    <a:pt x="833" y="82"/>
                  </a:lnTo>
                  <a:lnTo>
                    <a:pt x="753" y="198"/>
                  </a:lnTo>
                  <a:lnTo>
                    <a:pt x="595" y="365"/>
                  </a:lnTo>
                  <a:lnTo>
                    <a:pt x="442" y="648"/>
                  </a:lnTo>
                  <a:lnTo>
                    <a:pt x="375" y="759"/>
                  </a:lnTo>
                  <a:lnTo>
                    <a:pt x="288" y="871"/>
                  </a:lnTo>
                  <a:lnTo>
                    <a:pt x="206" y="920"/>
                  </a:lnTo>
                  <a:lnTo>
                    <a:pt x="164" y="973"/>
                  </a:lnTo>
                  <a:lnTo>
                    <a:pt x="168" y="1017"/>
                  </a:lnTo>
                  <a:lnTo>
                    <a:pt x="90" y="1042"/>
                  </a:lnTo>
                  <a:lnTo>
                    <a:pt x="25" y="1078"/>
                  </a:lnTo>
                  <a:lnTo>
                    <a:pt x="0" y="1103"/>
                  </a:lnTo>
                  <a:lnTo>
                    <a:pt x="37" y="1112"/>
                  </a:lnTo>
                  <a:lnTo>
                    <a:pt x="44" y="1082"/>
                  </a:lnTo>
                  <a:lnTo>
                    <a:pt x="92" y="1065"/>
                  </a:lnTo>
                  <a:lnTo>
                    <a:pt x="177" y="1029"/>
                  </a:lnTo>
                  <a:lnTo>
                    <a:pt x="286" y="1070"/>
                  </a:lnTo>
                  <a:lnTo>
                    <a:pt x="286" y="1006"/>
                  </a:lnTo>
                  <a:lnTo>
                    <a:pt x="206" y="975"/>
                  </a:lnTo>
                  <a:lnTo>
                    <a:pt x="299" y="973"/>
                  </a:lnTo>
                  <a:lnTo>
                    <a:pt x="234" y="956"/>
                  </a:lnTo>
                  <a:lnTo>
                    <a:pt x="246" y="915"/>
                  </a:lnTo>
                  <a:lnTo>
                    <a:pt x="402" y="780"/>
                  </a:lnTo>
                  <a:lnTo>
                    <a:pt x="472" y="647"/>
                  </a:lnTo>
                  <a:lnTo>
                    <a:pt x="561" y="453"/>
                  </a:lnTo>
                  <a:lnTo>
                    <a:pt x="637" y="342"/>
                  </a:lnTo>
                  <a:lnTo>
                    <a:pt x="778" y="202"/>
                  </a:lnTo>
                  <a:lnTo>
                    <a:pt x="825" y="130"/>
                  </a:lnTo>
                  <a:lnTo>
                    <a:pt x="865" y="103"/>
                  </a:lnTo>
                  <a:lnTo>
                    <a:pt x="879" y="34"/>
                  </a:lnTo>
                  <a:lnTo>
                    <a:pt x="894" y="15"/>
                  </a:lnTo>
                  <a:lnTo>
                    <a:pt x="945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8" name="Freeform 80"/>
            <p:cNvSpPr>
              <a:spLocks/>
            </p:cNvSpPr>
            <p:nvPr/>
          </p:nvSpPr>
          <p:spPr bwMode="auto">
            <a:xfrm>
              <a:off x="3149" y="1570"/>
              <a:ext cx="440" cy="499"/>
            </a:xfrm>
            <a:custGeom>
              <a:avLst/>
              <a:gdLst>
                <a:gd name="T0" fmla="*/ 220 w 878"/>
                <a:gd name="T1" fmla="*/ 241 h 997"/>
                <a:gd name="T2" fmla="*/ 310 w 878"/>
                <a:gd name="T3" fmla="*/ 294 h 997"/>
                <a:gd name="T4" fmla="*/ 519 w 878"/>
                <a:gd name="T5" fmla="*/ 361 h 997"/>
                <a:gd name="T6" fmla="*/ 557 w 878"/>
                <a:gd name="T7" fmla="*/ 361 h 997"/>
                <a:gd name="T8" fmla="*/ 473 w 878"/>
                <a:gd name="T9" fmla="*/ 560 h 997"/>
                <a:gd name="T10" fmla="*/ 420 w 878"/>
                <a:gd name="T11" fmla="*/ 699 h 997"/>
                <a:gd name="T12" fmla="*/ 333 w 878"/>
                <a:gd name="T13" fmla="*/ 705 h 997"/>
                <a:gd name="T14" fmla="*/ 241 w 878"/>
                <a:gd name="T15" fmla="*/ 680 h 997"/>
                <a:gd name="T16" fmla="*/ 139 w 878"/>
                <a:gd name="T17" fmla="*/ 627 h 997"/>
                <a:gd name="T18" fmla="*/ 283 w 878"/>
                <a:gd name="T19" fmla="*/ 720 h 997"/>
                <a:gd name="T20" fmla="*/ 344 w 878"/>
                <a:gd name="T21" fmla="*/ 731 h 997"/>
                <a:gd name="T22" fmla="*/ 236 w 878"/>
                <a:gd name="T23" fmla="*/ 786 h 997"/>
                <a:gd name="T24" fmla="*/ 152 w 878"/>
                <a:gd name="T25" fmla="*/ 857 h 997"/>
                <a:gd name="T26" fmla="*/ 0 w 878"/>
                <a:gd name="T27" fmla="*/ 883 h 997"/>
                <a:gd name="T28" fmla="*/ 26 w 878"/>
                <a:gd name="T29" fmla="*/ 891 h 997"/>
                <a:gd name="T30" fmla="*/ 171 w 878"/>
                <a:gd name="T31" fmla="*/ 876 h 997"/>
                <a:gd name="T32" fmla="*/ 198 w 878"/>
                <a:gd name="T33" fmla="*/ 923 h 997"/>
                <a:gd name="T34" fmla="*/ 199 w 878"/>
                <a:gd name="T35" fmla="*/ 997 h 997"/>
                <a:gd name="T36" fmla="*/ 211 w 878"/>
                <a:gd name="T37" fmla="*/ 939 h 997"/>
                <a:gd name="T38" fmla="*/ 205 w 878"/>
                <a:gd name="T39" fmla="*/ 899 h 997"/>
                <a:gd name="T40" fmla="*/ 182 w 878"/>
                <a:gd name="T41" fmla="*/ 857 h 997"/>
                <a:gd name="T42" fmla="*/ 247 w 878"/>
                <a:gd name="T43" fmla="*/ 796 h 997"/>
                <a:gd name="T44" fmla="*/ 384 w 878"/>
                <a:gd name="T45" fmla="*/ 733 h 997"/>
                <a:gd name="T46" fmla="*/ 483 w 878"/>
                <a:gd name="T47" fmla="*/ 754 h 997"/>
                <a:gd name="T48" fmla="*/ 441 w 878"/>
                <a:gd name="T49" fmla="*/ 707 h 997"/>
                <a:gd name="T50" fmla="*/ 483 w 878"/>
                <a:gd name="T51" fmla="*/ 672 h 997"/>
                <a:gd name="T52" fmla="*/ 467 w 878"/>
                <a:gd name="T53" fmla="*/ 629 h 997"/>
                <a:gd name="T54" fmla="*/ 511 w 878"/>
                <a:gd name="T55" fmla="*/ 598 h 997"/>
                <a:gd name="T56" fmla="*/ 500 w 878"/>
                <a:gd name="T57" fmla="*/ 549 h 997"/>
                <a:gd name="T58" fmla="*/ 574 w 878"/>
                <a:gd name="T59" fmla="*/ 456 h 997"/>
                <a:gd name="T60" fmla="*/ 637 w 878"/>
                <a:gd name="T61" fmla="*/ 319 h 997"/>
                <a:gd name="T62" fmla="*/ 705 w 878"/>
                <a:gd name="T63" fmla="*/ 275 h 997"/>
                <a:gd name="T64" fmla="*/ 808 w 878"/>
                <a:gd name="T65" fmla="*/ 180 h 997"/>
                <a:gd name="T66" fmla="*/ 699 w 878"/>
                <a:gd name="T67" fmla="*/ 249 h 997"/>
                <a:gd name="T68" fmla="*/ 736 w 878"/>
                <a:gd name="T69" fmla="*/ 155 h 997"/>
                <a:gd name="T70" fmla="*/ 808 w 878"/>
                <a:gd name="T71" fmla="*/ 45 h 997"/>
                <a:gd name="T72" fmla="*/ 878 w 878"/>
                <a:gd name="T73" fmla="*/ 0 h 997"/>
                <a:gd name="T74" fmla="*/ 802 w 878"/>
                <a:gd name="T75" fmla="*/ 34 h 997"/>
                <a:gd name="T76" fmla="*/ 726 w 878"/>
                <a:gd name="T77" fmla="*/ 136 h 997"/>
                <a:gd name="T78" fmla="*/ 675 w 878"/>
                <a:gd name="T79" fmla="*/ 256 h 997"/>
                <a:gd name="T80" fmla="*/ 616 w 878"/>
                <a:gd name="T81" fmla="*/ 300 h 997"/>
                <a:gd name="T82" fmla="*/ 599 w 878"/>
                <a:gd name="T83" fmla="*/ 275 h 997"/>
                <a:gd name="T84" fmla="*/ 585 w 878"/>
                <a:gd name="T85" fmla="*/ 336 h 997"/>
                <a:gd name="T86" fmla="*/ 492 w 878"/>
                <a:gd name="T87" fmla="*/ 328 h 997"/>
                <a:gd name="T88" fmla="*/ 295 w 878"/>
                <a:gd name="T89" fmla="*/ 266 h 997"/>
                <a:gd name="T90" fmla="*/ 213 w 878"/>
                <a:gd name="T91" fmla="*/ 218 h 997"/>
                <a:gd name="T92" fmla="*/ 220 w 878"/>
                <a:gd name="T93" fmla="*/ 241 h 997"/>
                <a:gd name="T94" fmla="*/ 220 w 878"/>
                <a:gd name="T95" fmla="*/ 241 h 9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878"/>
                <a:gd name="T145" fmla="*/ 0 h 997"/>
                <a:gd name="T146" fmla="*/ 878 w 878"/>
                <a:gd name="T147" fmla="*/ 997 h 9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878" h="997">
                  <a:moveTo>
                    <a:pt x="220" y="241"/>
                  </a:moveTo>
                  <a:lnTo>
                    <a:pt x="310" y="294"/>
                  </a:lnTo>
                  <a:lnTo>
                    <a:pt x="519" y="361"/>
                  </a:lnTo>
                  <a:lnTo>
                    <a:pt x="557" y="361"/>
                  </a:lnTo>
                  <a:lnTo>
                    <a:pt x="473" y="560"/>
                  </a:lnTo>
                  <a:lnTo>
                    <a:pt x="420" y="699"/>
                  </a:lnTo>
                  <a:lnTo>
                    <a:pt x="333" y="705"/>
                  </a:lnTo>
                  <a:lnTo>
                    <a:pt x="241" y="680"/>
                  </a:lnTo>
                  <a:lnTo>
                    <a:pt x="139" y="627"/>
                  </a:lnTo>
                  <a:lnTo>
                    <a:pt x="283" y="720"/>
                  </a:lnTo>
                  <a:lnTo>
                    <a:pt x="344" y="731"/>
                  </a:lnTo>
                  <a:lnTo>
                    <a:pt x="236" y="786"/>
                  </a:lnTo>
                  <a:lnTo>
                    <a:pt x="152" y="857"/>
                  </a:lnTo>
                  <a:lnTo>
                    <a:pt x="0" y="883"/>
                  </a:lnTo>
                  <a:lnTo>
                    <a:pt x="26" y="891"/>
                  </a:lnTo>
                  <a:lnTo>
                    <a:pt x="171" y="876"/>
                  </a:lnTo>
                  <a:lnTo>
                    <a:pt x="198" y="923"/>
                  </a:lnTo>
                  <a:lnTo>
                    <a:pt x="199" y="997"/>
                  </a:lnTo>
                  <a:lnTo>
                    <a:pt x="211" y="939"/>
                  </a:lnTo>
                  <a:lnTo>
                    <a:pt x="205" y="899"/>
                  </a:lnTo>
                  <a:lnTo>
                    <a:pt x="182" y="857"/>
                  </a:lnTo>
                  <a:lnTo>
                    <a:pt x="247" y="796"/>
                  </a:lnTo>
                  <a:lnTo>
                    <a:pt x="384" y="733"/>
                  </a:lnTo>
                  <a:lnTo>
                    <a:pt x="483" y="754"/>
                  </a:lnTo>
                  <a:lnTo>
                    <a:pt x="441" y="707"/>
                  </a:lnTo>
                  <a:lnTo>
                    <a:pt x="483" y="672"/>
                  </a:lnTo>
                  <a:lnTo>
                    <a:pt x="467" y="629"/>
                  </a:lnTo>
                  <a:lnTo>
                    <a:pt x="511" y="598"/>
                  </a:lnTo>
                  <a:lnTo>
                    <a:pt x="500" y="549"/>
                  </a:lnTo>
                  <a:lnTo>
                    <a:pt x="574" y="456"/>
                  </a:lnTo>
                  <a:lnTo>
                    <a:pt x="637" y="319"/>
                  </a:lnTo>
                  <a:lnTo>
                    <a:pt x="705" y="275"/>
                  </a:lnTo>
                  <a:lnTo>
                    <a:pt x="808" y="180"/>
                  </a:lnTo>
                  <a:lnTo>
                    <a:pt x="699" y="249"/>
                  </a:lnTo>
                  <a:lnTo>
                    <a:pt x="736" y="155"/>
                  </a:lnTo>
                  <a:lnTo>
                    <a:pt x="808" y="45"/>
                  </a:lnTo>
                  <a:lnTo>
                    <a:pt x="878" y="0"/>
                  </a:lnTo>
                  <a:lnTo>
                    <a:pt x="802" y="34"/>
                  </a:lnTo>
                  <a:lnTo>
                    <a:pt x="726" y="136"/>
                  </a:lnTo>
                  <a:lnTo>
                    <a:pt x="675" y="256"/>
                  </a:lnTo>
                  <a:lnTo>
                    <a:pt x="616" y="300"/>
                  </a:lnTo>
                  <a:lnTo>
                    <a:pt x="599" y="275"/>
                  </a:lnTo>
                  <a:lnTo>
                    <a:pt x="585" y="336"/>
                  </a:lnTo>
                  <a:lnTo>
                    <a:pt x="492" y="328"/>
                  </a:lnTo>
                  <a:lnTo>
                    <a:pt x="295" y="266"/>
                  </a:lnTo>
                  <a:lnTo>
                    <a:pt x="213" y="218"/>
                  </a:lnTo>
                  <a:lnTo>
                    <a:pt x="220" y="2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49" name="Freeform 81"/>
            <p:cNvSpPr>
              <a:spLocks/>
            </p:cNvSpPr>
            <p:nvPr/>
          </p:nvSpPr>
          <p:spPr bwMode="auto">
            <a:xfrm>
              <a:off x="3217" y="1709"/>
              <a:ext cx="29" cy="165"/>
            </a:xfrm>
            <a:custGeom>
              <a:avLst/>
              <a:gdLst>
                <a:gd name="T0" fmla="*/ 59 w 59"/>
                <a:gd name="T1" fmla="*/ 0 h 331"/>
                <a:gd name="T2" fmla="*/ 23 w 59"/>
                <a:gd name="T3" fmla="*/ 105 h 331"/>
                <a:gd name="T4" fmla="*/ 17 w 59"/>
                <a:gd name="T5" fmla="*/ 253 h 331"/>
                <a:gd name="T6" fmla="*/ 21 w 59"/>
                <a:gd name="T7" fmla="*/ 312 h 331"/>
                <a:gd name="T8" fmla="*/ 4 w 59"/>
                <a:gd name="T9" fmla="*/ 331 h 331"/>
                <a:gd name="T10" fmla="*/ 0 w 59"/>
                <a:gd name="T11" fmla="*/ 215 h 331"/>
                <a:gd name="T12" fmla="*/ 17 w 59"/>
                <a:gd name="T13" fmla="*/ 68 h 331"/>
                <a:gd name="T14" fmla="*/ 59 w 59"/>
                <a:gd name="T15" fmla="*/ 0 h 331"/>
                <a:gd name="T16" fmla="*/ 59 w 59"/>
                <a:gd name="T17" fmla="*/ 0 h 33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9"/>
                <a:gd name="T28" fmla="*/ 0 h 331"/>
                <a:gd name="T29" fmla="*/ 59 w 59"/>
                <a:gd name="T30" fmla="*/ 331 h 33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9" h="331">
                  <a:moveTo>
                    <a:pt x="59" y="0"/>
                  </a:moveTo>
                  <a:lnTo>
                    <a:pt x="23" y="105"/>
                  </a:lnTo>
                  <a:lnTo>
                    <a:pt x="17" y="253"/>
                  </a:lnTo>
                  <a:lnTo>
                    <a:pt x="21" y="312"/>
                  </a:lnTo>
                  <a:lnTo>
                    <a:pt x="4" y="331"/>
                  </a:lnTo>
                  <a:lnTo>
                    <a:pt x="0" y="215"/>
                  </a:lnTo>
                  <a:lnTo>
                    <a:pt x="17" y="68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0" name="Freeform 82"/>
            <p:cNvSpPr>
              <a:spLocks/>
            </p:cNvSpPr>
            <p:nvPr/>
          </p:nvSpPr>
          <p:spPr bwMode="auto">
            <a:xfrm>
              <a:off x="3334" y="1402"/>
              <a:ext cx="337" cy="762"/>
            </a:xfrm>
            <a:custGeom>
              <a:avLst/>
              <a:gdLst>
                <a:gd name="T0" fmla="*/ 266 w 674"/>
                <a:gd name="T1" fmla="*/ 0 h 1523"/>
                <a:gd name="T2" fmla="*/ 308 w 674"/>
                <a:gd name="T3" fmla="*/ 13 h 1523"/>
                <a:gd name="T4" fmla="*/ 323 w 674"/>
                <a:gd name="T5" fmla="*/ 127 h 1523"/>
                <a:gd name="T6" fmla="*/ 589 w 674"/>
                <a:gd name="T7" fmla="*/ 306 h 1523"/>
                <a:gd name="T8" fmla="*/ 657 w 674"/>
                <a:gd name="T9" fmla="*/ 382 h 1523"/>
                <a:gd name="T10" fmla="*/ 674 w 674"/>
                <a:gd name="T11" fmla="*/ 460 h 1523"/>
                <a:gd name="T12" fmla="*/ 671 w 674"/>
                <a:gd name="T13" fmla="*/ 772 h 1523"/>
                <a:gd name="T14" fmla="*/ 629 w 674"/>
                <a:gd name="T15" fmla="*/ 867 h 1523"/>
                <a:gd name="T16" fmla="*/ 547 w 674"/>
                <a:gd name="T17" fmla="*/ 922 h 1523"/>
                <a:gd name="T18" fmla="*/ 456 w 674"/>
                <a:gd name="T19" fmla="*/ 1135 h 1523"/>
                <a:gd name="T20" fmla="*/ 357 w 674"/>
                <a:gd name="T21" fmla="*/ 1351 h 1523"/>
                <a:gd name="T22" fmla="*/ 213 w 674"/>
                <a:gd name="T23" fmla="*/ 1477 h 1523"/>
                <a:gd name="T24" fmla="*/ 28 w 674"/>
                <a:gd name="T25" fmla="*/ 1523 h 1523"/>
                <a:gd name="T26" fmla="*/ 0 w 674"/>
                <a:gd name="T27" fmla="*/ 1504 h 1523"/>
                <a:gd name="T28" fmla="*/ 190 w 674"/>
                <a:gd name="T29" fmla="*/ 1454 h 1523"/>
                <a:gd name="T30" fmla="*/ 260 w 674"/>
                <a:gd name="T31" fmla="*/ 1376 h 1523"/>
                <a:gd name="T32" fmla="*/ 355 w 674"/>
                <a:gd name="T33" fmla="*/ 1302 h 1523"/>
                <a:gd name="T34" fmla="*/ 458 w 674"/>
                <a:gd name="T35" fmla="*/ 1102 h 1523"/>
                <a:gd name="T36" fmla="*/ 532 w 674"/>
                <a:gd name="T37" fmla="*/ 909 h 1523"/>
                <a:gd name="T38" fmla="*/ 557 w 674"/>
                <a:gd name="T39" fmla="*/ 842 h 1523"/>
                <a:gd name="T40" fmla="*/ 636 w 674"/>
                <a:gd name="T41" fmla="*/ 757 h 1523"/>
                <a:gd name="T42" fmla="*/ 574 w 674"/>
                <a:gd name="T43" fmla="*/ 844 h 1523"/>
                <a:gd name="T44" fmla="*/ 621 w 674"/>
                <a:gd name="T45" fmla="*/ 806 h 1523"/>
                <a:gd name="T46" fmla="*/ 570 w 674"/>
                <a:gd name="T47" fmla="*/ 874 h 1523"/>
                <a:gd name="T48" fmla="*/ 621 w 674"/>
                <a:gd name="T49" fmla="*/ 853 h 1523"/>
                <a:gd name="T50" fmla="*/ 661 w 674"/>
                <a:gd name="T51" fmla="*/ 764 h 1523"/>
                <a:gd name="T52" fmla="*/ 663 w 674"/>
                <a:gd name="T53" fmla="*/ 604 h 1523"/>
                <a:gd name="T54" fmla="*/ 657 w 674"/>
                <a:gd name="T55" fmla="*/ 437 h 1523"/>
                <a:gd name="T56" fmla="*/ 635 w 674"/>
                <a:gd name="T57" fmla="*/ 373 h 1523"/>
                <a:gd name="T58" fmla="*/ 539 w 674"/>
                <a:gd name="T59" fmla="*/ 287 h 1523"/>
                <a:gd name="T60" fmla="*/ 325 w 674"/>
                <a:gd name="T61" fmla="*/ 152 h 1523"/>
                <a:gd name="T62" fmla="*/ 308 w 674"/>
                <a:gd name="T63" fmla="*/ 154 h 1523"/>
                <a:gd name="T64" fmla="*/ 308 w 674"/>
                <a:gd name="T65" fmla="*/ 108 h 1523"/>
                <a:gd name="T66" fmla="*/ 290 w 674"/>
                <a:gd name="T67" fmla="*/ 17 h 1523"/>
                <a:gd name="T68" fmla="*/ 266 w 674"/>
                <a:gd name="T69" fmla="*/ 19 h 1523"/>
                <a:gd name="T70" fmla="*/ 266 w 674"/>
                <a:gd name="T71" fmla="*/ 0 h 1523"/>
                <a:gd name="T72" fmla="*/ 266 w 674"/>
                <a:gd name="T73" fmla="*/ 0 h 152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74"/>
                <a:gd name="T112" fmla="*/ 0 h 1523"/>
                <a:gd name="T113" fmla="*/ 674 w 674"/>
                <a:gd name="T114" fmla="*/ 1523 h 1523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74" h="1523">
                  <a:moveTo>
                    <a:pt x="266" y="0"/>
                  </a:moveTo>
                  <a:lnTo>
                    <a:pt x="308" y="13"/>
                  </a:lnTo>
                  <a:lnTo>
                    <a:pt x="323" y="127"/>
                  </a:lnTo>
                  <a:lnTo>
                    <a:pt x="589" y="306"/>
                  </a:lnTo>
                  <a:lnTo>
                    <a:pt x="657" y="382"/>
                  </a:lnTo>
                  <a:lnTo>
                    <a:pt x="674" y="460"/>
                  </a:lnTo>
                  <a:lnTo>
                    <a:pt x="671" y="772"/>
                  </a:lnTo>
                  <a:lnTo>
                    <a:pt x="629" y="867"/>
                  </a:lnTo>
                  <a:lnTo>
                    <a:pt x="547" y="922"/>
                  </a:lnTo>
                  <a:lnTo>
                    <a:pt x="456" y="1135"/>
                  </a:lnTo>
                  <a:lnTo>
                    <a:pt x="357" y="1351"/>
                  </a:lnTo>
                  <a:lnTo>
                    <a:pt x="213" y="1477"/>
                  </a:lnTo>
                  <a:lnTo>
                    <a:pt x="28" y="1523"/>
                  </a:lnTo>
                  <a:lnTo>
                    <a:pt x="0" y="1504"/>
                  </a:lnTo>
                  <a:lnTo>
                    <a:pt x="190" y="1454"/>
                  </a:lnTo>
                  <a:lnTo>
                    <a:pt x="260" y="1376"/>
                  </a:lnTo>
                  <a:lnTo>
                    <a:pt x="355" y="1302"/>
                  </a:lnTo>
                  <a:lnTo>
                    <a:pt x="458" y="1102"/>
                  </a:lnTo>
                  <a:lnTo>
                    <a:pt x="532" y="909"/>
                  </a:lnTo>
                  <a:lnTo>
                    <a:pt x="557" y="842"/>
                  </a:lnTo>
                  <a:lnTo>
                    <a:pt x="636" y="757"/>
                  </a:lnTo>
                  <a:lnTo>
                    <a:pt x="574" y="844"/>
                  </a:lnTo>
                  <a:lnTo>
                    <a:pt x="621" y="806"/>
                  </a:lnTo>
                  <a:lnTo>
                    <a:pt x="570" y="874"/>
                  </a:lnTo>
                  <a:lnTo>
                    <a:pt x="621" y="853"/>
                  </a:lnTo>
                  <a:lnTo>
                    <a:pt x="661" y="764"/>
                  </a:lnTo>
                  <a:lnTo>
                    <a:pt x="663" y="604"/>
                  </a:lnTo>
                  <a:lnTo>
                    <a:pt x="657" y="437"/>
                  </a:lnTo>
                  <a:lnTo>
                    <a:pt x="635" y="373"/>
                  </a:lnTo>
                  <a:lnTo>
                    <a:pt x="539" y="287"/>
                  </a:lnTo>
                  <a:lnTo>
                    <a:pt x="325" y="152"/>
                  </a:lnTo>
                  <a:lnTo>
                    <a:pt x="308" y="154"/>
                  </a:lnTo>
                  <a:lnTo>
                    <a:pt x="308" y="108"/>
                  </a:lnTo>
                  <a:lnTo>
                    <a:pt x="290" y="17"/>
                  </a:lnTo>
                  <a:lnTo>
                    <a:pt x="266" y="19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1" name="Freeform 83"/>
            <p:cNvSpPr>
              <a:spLocks/>
            </p:cNvSpPr>
            <p:nvPr/>
          </p:nvSpPr>
          <p:spPr bwMode="auto">
            <a:xfrm>
              <a:off x="3017" y="2025"/>
              <a:ext cx="164" cy="174"/>
            </a:xfrm>
            <a:custGeom>
              <a:avLst/>
              <a:gdLst>
                <a:gd name="T0" fmla="*/ 216 w 327"/>
                <a:gd name="T1" fmla="*/ 6 h 348"/>
                <a:gd name="T2" fmla="*/ 254 w 327"/>
                <a:gd name="T3" fmla="*/ 0 h 348"/>
                <a:gd name="T4" fmla="*/ 275 w 327"/>
                <a:gd name="T5" fmla="*/ 21 h 348"/>
                <a:gd name="T6" fmla="*/ 313 w 327"/>
                <a:gd name="T7" fmla="*/ 97 h 348"/>
                <a:gd name="T8" fmla="*/ 327 w 327"/>
                <a:gd name="T9" fmla="*/ 141 h 348"/>
                <a:gd name="T10" fmla="*/ 287 w 327"/>
                <a:gd name="T11" fmla="*/ 196 h 348"/>
                <a:gd name="T12" fmla="*/ 254 w 327"/>
                <a:gd name="T13" fmla="*/ 207 h 348"/>
                <a:gd name="T14" fmla="*/ 226 w 327"/>
                <a:gd name="T15" fmla="*/ 205 h 348"/>
                <a:gd name="T16" fmla="*/ 199 w 327"/>
                <a:gd name="T17" fmla="*/ 228 h 348"/>
                <a:gd name="T18" fmla="*/ 192 w 327"/>
                <a:gd name="T19" fmla="*/ 249 h 348"/>
                <a:gd name="T20" fmla="*/ 133 w 327"/>
                <a:gd name="T21" fmla="*/ 240 h 348"/>
                <a:gd name="T22" fmla="*/ 89 w 327"/>
                <a:gd name="T23" fmla="*/ 300 h 348"/>
                <a:gd name="T24" fmla="*/ 41 w 327"/>
                <a:gd name="T25" fmla="*/ 344 h 348"/>
                <a:gd name="T26" fmla="*/ 13 w 327"/>
                <a:gd name="T27" fmla="*/ 348 h 348"/>
                <a:gd name="T28" fmla="*/ 0 w 327"/>
                <a:gd name="T29" fmla="*/ 333 h 348"/>
                <a:gd name="T30" fmla="*/ 22 w 327"/>
                <a:gd name="T31" fmla="*/ 338 h 348"/>
                <a:gd name="T32" fmla="*/ 41 w 327"/>
                <a:gd name="T33" fmla="*/ 335 h 348"/>
                <a:gd name="T34" fmla="*/ 97 w 327"/>
                <a:gd name="T35" fmla="*/ 260 h 348"/>
                <a:gd name="T36" fmla="*/ 131 w 327"/>
                <a:gd name="T37" fmla="*/ 205 h 348"/>
                <a:gd name="T38" fmla="*/ 159 w 327"/>
                <a:gd name="T39" fmla="*/ 213 h 348"/>
                <a:gd name="T40" fmla="*/ 199 w 327"/>
                <a:gd name="T41" fmla="*/ 202 h 348"/>
                <a:gd name="T42" fmla="*/ 235 w 327"/>
                <a:gd name="T43" fmla="*/ 181 h 348"/>
                <a:gd name="T44" fmla="*/ 281 w 327"/>
                <a:gd name="T45" fmla="*/ 171 h 348"/>
                <a:gd name="T46" fmla="*/ 304 w 327"/>
                <a:gd name="T47" fmla="*/ 135 h 348"/>
                <a:gd name="T48" fmla="*/ 271 w 327"/>
                <a:gd name="T49" fmla="*/ 101 h 348"/>
                <a:gd name="T50" fmla="*/ 279 w 327"/>
                <a:gd name="T51" fmla="*/ 89 h 348"/>
                <a:gd name="T52" fmla="*/ 304 w 327"/>
                <a:gd name="T53" fmla="*/ 105 h 348"/>
                <a:gd name="T54" fmla="*/ 277 w 327"/>
                <a:gd name="T55" fmla="*/ 38 h 348"/>
                <a:gd name="T56" fmla="*/ 252 w 327"/>
                <a:gd name="T57" fmla="*/ 15 h 348"/>
                <a:gd name="T58" fmla="*/ 252 w 327"/>
                <a:gd name="T59" fmla="*/ 40 h 348"/>
                <a:gd name="T60" fmla="*/ 235 w 327"/>
                <a:gd name="T61" fmla="*/ 13 h 348"/>
                <a:gd name="T62" fmla="*/ 216 w 327"/>
                <a:gd name="T63" fmla="*/ 6 h 348"/>
                <a:gd name="T64" fmla="*/ 216 w 327"/>
                <a:gd name="T65" fmla="*/ 6 h 34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27"/>
                <a:gd name="T100" fmla="*/ 0 h 348"/>
                <a:gd name="T101" fmla="*/ 327 w 327"/>
                <a:gd name="T102" fmla="*/ 348 h 34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27" h="348">
                  <a:moveTo>
                    <a:pt x="216" y="6"/>
                  </a:moveTo>
                  <a:lnTo>
                    <a:pt x="254" y="0"/>
                  </a:lnTo>
                  <a:lnTo>
                    <a:pt x="275" y="21"/>
                  </a:lnTo>
                  <a:lnTo>
                    <a:pt x="313" y="97"/>
                  </a:lnTo>
                  <a:lnTo>
                    <a:pt x="327" y="141"/>
                  </a:lnTo>
                  <a:lnTo>
                    <a:pt x="287" y="196"/>
                  </a:lnTo>
                  <a:lnTo>
                    <a:pt x="254" y="207"/>
                  </a:lnTo>
                  <a:lnTo>
                    <a:pt x="226" y="205"/>
                  </a:lnTo>
                  <a:lnTo>
                    <a:pt x="199" y="228"/>
                  </a:lnTo>
                  <a:lnTo>
                    <a:pt x="192" y="249"/>
                  </a:lnTo>
                  <a:lnTo>
                    <a:pt x="133" y="240"/>
                  </a:lnTo>
                  <a:lnTo>
                    <a:pt x="89" y="300"/>
                  </a:lnTo>
                  <a:lnTo>
                    <a:pt x="41" y="344"/>
                  </a:lnTo>
                  <a:lnTo>
                    <a:pt x="13" y="348"/>
                  </a:lnTo>
                  <a:lnTo>
                    <a:pt x="0" y="333"/>
                  </a:lnTo>
                  <a:lnTo>
                    <a:pt x="22" y="338"/>
                  </a:lnTo>
                  <a:lnTo>
                    <a:pt x="41" y="335"/>
                  </a:lnTo>
                  <a:lnTo>
                    <a:pt x="97" y="260"/>
                  </a:lnTo>
                  <a:lnTo>
                    <a:pt x="131" y="205"/>
                  </a:lnTo>
                  <a:lnTo>
                    <a:pt x="159" y="213"/>
                  </a:lnTo>
                  <a:lnTo>
                    <a:pt x="199" y="202"/>
                  </a:lnTo>
                  <a:lnTo>
                    <a:pt x="235" y="181"/>
                  </a:lnTo>
                  <a:lnTo>
                    <a:pt x="281" y="171"/>
                  </a:lnTo>
                  <a:lnTo>
                    <a:pt x="304" y="135"/>
                  </a:lnTo>
                  <a:lnTo>
                    <a:pt x="271" y="101"/>
                  </a:lnTo>
                  <a:lnTo>
                    <a:pt x="279" y="89"/>
                  </a:lnTo>
                  <a:lnTo>
                    <a:pt x="304" y="105"/>
                  </a:lnTo>
                  <a:lnTo>
                    <a:pt x="277" y="38"/>
                  </a:lnTo>
                  <a:lnTo>
                    <a:pt x="252" y="15"/>
                  </a:lnTo>
                  <a:lnTo>
                    <a:pt x="252" y="40"/>
                  </a:lnTo>
                  <a:lnTo>
                    <a:pt x="235" y="13"/>
                  </a:lnTo>
                  <a:lnTo>
                    <a:pt x="216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2" name="Freeform 84"/>
            <p:cNvSpPr>
              <a:spLocks/>
            </p:cNvSpPr>
            <p:nvPr/>
          </p:nvSpPr>
          <p:spPr bwMode="auto">
            <a:xfrm>
              <a:off x="3131" y="2024"/>
              <a:ext cx="366" cy="120"/>
            </a:xfrm>
            <a:custGeom>
              <a:avLst/>
              <a:gdLst>
                <a:gd name="T0" fmla="*/ 36 w 732"/>
                <a:gd name="T1" fmla="*/ 223 h 240"/>
                <a:gd name="T2" fmla="*/ 95 w 732"/>
                <a:gd name="T3" fmla="*/ 196 h 240"/>
                <a:gd name="T4" fmla="*/ 218 w 732"/>
                <a:gd name="T5" fmla="*/ 173 h 240"/>
                <a:gd name="T6" fmla="*/ 323 w 732"/>
                <a:gd name="T7" fmla="*/ 173 h 240"/>
                <a:gd name="T8" fmla="*/ 492 w 732"/>
                <a:gd name="T9" fmla="*/ 148 h 240"/>
                <a:gd name="T10" fmla="*/ 570 w 732"/>
                <a:gd name="T11" fmla="*/ 126 h 240"/>
                <a:gd name="T12" fmla="*/ 665 w 732"/>
                <a:gd name="T13" fmla="*/ 55 h 240"/>
                <a:gd name="T14" fmla="*/ 732 w 732"/>
                <a:gd name="T15" fmla="*/ 0 h 240"/>
                <a:gd name="T16" fmla="*/ 663 w 732"/>
                <a:gd name="T17" fmla="*/ 82 h 240"/>
                <a:gd name="T18" fmla="*/ 555 w 732"/>
                <a:gd name="T19" fmla="*/ 162 h 240"/>
                <a:gd name="T20" fmla="*/ 311 w 732"/>
                <a:gd name="T21" fmla="*/ 211 h 240"/>
                <a:gd name="T22" fmla="*/ 165 w 732"/>
                <a:gd name="T23" fmla="*/ 196 h 240"/>
                <a:gd name="T24" fmla="*/ 26 w 732"/>
                <a:gd name="T25" fmla="*/ 240 h 240"/>
                <a:gd name="T26" fmla="*/ 0 w 732"/>
                <a:gd name="T27" fmla="*/ 219 h 240"/>
                <a:gd name="T28" fmla="*/ 36 w 732"/>
                <a:gd name="T29" fmla="*/ 223 h 240"/>
                <a:gd name="T30" fmla="*/ 36 w 732"/>
                <a:gd name="T31" fmla="*/ 223 h 24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32"/>
                <a:gd name="T49" fmla="*/ 0 h 240"/>
                <a:gd name="T50" fmla="*/ 732 w 732"/>
                <a:gd name="T51" fmla="*/ 240 h 24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32" h="240">
                  <a:moveTo>
                    <a:pt x="36" y="223"/>
                  </a:moveTo>
                  <a:lnTo>
                    <a:pt x="95" y="196"/>
                  </a:lnTo>
                  <a:lnTo>
                    <a:pt x="218" y="173"/>
                  </a:lnTo>
                  <a:lnTo>
                    <a:pt x="323" y="173"/>
                  </a:lnTo>
                  <a:lnTo>
                    <a:pt x="492" y="148"/>
                  </a:lnTo>
                  <a:lnTo>
                    <a:pt x="570" y="126"/>
                  </a:lnTo>
                  <a:lnTo>
                    <a:pt x="665" y="55"/>
                  </a:lnTo>
                  <a:lnTo>
                    <a:pt x="732" y="0"/>
                  </a:lnTo>
                  <a:lnTo>
                    <a:pt x="663" y="82"/>
                  </a:lnTo>
                  <a:lnTo>
                    <a:pt x="555" y="162"/>
                  </a:lnTo>
                  <a:lnTo>
                    <a:pt x="311" y="211"/>
                  </a:lnTo>
                  <a:lnTo>
                    <a:pt x="165" y="196"/>
                  </a:lnTo>
                  <a:lnTo>
                    <a:pt x="26" y="240"/>
                  </a:lnTo>
                  <a:lnTo>
                    <a:pt x="0" y="219"/>
                  </a:lnTo>
                  <a:lnTo>
                    <a:pt x="36" y="2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3" name="Freeform 85"/>
            <p:cNvSpPr>
              <a:spLocks/>
            </p:cNvSpPr>
            <p:nvPr/>
          </p:nvSpPr>
          <p:spPr bwMode="auto">
            <a:xfrm>
              <a:off x="3397" y="1910"/>
              <a:ext cx="31" cy="68"/>
            </a:xfrm>
            <a:custGeom>
              <a:avLst/>
              <a:gdLst>
                <a:gd name="T0" fmla="*/ 0 w 63"/>
                <a:gd name="T1" fmla="*/ 0 h 137"/>
                <a:gd name="T2" fmla="*/ 29 w 63"/>
                <a:gd name="T3" fmla="*/ 42 h 137"/>
                <a:gd name="T4" fmla="*/ 63 w 63"/>
                <a:gd name="T5" fmla="*/ 137 h 137"/>
                <a:gd name="T6" fmla="*/ 63 w 63"/>
                <a:gd name="T7" fmla="*/ 97 h 137"/>
                <a:gd name="T8" fmla="*/ 42 w 63"/>
                <a:gd name="T9" fmla="*/ 21 h 137"/>
                <a:gd name="T10" fmla="*/ 0 w 63"/>
                <a:gd name="T11" fmla="*/ 0 h 137"/>
                <a:gd name="T12" fmla="*/ 0 w 63"/>
                <a:gd name="T13" fmla="*/ 0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37"/>
                <a:gd name="T23" fmla="*/ 63 w 63"/>
                <a:gd name="T24" fmla="*/ 137 h 1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37">
                  <a:moveTo>
                    <a:pt x="0" y="0"/>
                  </a:moveTo>
                  <a:lnTo>
                    <a:pt x="29" y="42"/>
                  </a:lnTo>
                  <a:lnTo>
                    <a:pt x="63" y="137"/>
                  </a:lnTo>
                  <a:lnTo>
                    <a:pt x="63" y="97"/>
                  </a:lnTo>
                  <a:lnTo>
                    <a:pt x="42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4" name="Freeform 86"/>
            <p:cNvSpPr>
              <a:spLocks/>
            </p:cNvSpPr>
            <p:nvPr/>
          </p:nvSpPr>
          <p:spPr bwMode="auto">
            <a:xfrm>
              <a:off x="3210" y="1271"/>
              <a:ext cx="111" cy="21"/>
            </a:xfrm>
            <a:custGeom>
              <a:avLst/>
              <a:gdLst>
                <a:gd name="T0" fmla="*/ 0 w 220"/>
                <a:gd name="T1" fmla="*/ 0 h 41"/>
                <a:gd name="T2" fmla="*/ 45 w 220"/>
                <a:gd name="T3" fmla="*/ 5 h 41"/>
                <a:gd name="T4" fmla="*/ 68 w 220"/>
                <a:gd name="T5" fmla="*/ 22 h 41"/>
                <a:gd name="T6" fmla="*/ 87 w 220"/>
                <a:gd name="T7" fmla="*/ 21 h 41"/>
                <a:gd name="T8" fmla="*/ 110 w 220"/>
                <a:gd name="T9" fmla="*/ 5 h 41"/>
                <a:gd name="T10" fmla="*/ 220 w 220"/>
                <a:gd name="T11" fmla="*/ 11 h 41"/>
                <a:gd name="T12" fmla="*/ 195 w 220"/>
                <a:gd name="T13" fmla="*/ 28 h 41"/>
                <a:gd name="T14" fmla="*/ 121 w 220"/>
                <a:gd name="T15" fmla="*/ 24 h 41"/>
                <a:gd name="T16" fmla="*/ 87 w 220"/>
                <a:gd name="T17" fmla="*/ 41 h 41"/>
                <a:gd name="T18" fmla="*/ 60 w 220"/>
                <a:gd name="T19" fmla="*/ 41 h 41"/>
                <a:gd name="T20" fmla="*/ 34 w 220"/>
                <a:gd name="T21" fmla="*/ 22 h 41"/>
                <a:gd name="T22" fmla="*/ 0 w 220"/>
                <a:gd name="T23" fmla="*/ 19 h 41"/>
                <a:gd name="T24" fmla="*/ 0 w 220"/>
                <a:gd name="T25" fmla="*/ 0 h 41"/>
                <a:gd name="T26" fmla="*/ 0 w 220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20"/>
                <a:gd name="T43" fmla="*/ 0 h 41"/>
                <a:gd name="T44" fmla="*/ 220 w 220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20" h="41">
                  <a:moveTo>
                    <a:pt x="0" y="0"/>
                  </a:moveTo>
                  <a:lnTo>
                    <a:pt x="45" y="5"/>
                  </a:lnTo>
                  <a:lnTo>
                    <a:pt x="68" y="22"/>
                  </a:lnTo>
                  <a:lnTo>
                    <a:pt x="87" y="21"/>
                  </a:lnTo>
                  <a:lnTo>
                    <a:pt x="110" y="5"/>
                  </a:lnTo>
                  <a:lnTo>
                    <a:pt x="220" y="11"/>
                  </a:lnTo>
                  <a:lnTo>
                    <a:pt x="195" y="28"/>
                  </a:lnTo>
                  <a:lnTo>
                    <a:pt x="121" y="24"/>
                  </a:lnTo>
                  <a:lnTo>
                    <a:pt x="87" y="41"/>
                  </a:lnTo>
                  <a:lnTo>
                    <a:pt x="60" y="41"/>
                  </a:lnTo>
                  <a:lnTo>
                    <a:pt x="34" y="22"/>
                  </a:lnTo>
                  <a:lnTo>
                    <a:pt x="0" y="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5" name="Freeform 87"/>
            <p:cNvSpPr>
              <a:spLocks/>
            </p:cNvSpPr>
            <p:nvPr/>
          </p:nvSpPr>
          <p:spPr bwMode="auto">
            <a:xfrm>
              <a:off x="3210" y="1274"/>
              <a:ext cx="24" cy="53"/>
            </a:xfrm>
            <a:custGeom>
              <a:avLst/>
              <a:gdLst>
                <a:gd name="T0" fmla="*/ 0 w 47"/>
                <a:gd name="T1" fmla="*/ 0 h 107"/>
                <a:gd name="T2" fmla="*/ 0 w 47"/>
                <a:gd name="T3" fmla="*/ 59 h 107"/>
                <a:gd name="T4" fmla="*/ 5 w 47"/>
                <a:gd name="T5" fmla="*/ 88 h 107"/>
                <a:gd name="T6" fmla="*/ 19 w 47"/>
                <a:gd name="T7" fmla="*/ 103 h 107"/>
                <a:gd name="T8" fmla="*/ 43 w 47"/>
                <a:gd name="T9" fmla="*/ 107 h 107"/>
                <a:gd name="T10" fmla="*/ 47 w 47"/>
                <a:gd name="T11" fmla="*/ 95 h 107"/>
                <a:gd name="T12" fmla="*/ 20 w 47"/>
                <a:gd name="T13" fmla="*/ 88 h 107"/>
                <a:gd name="T14" fmla="*/ 5 w 47"/>
                <a:gd name="T15" fmla="*/ 57 h 107"/>
                <a:gd name="T16" fmla="*/ 9 w 47"/>
                <a:gd name="T17" fmla="*/ 8 h 107"/>
                <a:gd name="T18" fmla="*/ 0 w 47"/>
                <a:gd name="T19" fmla="*/ 0 h 107"/>
                <a:gd name="T20" fmla="*/ 0 w 47"/>
                <a:gd name="T21" fmla="*/ 0 h 10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7"/>
                <a:gd name="T34" fmla="*/ 0 h 107"/>
                <a:gd name="T35" fmla="*/ 47 w 47"/>
                <a:gd name="T36" fmla="*/ 107 h 10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7" h="107">
                  <a:moveTo>
                    <a:pt x="0" y="0"/>
                  </a:moveTo>
                  <a:lnTo>
                    <a:pt x="0" y="59"/>
                  </a:lnTo>
                  <a:lnTo>
                    <a:pt x="5" y="88"/>
                  </a:lnTo>
                  <a:lnTo>
                    <a:pt x="19" y="103"/>
                  </a:lnTo>
                  <a:lnTo>
                    <a:pt x="43" y="107"/>
                  </a:lnTo>
                  <a:lnTo>
                    <a:pt x="47" y="95"/>
                  </a:lnTo>
                  <a:lnTo>
                    <a:pt x="20" y="88"/>
                  </a:lnTo>
                  <a:lnTo>
                    <a:pt x="5" y="57"/>
                  </a:lnTo>
                  <a:lnTo>
                    <a:pt x="9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6" name="Freeform 88"/>
            <p:cNvSpPr>
              <a:spLocks/>
            </p:cNvSpPr>
            <p:nvPr/>
          </p:nvSpPr>
          <p:spPr bwMode="auto">
            <a:xfrm>
              <a:off x="3258" y="1283"/>
              <a:ext cx="65" cy="47"/>
            </a:xfrm>
            <a:custGeom>
              <a:avLst/>
              <a:gdLst>
                <a:gd name="T0" fmla="*/ 0 w 131"/>
                <a:gd name="T1" fmla="*/ 8 h 96"/>
                <a:gd name="T2" fmla="*/ 13 w 131"/>
                <a:gd name="T3" fmla="*/ 65 h 96"/>
                <a:gd name="T4" fmla="*/ 36 w 131"/>
                <a:gd name="T5" fmla="*/ 92 h 96"/>
                <a:gd name="T6" fmla="*/ 87 w 131"/>
                <a:gd name="T7" fmla="*/ 96 h 96"/>
                <a:gd name="T8" fmla="*/ 125 w 131"/>
                <a:gd name="T9" fmla="*/ 73 h 96"/>
                <a:gd name="T10" fmla="*/ 131 w 131"/>
                <a:gd name="T11" fmla="*/ 12 h 96"/>
                <a:gd name="T12" fmla="*/ 114 w 131"/>
                <a:gd name="T13" fmla="*/ 16 h 96"/>
                <a:gd name="T14" fmla="*/ 62 w 131"/>
                <a:gd name="T15" fmla="*/ 19 h 96"/>
                <a:gd name="T16" fmla="*/ 70 w 131"/>
                <a:gd name="T17" fmla="*/ 37 h 96"/>
                <a:gd name="T18" fmla="*/ 93 w 131"/>
                <a:gd name="T19" fmla="*/ 42 h 96"/>
                <a:gd name="T20" fmla="*/ 76 w 131"/>
                <a:gd name="T21" fmla="*/ 50 h 96"/>
                <a:gd name="T22" fmla="*/ 100 w 131"/>
                <a:gd name="T23" fmla="*/ 59 h 96"/>
                <a:gd name="T24" fmla="*/ 81 w 131"/>
                <a:gd name="T25" fmla="*/ 78 h 96"/>
                <a:gd name="T26" fmla="*/ 41 w 131"/>
                <a:gd name="T27" fmla="*/ 84 h 96"/>
                <a:gd name="T28" fmla="*/ 15 w 131"/>
                <a:gd name="T29" fmla="*/ 48 h 96"/>
                <a:gd name="T30" fmla="*/ 13 w 131"/>
                <a:gd name="T31" fmla="*/ 0 h 96"/>
                <a:gd name="T32" fmla="*/ 0 w 131"/>
                <a:gd name="T33" fmla="*/ 8 h 96"/>
                <a:gd name="T34" fmla="*/ 0 w 131"/>
                <a:gd name="T35" fmla="*/ 8 h 9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1"/>
                <a:gd name="T55" fmla="*/ 0 h 96"/>
                <a:gd name="T56" fmla="*/ 131 w 131"/>
                <a:gd name="T57" fmla="*/ 96 h 9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1" h="96">
                  <a:moveTo>
                    <a:pt x="0" y="8"/>
                  </a:moveTo>
                  <a:lnTo>
                    <a:pt x="13" y="65"/>
                  </a:lnTo>
                  <a:lnTo>
                    <a:pt x="36" y="92"/>
                  </a:lnTo>
                  <a:lnTo>
                    <a:pt x="87" y="96"/>
                  </a:lnTo>
                  <a:lnTo>
                    <a:pt x="125" y="73"/>
                  </a:lnTo>
                  <a:lnTo>
                    <a:pt x="131" y="12"/>
                  </a:lnTo>
                  <a:lnTo>
                    <a:pt x="114" y="16"/>
                  </a:lnTo>
                  <a:lnTo>
                    <a:pt x="62" y="19"/>
                  </a:lnTo>
                  <a:lnTo>
                    <a:pt x="70" y="37"/>
                  </a:lnTo>
                  <a:lnTo>
                    <a:pt x="93" y="42"/>
                  </a:lnTo>
                  <a:lnTo>
                    <a:pt x="76" y="50"/>
                  </a:lnTo>
                  <a:lnTo>
                    <a:pt x="100" y="59"/>
                  </a:lnTo>
                  <a:lnTo>
                    <a:pt x="81" y="78"/>
                  </a:lnTo>
                  <a:lnTo>
                    <a:pt x="41" y="84"/>
                  </a:lnTo>
                  <a:lnTo>
                    <a:pt x="15" y="48"/>
                  </a:lnTo>
                  <a:lnTo>
                    <a:pt x="1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7" name="Freeform 89"/>
            <p:cNvSpPr>
              <a:spLocks/>
            </p:cNvSpPr>
            <p:nvPr/>
          </p:nvSpPr>
          <p:spPr bwMode="auto">
            <a:xfrm>
              <a:off x="3224" y="1288"/>
              <a:ext cx="52" cy="82"/>
            </a:xfrm>
            <a:custGeom>
              <a:avLst/>
              <a:gdLst>
                <a:gd name="T0" fmla="*/ 31 w 105"/>
                <a:gd name="T1" fmla="*/ 9 h 163"/>
                <a:gd name="T2" fmla="*/ 0 w 105"/>
                <a:gd name="T3" fmla="*/ 0 h 163"/>
                <a:gd name="T4" fmla="*/ 0 w 105"/>
                <a:gd name="T5" fmla="*/ 13 h 163"/>
                <a:gd name="T6" fmla="*/ 12 w 105"/>
                <a:gd name="T7" fmla="*/ 25 h 163"/>
                <a:gd name="T8" fmla="*/ 4 w 105"/>
                <a:gd name="T9" fmla="*/ 38 h 163"/>
                <a:gd name="T10" fmla="*/ 25 w 105"/>
                <a:gd name="T11" fmla="*/ 47 h 163"/>
                <a:gd name="T12" fmla="*/ 10 w 105"/>
                <a:gd name="T13" fmla="*/ 95 h 163"/>
                <a:gd name="T14" fmla="*/ 4 w 105"/>
                <a:gd name="T15" fmla="*/ 131 h 163"/>
                <a:gd name="T16" fmla="*/ 15 w 105"/>
                <a:gd name="T17" fmla="*/ 152 h 163"/>
                <a:gd name="T18" fmla="*/ 44 w 105"/>
                <a:gd name="T19" fmla="*/ 163 h 163"/>
                <a:gd name="T20" fmla="*/ 82 w 105"/>
                <a:gd name="T21" fmla="*/ 150 h 163"/>
                <a:gd name="T22" fmla="*/ 105 w 105"/>
                <a:gd name="T23" fmla="*/ 154 h 163"/>
                <a:gd name="T24" fmla="*/ 105 w 105"/>
                <a:gd name="T25" fmla="*/ 135 h 163"/>
                <a:gd name="T26" fmla="*/ 59 w 105"/>
                <a:gd name="T27" fmla="*/ 144 h 163"/>
                <a:gd name="T28" fmla="*/ 34 w 105"/>
                <a:gd name="T29" fmla="*/ 139 h 163"/>
                <a:gd name="T30" fmla="*/ 15 w 105"/>
                <a:gd name="T31" fmla="*/ 122 h 163"/>
                <a:gd name="T32" fmla="*/ 44 w 105"/>
                <a:gd name="T33" fmla="*/ 4 h 163"/>
                <a:gd name="T34" fmla="*/ 31 w 105"/>
                <a:gd name="T35" fmla="*/ 9 h 163"/>
                <a:gd name="T36" fmla="*/ 31 w 105"/>
                <a:gd name="T37" fmla="*/ 9 h 16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5"/>
                <a:gd name="T58" fmla="*/ 0 h 163"/>
                <a:gd name="T59" fmla="*/ 105 w 105"/>
                <a:gd name="T60" fmla="*/ 163 h 16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5" h="163">
                  <a:moveTo>
                    <a:pt x="31" y="9"/>
                  </a:moveTo>
                  <a:lnTo>
                    <a:pt x="0" y="0"/>
                  </a:lnTo>
                  <a:lnTo>
                    <a:pt x="0" y="13"/>
                  </a:lnTo>
                  <a:lnTo>
                    <a:pt x="12" y="25"/>
                  </a:lnTo>
                  <a:lnTo>
                    <a:pt x="4" y="38"/>
                  </a:lnTo>
                  <a:lnTo>
                    <a:pt x="25" y="47"/>
                  </a:lnTo>
                  <a:lnTo>
                    <a:pt x="10" y="95"/>
                  </a:lnTo>
                  <a:lnTo>
                    <a:pt x="4" y="131"/>
                  </a:lnTo>
                  <a:lnTo>
                    <a:pt x="15" y="152"/>
                  </a:lnTo>
                  <a:lnTo>
                    <a:pt x="44" y="163"/>
                  </a:lnTo>
                  <a:lnTo>
                    <a:pt x="82" y="150"/>
                  </a:lnTo>
                  <a:lnTo>
                    <a:pt x="105" y="154"/>
                  </a:lnTo>
                  <a:lnTo>
                    <a:pt x="105" y="135"/>
                  </a:lnTo>
                  <a:lnTo>
                    <a:pt x="59" y="144"/>
                  </a:lnTo>
                  <a:lnTo>
                    <a:pt x="34" y="139"/>
                  </a:lnTo>
                  <a:lnTo>
                    <a:pt x="15" y="122"/>
                  </a:lnTo>
                  <a:lnTo>
                    <a:pt x="44" y="4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8" name="Freeform 90"/>
            <p:cNvSpPr>
              <a:spLocks/>
            </p:cNvSpPr>
            <p:nvPr/>
          </p:nvSpPr>
          <p:spPr bwMode="auto">
            <a:xfrm>
              <a:off x="3252" y="1334"/>
              <a:ext cx="18" cy="10"/>
            </a:xfrm>
            <a:custGeom>
              <a:avLst/>
              <a:gdLst>
                <a:gd name="T0" fmla="*/ 0 w 36"/>
                <a:gd name="T1" fmla="*/ 8 h 19"/>
                <a:gd name="T2" fmla="*/ 13 w 36"/>
                <a:gd name="T3" fmla="*/ 19 h 19"/>
                <a:gd name="T4" fmla="*/ 36 w 36"/>
                <a:gd name="T5" fmla="*/ 10 h 19"/>
                <a:gd name="T6" fmla="*/ 19 w 36"/>
                <a:gd name="T7" fmla="*/ 0 h 19"/>
                <a:gd name="T8" fmla="*/ 0 w 36"/>
                <a:gd name="T9" fmla="*/ 8 h 19"/>
                <a:gd name="T10" fmla="*/ 0 w 36"/>
                <a:gd name="T11" fmla="*/ 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19"/>
                <a:gd name="T20" fmla="*/ 36 w 36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19">
                  <a:moveTo>
                    <a:pt x="0" y="8"/>
                  </a:moveTo>
                  <a:lnTo>
                    <a:pt x="13" y="19"/>
                  </a:lnTo>
                  <a:lnTo>
                    <a:pt x="36" y="10"/>
                  </a:lnTo>
                  <a:lnTo>
                    <a:pt x="1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59" name="Freeform 91"/>
            <p:cNvSpPr>
              <a:spLocks/>
            </p:cNvSpPr>
            <p:nvPr/>
          </p:nvSpPr>
          <p:spPr bwMode="auto">
            <a:xfrm>
              <a:off x="3247" y="1391"/>
              <a:ext cx="43" cy="31"/>
            </a:xfrm>
            <a:custGeom>
              <a:avLst/>
              <a:gdLst>
                <a:gd name="T0" fmla="*/ 5 w 85"/>
                <a:gd name="T1" fmla="*/ 2 h 61"/>
                <a:gd name="T2" fmla="*/ 0 w 85"/>
                <a:gd name="T3" fmla="*/ 19 h 61"/>
                <a:gd name="T4" fmla="*/ 7 w 85"/>
                <a:gd name="T5" fmla="*/ 38 h 61"/>
                <a:gd name="T6" fmla="*/ 32 w 85"/>
                <a:gd name="T7" fmla="*/ 61 h 61"/>
                <a:gd name="T8" fmla="*/ 85 w 85"/>
                <a:gd name="T9" fmla="*/ 25 h 61"/>
                <a:gd name="T10" fmla="*/ 43 w 85"/>
                <a:gd name="T11" fmla="*/ 31 h 61"/>
                <a:gd name="T12" fmla="*/ 19 w 85"/>
                <a:gd name="T13" fmla="*/ 29 h 61"/>
                <a:gd name="T14" fmla="*/ 9 w 85"/>
                <a:gd name="T15" fmla="*/ 17 h 61"/>
                <a:gd name="T16" fmla="*/ 13 w 85"/>
                <a:gd name="T17" fmla="*/ 0 h 61"/>
                <a:gd name="T18" fmla="*/ 5 w 85"/>
                <a:gd name="T19" fmla="*/ 2 h 61"/>
                <a:gd name="T20" fmla="*/ 5 w 85"/>
                <a:gd name="T21" fmla="*/ 2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61"/>
                <a:gd name="T35" fmla="*/ 85 w 85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61">
                  <a:moveTo>
                    <a:pt x="5" y="2"/>
                  </a:moveTo>
                  <a:lnTo>
                    <a:pt x="0" y="19"/>
                  </a:lnTo>
                  <a:lnTo>
                    <a:pt x="7" y="38"/>
                  </a:lnTo>
                  <a:lnTo>
                    <a:pt x="32" y="61"/>
                  </a:lnTo>
                  <a:lnTo>
                    <a:pt x="85" y="25"/>
                  </a:lnTo>
                  <a:lnTo>
                    <a:pt x="43" y="31"/>
                  </a:lnTo>
                  <a:lnTo>
                    <a:pt x="19" y="29"/>
                  </a:lnTo>
                  <a:lnTo>
                    <a:pt x="9" y="17"/>
                  </a:lnTo>
                  <a:lnTo>
                    <a:pt x="13" y="0"/>
                  </a:lnTo>
                  <a:lnTo>
                    <a:pt x="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0" name="Freeform 92"/>
            <p:cNvSpPr>
              <a:spLocks/>
            </p:cNvSpPr>
            <p:nvPr/>
          </p:nvSpPr>
          <p:spPr bwMode="auto">
            <a:xfrm>
              <a:off x="3219" y="1150"/>
              <a:ext cx="52" cy="119"/>
            </a:xfrm>
            <a:custGeom>
              <a:avLst/>
              <a:gdLst>
                <a:gd name="T0" fmla="*/ 0 w 104"/>
                <a:gd name="T1" fmla="*/ 240 h 240"/>
                <a:gd name="T2" fmla="*/ 13 w 104"/>
                <a:gd name="T3" fmla="*/ 206 h 240"/>
                <a:gd name="T4" fmla="*/ 13 w 104"/>
                <a:gd name="T5" fmla="*/ 111 h 240"/>
                <a:gd name="T6" fmla="*/ 47 w 104"/>
                <a:gd name="T7" fmla="*/ 38 h 240"/>
                <a:gd name="T8" fmla="*/ 79 w 104"/>
                <a:gd name="T9" fmla="*/ 0 h 240"/>
                <a:gd name="T10" fmla="*/ 104 w 104"/>
                <a:gd name="T11" fmla="*/ 16 h 240"/>
                <a:gd name="T12" fmla="*/ 59 w 104"/>
                <a:gd name="T13" fmla="*/ 44 h 240"/>
                <a:gd name="T14" fmla="*/ 30 w 104"/>
                <a:gd name="T15" fmla="*/ 90 h 240"/>
                <a:gd name="T16" fmla="*/ 22 w 104"/>
                <a:gd name="T17" fmla="*/ 116 h 240"/>
                <a:gd name="T18" fmla="*/ 34 w 104"/>
                <a:gd name="T19" fmla="*/ 185 h 240"/>
                <a:gd name="T20" fmla="*/ 28 w 104"/>
                <a:gd name="T21" fmla="*/ 206 h 240"/>
                <a:gd name="T22" fmla="*/ 0 w 104"/>
                <a:gd name="T23" fmla="*/ 240 h 240"/>
                <a:gd name="T24" fmla="*/ 0 w 104"/>
                <a:gd name="T25" fmla="*/ 240 h 2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4"/>
                <a:gd name="T40" fmla="*/ 0 h 240"/>
                <a:gd name="T41" fmla="*/ 104 w 104"/>
                <a:gd name="T42" fmla="*/ 240 h 24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4" h="240">
                  <a:moveTo>
                    <a:pt x="0" y="240"/>
                  </a:moveTo>
                  <a:lnTo>
                    <a:pt x="13" y="206"/>
                  </a:lnTo>
                  <a:lnTo>
                    <a:pt x="13" y="111"/>
                  </a:lnTo>
                  <a:lnTo>
                    <a:pt x="47" y="38"/>
                  </a:lnTo>
                  <a:lnTo>
                    <a:pt x="79" y="0"/>
                  </a:lnTo>
                  <a:lnTo>
                    <a:pt x="104" y="16"/>
                  </a:lnTo>
                  <a:lnTo>
                    <a:pt x="59" y="44"/>
                  </a:lnTo>
                  <a:lnTo>
                    <a:pt x="30" y="90"/>
                  </a:lnTo>
                  <a:lnTo>
                    <a:pt x="22" y="116"/>
                  </a:lnTo>
                  <a:lnTo>
                    <a:pt x="34" y="185"/>
                  </a:lnTo>
                  <a:lnTo>
                    <a:pt x="28" y="206"/>
                  </a:lnTo>
                  <a:lnTo>
                    <a:pt x="0" y="2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1" name="Freeform 93"/>
            <p:cNvSpPr>
              <a:spLocks/>
            </p:cNvSpPr>
            <p:nvPr/>
          </p:nvSpPr>
          <p:spPr bwMode="auto">
            <a:xfrm>
              <a:off x="2879" y="2030"/>
              <a:ext cx="189" cy="159"/>
            </a:xfrm>
            <a:custGeom>
              <a:avLst/>
              <a:gdLst>
                <a:gd name="T0" fmla="*/ 25 w 378"/>
                <a:gd name="T1" fmla="*/ 5 h 319"/>
                <a:gd name="T2" fmla="*/ 46 w 378"/>
                <a:gd name="T3" fmla="*/ 28 h 319"/>
                <a:gd name="T4" fmla="*/ 80 w 378"/>
                <a:gd name="T5" fmla="*/ 32 h 319"/>
                <a:gd name="T6" fmla="*/ 145 w 378"/>
                <a:gd name="T7" fmla="*/ 0 h 319"/>
                <a:gd name="T8" fmla="*/ 194 w 378"/>
                <a:gd name="T9" fmla="*/ 7 h 319"/>
                <a:gd name="T10" fmla="*/ 133 w 378"/>
                <a:gd name="T11" fmla="*/ 60 h 319"/>
                <a:gd name="T12" fmla="*/ 135 w 378"/>
                <a:gd name="T13" fmla="*/ 95 h 319"/>
                <a:gd name="T14" fmla="*/ 158 w 378"/>
                <a:gd name="T15" fmla="*/ 106 h 319"/>
                <a:gd name="T16" fmla="*/ 194 w 378"/>
                <a:gd name="T17" fmla="*/ 93 h 319"/>
                <a:gd name="T18" fmla="*/ 249 w 378"/>
                <a:gd name="T19" fmla="*/ 53 h 319"/>
                <a:gd name="T20" fmla="*/ 272 w 378"/>
                <a:gd name="T21" fmla="*/ 45 h 319"/>
                <a:gd name="T22" fmla="*/ 302 w 378"/>
                <a:gd name="T23" fmla="*/ 55 h 319"/>
                <a:gd name="T24" fmla="*/ 276 w 378"/>
                <a:gd name="T25" fmla="*/ 68 h 319"/>
                <a:gd name="T26" fmla="*/ 289 w 378"/>
                <a:gd name="T27" fmla="*/ 83 h 319"/>
                <a:gd name="T28" fmla="*/ 316 w 378"/>
                <a:gd name="T29" fmla="*/ 76 h 319"/>
                <a:gd name="T30" fmla="*/ 281 w 378"/>
                <a:gd name="T31" fmla="*/ 102 h 319"/>
                <a:gd name="T32" fmla="*/ 207 w 378"/>
                <a:gd name="T33" fmla="*/ 197 h 319"/>
                <a:gd name="T34" fmla="*/ 209 w 378"/>
                <a:gd name="T35" fmla="*/ 222 h 319"/>
                <a:gd name="T36" fmla="*/ 234 w 378"/>
                <a:gd name="T37" fmla="*/ 235 h 319"/>
                <a:gd name="T38" fmla="*/ 278 w 378"/>
                <a:gd name="T39" fmla="*/ 197 h 319"/>
                <a:gd name="T40" fmla="*/ 346 w 378"/>
                <a:gd name="T41" fmla="*/ 123 h 319"/>
                <a:gd name="T42" fmla="*/ 363 w 378"/>
                <a:gd name="T43" fmla="*/ 119 h 319"/>
                <a:gd name="T44" fmla="*/ 344 w 378"/>
                <a:gd name="T45" fmla="*/ 144 h 319"/>
                <a:gd name="T46" fmla="*/ 357 w 378"/>
                <a:gd name="T47" fmla="*/ 157 h 319"/>
                <a:gd name="T48" fmla="*/ 378 w 378"/>
                <a:gd name="T49" fmla="*/ 142 h 319"/>
                <a:gd name="T50" fmla="*/ 350 w 378"/>
                <a:gd name="T51" fmla="*/ 199 h 319"/>
                <a:gd name="T52" fmla="*/ 318 w 378"/>
                <a:gd name="T53" fmla="*/ 245 h 319"/>
                <a:gd name="T54" fmla="*/ 280 w 378"/>
                <a:gd name="T55" fmla="*/ 298 h 319"/>
                <a:gd name="T56" fmla="*/ 280 w 378"/>
                <a:gd name="T57" fmla="*/ 319 h 319"/>
                <a:gd name="T58" fmla="*/ 272 w 378"/>
                <a:gd name="T59" fmla="*/ 304 h 319"/>
                <a:gd name="T60" fmla="*/ 289 w 378"/>
                <a:gd name="T61" fmla="*/ 271 h 319"/>
                <a:gd name="T62" fmla="*/ 350 w 378"/>
                <a:gd name="T63" fmla="*/ 173 h 319"/>
                <a:gd name="T64" fmla="*/ 338 w 378"/>
                <a:gd name="T65" fmla="*/ 161 h 319"/>
                <a:gd name="T66" fmla="*/ 316 w 378"/>
                <a:gd name="T67" fmla="*/ 173 h 319"/>
                <a:gd name="T68" fmla="*/ 251 w 378"/>
                <a:gd name="T69" fmla="*/ 235 h 319"/>
                <a:gd name="T70" fmla="*/ 223 w 378"/>
                <a:gd name="T71" fmla="*/ 247 h 319"/>
                <a:gd name="T72" fmla="*/ 198 w 378"/>
                <a:gd name="T73" fmla="*/ 230 h 319"/>
                <a:gd name="T74" fmla="*/ 200 w 378"/>
                <a:gd name="T75" fmla="*/ 190 h 319"/>
                <a:gd name="T76" fmla="*/ 272 w 378"/>
                <a:gd name="T77" fmla="*/ 100 h 319"/>
                <a:gd name="T78" fmla="*/ 266 w 378"/>
                <a:gd name="T79" fmla="*/ 68 h 319"/>
                <a:gd name="T80" fmla="*/ 238 w 378"/>
                <a:gd name="T81" fmla="*/ 81 h 319"/>
                <a:gd name="T82" fmla="*/ 186 w 378"/>
                <a:gd name="T83" fmla="*/ 114 h 319"/>
                <a:gd name="T84" fmla="*/ 139 w 378"/>
                <a:gd name="T85" fmla="*/ 114 h 319"/>
                <a:gd name="T86" fmla="*/ 122 w 378"/>
                <a:gd name="T87" fmla="*/ 93 h 319"/>
                <a:gd name="T88" fmla="*/ 126 w 378"/>
                <a:gd name="T89" fmla="*/ 53 h 319"/>
                <a:gd name="T90" fmla="*/ 175 w 378"/>
                <a:gd name="T91" fmla="*/ 13 h 319"/>
                <a:gd name="T92" fmla="*/ 74 w 378"/>
                <a:gd name="T93" fmla="*/ 41 h 319"/>
                <a:gd name="T94" fmla="*/ 31 w 378"/>
                <a:gd name="T95" fmla="*/ 36 h 319"/>
                <a:gd name="T96" fmla="*/ 0 w 378"/>
                <a:gd name="T97" fmla="*/ 17 h 319"/>
                <a:gd name="T98" fmla="*/ 25 w 378"/>
                <a:gd name="T99" fmla="*/ 5 h 319"/>
                <a:gd name="T100" fmla="*/ 25 w 378"/>
                <a:gd name="T101" fmla="*/ 5 h 31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78"/>
                <a:gd name="T154" fmla="*/ 0 h 319"/>
                <a:gd name="T155" fmla="*/ 378 w 378"/>
                <a:gd name="T156" fmla="*/ 319 h 31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78" h="319">
                  <a:moveTo>
                    <a:pt x="25" y="5"/>
                  </a:moveTo>
                  <a:lnTo>
                    <a:pt x="46" y="28"/>
                  </a:lnTo>
                  <a:lnTo>
                    <a:pt x="80" y="32"/>
                  </a:lnTo>
                  <a:lnTo>
                    <a:pt x="145" y="0"/>
                  </a:lnTo>
                  <a:lnTo>
                    <a:pt x="194" y="7"/>
                  </a:lnTo>
                  <a:lnTo>
                    <a:pt x="133" y="60"/>
                  </a:lnTo>
                  <a:lnTo>
                    <a:pt x="135" y="95"/>
                  </a:lnTo>
                  <a:lnTo>
                    <a:pt x="158" y="106"/>
                  </a:lnTo>
                  <a:lnTo>
                    <a:pt x="194" y="93"/>
                  </a:lnTo>
                  <a:lnTo>
                    <a:pt x="249" y="53"/>
                  </a:lnTo>
                  <a:lnTo>
                    <a:pt x="272" y="45"/>
                  </a:lnTo>
                  <a:lnTo>
                    <a:pt x="302" y="55"/>
                  </a:lnTo>
                  <a:lnTo>
                    <a:pt x="276" y="68"/>
                  </a:lnTo>
                  <a:lnTo>
                    <a:pt x="289" y="83"/>
                  </a:lnTo>
                  <a:lnTo>
                    <a:pt x="316" y="76"/>
                  </a:lnTo>
                  <a:lnTo>
                    <a:pt x="281" y="102"/>
                  </a:lnTo>
                  <a:lnTo>
                    <a:pt x="207" y="197"/>
                  </a:lnTo>
                  <a:lnTo>
                    <a:pt x="209" y="222"/>
                  </a:lnTo>
                  <a:lnTo>
                    <a:pt x="234" y="235"/>
                  </a:lnTo>
                  <a:lnTo>
                    <a:pt x="278" y="197"/>
                  </a:lnTo>
                  <a:lnTo>
                    <a:pt x="346" y="123"/>
                  </a:lnTo>
                  <a:lnTo>
                    <a:pt x="363" y="119"/>
                  </a:lnTo>
                  <a:lnTo>
                    <a:pt x="344" y="144"/>
                  </a:lnTo>
                  <a:lnTo>
                    <a:pt x="357" y="157"/>
                  </a:lnTo>
                  <a:lnTo>
                    <a:pt x="378" y="142"/>
                  </a:lnTo>
                  <a:lnTo>
                    <a:pt x="350" y="199"/>
                  </a:lnTo>
                  <a:lnTo>
                    <a:pt x="318" y="245"/>
                  </a:lnTo>
                  <a:lnTo>
                    <a:pt x="280" y="298"/>
                  </a:lnTo>
                  <a:lnTo>
                    <a:pt x="280" y="319"/>
                  </a:lnTo>
                  <a:lnTo>
                    <a:pt x="272" y="304"/>
                  </a:lnTo>
                  <a:lnTo>
                    <a:pt x="289" y="271"/>
                  </a:lnTo>
                  <a:lnTo>
                    <a:pt x="350" y="173"/>
                  </a:lnTo>
                  <a:lnTo>
                    <a:pt x="338" y="161"/>
                  </a:lnTo>
                  <a:lnTo>
                    <a:pt x="316" y="173"/>
                  </a:lnTo>
                  <a:lnTo>
                    <a:pt x="251" y="235"/>
                  </a:lnTo>
                  <a:lnTo>
                    <a:pt x="223" y="247"/>
                  </a:lnTo>
                  <a:lnTo>
                    <a:pt x="198" y="230"/>
                  </a:lnTo>
                  <a:lnTo>
                    <a:pt x="200" y="190"/>
                  </a:lnTo>
                  <a:lnTo>
                    <a:pt x="272" y="100"/>
                  </a:lnTo>
                  <a:lnTo>
                    <a:pt x="266" y="68"/>
                  </a:lnTo>
                  <a:lnTo>
                    <a:pt x="238" y="81"/>
                  </a:lnTo>
                  <a:lnTo>
                    <a:pt x="186" y="114"/>
                  </a:lnTo>
                  <a:lnTo>
                    <a:pt x="139" y="114"/>
                  </a:lnTo>
                  <a:lnTo>
                    <a:pt x="122" y="93"/>
                  </a:lnTo>
                  <a:lnTo>
                    <a:pt x="126" y="53"/>
                  </a:lnTo>
                  <a:lnTo>
                    <a:pt x="175" y="13"/>
                  </a:lnTo>
                  <a:lnTo>
                    <a:pt x="74" y="41"/>
                  </a:lnTo>
                  <a:lnTo>
                    <a:pt x="31" y="36"/>
                  </a:lnTo>
                  <a:lnTo>
                    <a:pt x="0" y="17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2" name="Freeform 94"/>
            <p:cNvSpPr>
              <a:spLocks/>
            </p:cNvSpPr>
            <p:nvPr/>
          </p:nvSpPr>
          <p:spPr bwMode="auto">
            <a:xfrm>
              <a:off x="3079" y="2061"/>
              <a:ext cx="30" cy="32"/>
            </a:xfrm>
            <a:custGeom>
              <a:avLst/>
              <a:gdLst>
                <a:gd name="T0" fmla="*/ 0 w 59"/>
                <a:gd name="T1" fmla="*/ 0 h 65"/>
                <a:gd name="T2" fmla="*/ 36 w 59"/>
                <a:gd name="T3" fmla="*/ 10 h 65"/>
                <a:gd name="T4" fmla="*/ 59 w 59"/>
                <a:gd name="T5" fmla="*/ 33 h 65"/>
                <a:gd name="T6" fmla="*/ 57 w 59"/>
                <a:gd name="T7" fmla="*/ 65 h 65"/>
                <a:gd name="T8" fmla="*/ 40 w 59"/>
                <a:gd name="T9" fmla="*/ 36 h 65"/>
                <a:gd name="T10" fmla="*/ 0 w 59"/>
                <a:gd name="T11" fmla="*/ 0 h 65"/>
                <a:gd name="T12" fmla="*/ 0 w 59"/>
                <a:gd name="T13" fmla="*/ 0 h 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65"/>
                <a:gd name="T23" fmla="*/ 59 w 59"/>
                <a:gd name="T24" fmla="*/ 65 h 6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65">
                  <a:moveTo>
                    <a:pt x="0" y="0"/>
                  </a:moveTo>
                  <a:lnTo>
                    <a:pt x="36" y="10"/>
                  </a:lnTo>
                  <a:lnTo>
                    <a:pt x="59" y="33"/>
                  </a:lnTo>
                  <a:lnTo>
                    <a:pt x="57" y="65"/>
                  </a:lnTo>
                  <a:lnTo>
                    <a:pt x="4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3" name="Freeform 95"/>
            <p:cNvSpPr>
              <a:spLocks/>
            </p:cNvSpPr>
            <p:nvPr/>
          </p:nvSpPr>
          <p:spPr bwMode="auto">
            <a:xfrm>
              <a:off x="3039" y="2060"/>
              <a:ext cx="30" cy="15"/>
            </a:xfrm>
            <a:custGeom>
              <a:avLst/>
              <a:gdLst>
                <a:gd name="T0" fmla="*/ 0 w 59"/>
                <a:gd name="T1" fmla="*/ 14 h 31"/>
                <a:gd name="T2" fmla="*/ 29 w 59"/>
                <a:gd name="T3" fmla="*/ 0 h 31"/>
                <a:gd name="T4" fmla="*/ 59 w 59"/>
                <a:gd name="T5" fmla="*/ 17 h 31"/>
                <a:gd name="T6" fmla="*/ 59 w 59"/>
                <a:gd name="T7" fmla="*/ 31 h 31"/>
                <a:gd name="T8" fmla="*/ 27 w 59"/>
                <a:gd name="T9" fmla="*/ 16 h 31"/>
                <a:gd name="T10" fmla="*/ 0 w 59"/>
                <a:gd name="T11" fmla="*/ 14 h 31"/>
                <a:gd name="T12" fmla="*/ 0 w 59"/>
                <a:gd name="T13" fmla="*/ 14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31"/>
                <a:gd name="T23" fmla="*/ 59 w 59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31">
                  <a:moveTo>
                    <a:pt x="0" y="14"/>
                  </a:moveTo>
                  <a:lnTo>
                    <a:pt x="29" y="0"/>
                  </a:lnTo>
                  <a:lnTo>
                    <a:pt x="59" y="17"/>
                  </a:lnTo>
                  <a:lnTo>
                    <a:pt x="59" y="31"/>
                  </a:lnTo>
                  <a:lnTo>
                    <a:pt x="27" y="16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4" name="Freeform 96"/>
            <p:cNvSpPr>
              <a:spLocks/>
            </p:cNvSpPr>
            <p:nvPr/>
          </p:nvSpPr>
          <p:spPr bwMode="auto">
            <a:xfrm>
              <a:off x="2515" y="2084"/>
              <a:ext cx="796" cy="373"/>
            </a:xfrm>
            <a:custGeom>
              <a:avLst/>
              <a:gdLst>
                <a:gd name="T0" fmla="*/ 34 w 1593"/>
                <a:gd name="T1" fmla="*/ 0 h 745"/>
                <a:gd name="T2" fmla="*/ 0 w 1593"/>
                <a:gd name="T3" fmla="*/ 68 h 745"/>
                <a:gd name="T4" fmla="*/ 11 w 1593"/>
                <a:gd name="T5" fmla="*/ 169 h 745"/>
                <a:gd name="T6" fmla="*/ 51 w 1593"/>
                <a:gd name="T7" fmla="*/ 395 h 745"/>
                <a:gd name="T8" fmla="*/ 445 w 1593"/>
                <a:gd name="T9" fmla="*/ 405 h 745"/>
                <a:gd name="T10" fmla="*/ 633 w 1593"/>
                <a:gd name="T11" fmla="*/ 542 h 745"/>
                <a:gd name="T12" fmla="*/ 810 w 1593"/>
                <a:gd name="T13" fmla="*/ 625 h 745"/>
                <a:gd name="T14" fmla="*/ 954 w 1593"/>
                <a:gd name="T15" fmla="*/ 716 h 745"/>
                <a:gd name="T16" fmla="*/ 1167 w 1593"/>
                <a:gd name="T17" fmla="*/ 745 h 745"/>
                <a:gd name="T18" fmla="*/ 1395 w 1593"/>
                <a:gd name="T19" fmla="*/ 713 h 745"/>
                <a:gd name="T20" fmla="*/ 1511 w 1593"/>
                <a:gd name="T21" fmla="*/ 591 h 745"/>
                <a:gd name="T22" fmla="*/ 1593 w 1593"/>
                <a:gd name="T23" fmla="*/ 439 h 745"/>
                <a:gd name="T24" fmla="*/ 1492 w 1593"/>
                <a:gd name="T25" fmla="*/ 513 h 745"/>
                <a:gd name="T26" fmla="*/ 1439 w 1593"/>
                <a:gd name="T27" fmla="*/ 321 h 745"/>
                <a:gd name="T28" fmla="*/ 1369 w 1593"/>
                <a:gd name="T29" fmla="*/ 169 h 745"/>
                <a:gd name="T30" fmla="*/ 1371 w 1593"/>
                <a:gd name="T31" fmla="*/ 319 h 745"/>
                <a:gd name="T32" fmla="*/ 1411 w 1593"/>
                <a:gd name="T33" fmla="*/ 405 h 745"/>
                <a:gd name="T34" fmla="*/ 1424 w 1593"/>
                <a:gd name="T35" fmla="*/ 547 h 745"/>
                <a:gd name="T36" fmla="*/ 1401 w 1593"/>
                <a:gd name="T37" fmla="*/ 511 h 745"/>
                <a:gd name="T38" fmla="*/ 1369 w 1593"/>
                <a:gd name="T39" fmla="*/ 563 h 745"/>
                <a:gd name="T40" fmla="*/ 1317 w 1593"/>
                <a:gd name="T41" fmla="*/ 369 h 745"/>
                <a:gd name="T42" fmla="*/ 1281 w 1593"/>
                <a:gd name="T43" fmla="*/ 502 h 745"/>
                <a:gd name="T44" fmla="*/ 1205 w 1593"/>
                <a:gd name="T45" fmla="*/ 597 h 745"/>
                <a:gd name="T46" fmla="*/ 1276 w 1593"/>
                <a:gd name="T47" fmla="*/ 631 h 745"/>
                <a:gd name="T48" fmla="*/ 1333 w 1593"/>
                <a:gd name="T49" fmla="*/ 563 h 745"/>
                <a:gd name="T50" fmla="*/ 1361 w 1593"/>
                <a:gd name="T51" fmla="*/ 604 h 745"/>
                <a:gd name="T52" fmla="*/ 1392 w 1593"/>
                <a:gd name="T53" fmla="*/ 654 h 745"/>
                <a:gd name="T54" fmla="*/ 1249 w 1593"/>
                <a:gd name="T55" fmla="*/ 675 h 745"/>
                <a:gd name="T56" fmla="*/ 1051 w 1593"/>
                <a:gd name="T57" fmla="*/ 680 h 745"/>
                <a:gd name="T58" fmla="*/ 930 w 1593"/>
                <a:gd name="T59" fmla="*/ 661 h 745"/>
                <a:gd name="T60" fmla="*/ 694 w 1593"/>
                <a:gd name="T61" fmla="*/ 488 h 745"/>
                <a:gd name="T62" fmla="*/ 700 w 1593"/>
                <a:gd name="T63" fmla="*/ 416 h 745"/>
                <a:gd name="T64" fmla="*/ 835 w 1593"/>
                <a:gd name="T65" fmla="*/ 395 h 745"/>
                <a:gd name="T66" fmla="*/ 886 w 1593"/>
                <a:gd name="T67" fmla="*/ 321 h 745"/>
                <a:gd name="T68" fmla="*/ 861 w 1593"/>
                <a:gd name="T69" fmla="*/ 312 h 745"/>
                <a:gd name="T70" fmla="*/ 736 w 1593"/>
                <a:gd name="T71" fmla="*/ 357 h 745"/>
                <a:gd name="T72" fmla="*/ 293 w 1593"/>
                <a:gd name="T73" fmla="*/ 314 h 745"/>
                <a:gd name="T74" fmla="*/ 82 w 1593"/>
                <a:gd name="T75" fmla="*/ 361 h 745"/>
                <a:gd name="T76" fmla="*/ 29 w 1593"/>
                <a:gd name="T77" fmla="*/ 135 h 745"/>
                <a:gd name="T78" fmla="*/ 29 w 1593"/>
                <a:gd name="T79" fmla="*/ 55 h 745"/>
                <a:gd name="T80" fmla="*/ 34 w 1593"/>
                <a:gd name="T81" fmla="*/ 0 h 745"/>
                <a:gd name="T82" fmla="*/ 34 w 1593"/>
                <a:gd name="T83" fmla="*/ 0 h 7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593"/>
                <a:gd name="T127" fmla="*/ 0 h 745"/>
                <a:gd name="T128" fmla="*/ 1593 w 1593"/>
                <a:gd name="T129" fmla="*/ 745 h 7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593" h="745">
                  <a:moveTo>
                    <a:pt x="34" y="0"/>
                  </a:moveTo>
                  <a:lnTo>
                    <a:pt x="0" y="68"/>
                  </a:lnTo>
                  <a:lnTo>
                    <a:pt x="11" y="169"/>
                  </a:lnTo>
                  <a:lnTo>
                    <a:pt x="51" y="395"/>
                  </a:lnTo>
                  <a:lnTo>
                    <a:pt x="445" y="405"/>
                  </a:lnTo>
                  <a:lnTo>
                    <a:pt x="633" y="542"/>
                  </a:lnTo>
                  <a:lnTo>
                    <a:pt x="810" y="625"/>
                  </a:lnTo>
                  <a:lnTo>
                    <a:pt x="954" y="716"/>
                  </a:lnTo>
                  <a:lnTo>
                    <a:pt x="1167" y="745"/>
                  </a:lnTo>
                  <a:lnTo>
                    <a:pt x="1395" y="713"/>
                  </a:lnTo>
                  <a:lnTo>
                    <a:pt x="1511" y="591"/>
                  </a:lnTo>
                  <a:lnTo>
                    <a:pt x="1593" y="439"/>
                  </a:lnTo>
                  <a:lnTo>
                    <a:pt x="1492" y="513"/>
                  </a:lnTo>
                  <a:lnTo>
                    <a:pt x="1439" y="321"/>
                  </a:lnTo>
                  <a:lnTo>
                    <a:pt x="1369" y="169"/>
                  </a:lnTo>
                  <a:lnTo>
                    <a:pt x="1371" y="319"/>
                  </a:lnTo>
                  <a:lnTo>
                    <a:pt x="1411" y="405"/>
                  </a:lnTo>
                  <a:lnTo>
                    <a:pt x="1424" y="547"/>
                  </a:lnTo>
                  <a:lnTo>
                    <a:pt x="1401" y="511"/>
                  </a:lnTo>
                  <a:lnTo>
                    <a:pt x="1369" y="563"/>
                  </a:lnTo>
                  <a:lnTo>
                    <a:pt x="1317" y="369"/>
                  </a:lnTo>
                  <a:lnTo>
                    <a:pt x="1281" y="502"/>
                  </a:lnTo>
                  <a:lnTo>
                    <a:pt x="1205" y="597"/>
                  </a:lnTo>
                  <a:lnTo>
                    <a:pt x="1276" y="631"/>
                  </a:lnTo>
                  <a:lnTo>
                    <a:pt x="1333" y="563"/>
                  </a:lnTo>
                  <a:lnTo>
                    <a:pt x="1361" y="604"/>
                  </a:lnTo>
                  <a:lnTo>
                    <a:pt x="1392" y="654"/>
                  </a:lnTo>
                  <a:lnTo>
                    <a:pt x="1249" y="675"/>
                  </a:lnTo>
                  <a:lnTo>
                    <a:pt x="1051" y="680"/>
                  </a:lnTo>
                  <a:lnTo>
                    <a:pt x="930" y="661"/>
                  </a:lnTo>
                  <a:lnTo>
                    <a:pt x="694" y="488"/>
                  </a:lnTo>
                  <a:lnTo>
                    <a:pt x="700" y="416"/>
                  </a:lnTo>
                  <a:lnTo>
                    <a:pt x="835" y="395"/>
                  </a:lnTo>
                  <a:lnTo>
                    <a:pt x="886" y="321"/>
                  </a:lnTo>
                  <a:lnTo>
                    <a:pt x="861" y="312"/>
                  </a:lnTo>
                  <a:lnTo>
                    <a:pt x="736" y="357"/>
                  </a:lnTo>
                  <a:lnTo>
                    <a:pt x="293" y="314"/>
                  </a:lnTo>
                  <a:lnTo>
                    <a:pt x="82" y="361"/>
                  </a:lnTo>
                  <a:lnTo>
                    <a:pt x="29" y="135"/>
                  </a:lnTo>
                  <a:lnTo>
                    <a:pt x="29" y="55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5" name="Freeform 97"/>
            <p:cNvSpPr>
              <a:spLocks/>
            </p:cNvSpPr>
            <p:nvPr/>
          </p:nvSpPr>
          <p:spPr bwMode="auto">
            <a:xfrm>
              <a:off x="2562" y="2093"/>
              <a:ext cx="286" cy="147"/>
            </a:xfrm>
            <a:custGeom>
              <a:avLst/>
              <a:gdLst>
                <a:gd name="T0" fmla="*/ 0 w 572"/>
                <a:gd name="T1" fmla="*/ 293 h 293"/>
                <a:gd name="T2" fmla="*/ 164 w 572"/>
                <a:gd name="T3" fmla="*/ 127 h 293"/>
                <a:gd name="T4" fmla="*/ 342 w 572"/>
                <a:gd name="T5" fmla="*/ 57 h 293"/>
                <a:gd name="T6" fmla="*/ 572 w 572"/>
                <a:gd name="T7" fmla="*/ 0 h 293"/>
                <a:gd name="T8" fmla="*/ 329 w 572"/>
                <a:gd name="T9" fmla="*/ 103 h 293"/>
                <a:gd name="T10" fmla="*/ 173 w 572"/>
                <a:gd name="T11" fmla="*/ 205 h 293"/>
                <a:gd name="T12" fmla="*/ 380 w 572"/>
                <a:gd name="T13" fmla="*/ 144 h 293"/>
                <a:gd name="T14" fmla="*/ 226 w 572"/>
                <a:gd name="T15" fmla="*/ 215 h 293"/>
                <a:gd name="T16" fmla="*/ 397 w 572"/>
                <a:gd name="T17" fmla="*/ 173 h 293"/>
                <a:gd name="T18" fmla="*/ 278 w 572"/>
                <a:gd name="T19" fmla="*/ 237 h 293"/>
                <a:gd name="T20" fmla="*/ 327 w 572"/>
                <a:gd name="T21" fmla="*/ 270 h 293"/>
                <a:gd name="T22" fmla="*/ 116 w 572"/>
                <a:gd name="T23" fmla="*/ 236 h 293"/>
                <a:gd name="T24" fmla="*/ 0 w 572"/>
                <a:gd name="T25" fmla="*/ 293 h 293"/>
                <a:gd name="T26" fmla="*/ 0 w 572"/>
                <a:gd name="T27" fmla="*/ 293 h 2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72"/>
                <a:gd name="T43" fmla="*/ 0 h 293"/>
                <a:gd name="T44" fmla="*/ 572 w 572"/>
                <a:gd name="T45" fmla="*/ 293 h 29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72" h="293">
                  <a:moveTo>
                    <a:pt x="0" y="293"/>
                  </a:moveTo>
                  <a:lnTo>
                    <a:pt x="164" y="127"/>
                  </a:lnTo>
                  <a:lnTo>
                    <a:pt x="342" y="57"/>
                  </a:lnTo>
                  <a:lnTo>
                    <a:pt x="572" y="0"/>
                  </a:lnTo>
                  <a:lnTo>
                    <a:pt x="329" y="103"/>
                  </a:lnTo>
                  <a:lnTo>
                    <a:pt x="173" y="205"/>
                  </a:lnTo>
                  <a:lnTo>
                    <a:pt x="380" y="144"/>
                  </a:lnTo>
                  <a:lnTo>
                    <a:pt x="226" y="215"/>
                  </a:lnTo>
                  <a:lnTo>
                    <a:pt x="397" y="173"/>
                  </a:lnTo>
                  <a:lnTo>
                    <a:pt x="278" y="237"/>
                  </a:lnTo>
                  <a:lnTo>
                    <a:pt x="327" y="270"/>
                  </a:lnTo>
                  <a:lnTo>
                    <a:pt x="116" y="236"/>
                  </a:lnTo>
                  <a:lnTo>
                    <a:pt x="0" y="29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6" name="Freeform 98"/>
            <p:cNvSpPr>
              <a:spLocks/>
            </p:cNvSpPr>
            <p:nvPr/>
          </p:nvSpPr>
          <p:spPr bwMode="auto">
            <a:xfrm>
              <a:off x="2864" y="2180"/>
              <a:ext cx="86" cy="70"/>
            </a:xfrm>
            <a:custGeom>
              <a:avLst/>
              <a:gdLst>
                <a:gd name="T0" fmla="*/ 171 w 171"/>
                <a:gd name="T1" fmla="*/ 0 h 141"/>
                <a:gd name="T2" fmla="*/ 45 w 171"/>
                <a:gd name="T3" fmla="*/ 89 h 141"/>
                <a:gd name="T4" fmla="*/ 45 w 171"/>
                <a:gd name="T5" fmla="*/ 141 h 141"/>
                <a:gd name="T6" fmla="*/ 0 w 171"/>
                <a:gd name="T7" fmla="*/ 106 h 141"/>
                <a:gd name="T8" fmla="*/ 32 w 171"/>
                <a:gd name="T9" fmla="*/ 36 h 141"/>
                <a:gd name="T10" fmla="*/ 171 w 171"/>
                <a:gd name="T11" fmla="*/ 0 h 141"/>
                <a:gd name="T12" fmla="*/ 171 w 171"/>
                <a:gd name="T13" fmla="*/ 0 h 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1"/>
                <a:gd name="T22" fmla="*/ 0 h 141"/>
                <a:gd name="T23" fmla="*/ 171 w 171"/>
                <a:gd name="T24" fmla="*/ 141 h 1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1" h="141">
                  <a:moveTo>
                    <a:pt x="171" y="0"/>
                  </a:moveTo>
                  <a:lnTo>
                    <a:pt x="45" y="89"/>
                  </a:lnTo>
                  <a:lnTo>
                    <a:pt x="45" y="141"/>
                  </a:lnTo>
                  <a:lnTo>
                    <a:pt x="0" y="106"/>
                  </a:lnTo>
                  <a:lnTo>
                    <a:pt x="32" y="36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7" name="Freeform 99"/>
            <p:cNvSpPr>
              <a:spLocks/>
            </p:cNvSpPr>
            <p:nvPr/>
          </p:nvSpPr>
          <p:spPr bwMode="auto">
            <a:xfrm>
              <a:off x="2914" y="2169"/>
              <a:ext cx="77" cy="138"/>
            </a:xfrm>
            <a:custGeom>
              <a:avLst/>
              <a:gdLst>
                <a:gd name="T0" fmla="*/ 154 w 154"/>
                <a:gd name="T1" fmla="*/ 0 h 276"/>
                <a:gd name="T2" fmla="*/ 124 w 154"/>
                <a:gd name="T3" fmla="*/ 49 h 276"/>
                <a:gd name="T4" fmla="*/ 124 w 154"/>
                <a:gd name="T5" fmla="*/ 122 h 276"/>
                <a:gd name="T6" fmla="*/ 78 w 154"/>
                <a:gd name="T7" fmla="*/ 219 h 276"/>
                <a:gd name="T8" fmla="*/ 0 w 154"/>
                <a:gd name="T9" fmla="*/ 276 h 276"/>
                <a:gd name="T10" fmla="*/ 111 w 154"/>
                <a:gd name="T11" fmla="*/ 224 h 276"/>
                <a:gd name="T12" fmla="*/ 151 w 154"/>
                <a:gd name="T13" fmla="*/ 106 h 276"/>
                <a:gd name="T14" fmla="*/ 154 w 154"/>
                <a:gd name="T15" fmla="*/ 0 h 276"/>
                <a:gd name="T16" fmla="*/ 154 w 154"/>
                <a:gd name="T17" fmla="*/ 0 h 2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4"/>
                <a:gd name="T28" fmla="*/ 0 h 276"/>
                <a:gd name="T29" fmla="*/ 154 w 154"/>
                <a:gd name="T30" fmla="*/ 276 h 2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4" h="276">
                  <a:moveTo>
                    <a:pt x="154" y="0"/>
                  </a:moveTo>
                  <a:lnTo>
                    <a:pt x="124" y="49"/>
                  </a:lnTo>
                  <a:lnTo>
                    <a:pt x="124" y="122"/>
                  </a:lnTo>
                  <a:lnTo>
                    <a:pt x="78" y="219"/>
                  </a:lnTo>
                  <a:lnTo>
                    <a:pt x="0" y="276"/>
                  </a:lnTo>
                  <a:lnTo>
                    <a:pt x="111" y="224"/>
                  </a:lnTo>
                  <a:lnTo>
                    <a:pt x="151" y="106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8" name="Freeform 100"/>
            <p:cNvSpPr>
              <a:spLocks/>
            </p:cNvSpPr>
            <p:nvPr/>
          </p:nvSpPr>
          <p:spPr bwMode="auto">
            <a:xfrm>
              <a:off x="3104" y="2124"/>
              <a:ext cx="81" cy="116"/>
            </a:xfrm>
            <a:custGeom>
              <a:avLst/>
              <a:gdLst>
                <a:gd name="T0" fmla="*/ 0 w 161"/>
                <a:gd name="T1" fmla="*/ 36 h 232"/>
                <a:gd name="T2" fmla="*/ 112 w 161"/>
                <a:gd name="T3" fmla="*/ 114 h 232"/>
                <a:gd name="T4" fmla="*/ 161 w 161"/>
                <a:gd name="T5" fmla="*/ 232 h 232"/>
                <a:gd name="T6" fmla="*/ 140 w 161"/>
                <a:gd name="T7" fmla="*/ 99 h 232"/>
                <a:gd name="T8" fmla="*/ 45 w 161"/>
                <a:gd name="T9" fmla="*/ 0 h 232"/>
                <a:gd name="T10" fmla="*/ 0 w 161"/>
                <a:gd name="T11" fmla="*/ 36 h 232"/>
                <a:gd name="T12" fmla="*/ 0 w 161"/>
                <a:gd name="T13" fmla="*/ 36 h 2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1"/>
                <a:gd name="T22" fmla="*/ 0 h 232"/>
                <a:gd name="T23" fmla="*/ 161 w 161"/>
                <a:gd name="T24" fmla="*/ 232 h 2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1" h="232">
                  <a:moveTo>
                    <a:pt x="0" y="36"/>
                  </a:moveTo>
                  <a:lnTo>
                    <a:pt x="112" y="114"/>
                  </a:lnTo>
                  <a:lnTo>
                    <a:pt x="161" y="232"/>
                  </a:lnTo>
                  <a:lnTo>
                    <a:pt x="140" y="99"/>
                  </a:lnTo>
                  <a:lnTo>
                    <a:pt x="45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69" name="Freeform 101"/>
            <p:cNvSpPr>
              <a:spLocks/>
            </p:cNvSpPr>
            <p:nvPr/>
          </p:nvSpPr>
          <p:spPr bwMode="auto">
            <a:xfrm>
              <a:off x="3178" y="2118"/>
              <a:ext cx="129" cy="70"/>
            </a:xfrm>
            <a:custGeom>
              <a:avLst/>
              <a:gdLst>
                <a:gd name="T0" fmla="*/ 0 w 258"/>
                <a:gd name="T1" fmla="*/ 19 h 139"/>
                <a:gd name="T2" fmla="*/ 116 w 258"/>
                <a:gd name="T3" fmla="*/ 139 h 139"/>
                <a:gd name="T4" fmla="*/ 80 w 258"/>
                <a:gd name="T5" fmla="*/ 57 h 139"/>
                <a:gd name="T6" fmla="*/ 133 w 258"/>
                <a:gd name="T7" fmla="*/ 38 h 139"/>
                <a:gd name="T8" fmla="*/ 245 w 258"/>
                <a:gd name="T9" fmla="*/ 86 h 139"/>
                <a:gd name="T10" fmla="*/ 258 w 258"/>
                <a:gd name="T11" fmla="*/ 40 h 139"/>
                <a:gd name="T12" fmla="*/ 209 w 258"/>
                <a:gd name="T13" fmla="*/ 0 h 139"/>
                <a:gd name="T14" fmla="*/ 89 w 258"/>
                <a:gd name="T15" fmla="*/ 0 h 139"/>
                <a:gd name="T16" fmla="*/ 0 w 258"/>
                <a:gd name="T17" fmla="*/ 19 h 139"/>
                <a:gd name="T18" fmla="*/ 0 w 258"/>
                <a:gd name="T19" fmla="*/ 19 h 1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8"/>
                <a:gd name="T31" fmla="*/ 0 h 139"/>
                <a:gd name="T32" fmla="*/ 258 w 258"/>
                <a:gd name="T33" fmla="*/ 139 h 13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8" h="139">
                  <a:moveTo>
                    <a:pt x="0" y="19"/>
                  </a:moveTo>
                  <a:lnTo>
                    <a:pt x="116" y="139"/>
                  </a:lnTo>
                  <a:lnTo>
                    <a:pt x="80" y="57"/>
                  </a:lnTo>
                  <a:lnTo>
                    <a:pt x="133" y="38"/>
                  </a:lnTo>
                  <a:lnTo>
                    <a:pt x="245" y="86"/>
                  </a:lnTo>
                  <a:lnTo>
                    <a:pt x="258" y="40"/>
                  </a:lnTo>
                  <a:lnTo>
                    <a:pt x="209" y="0"/>
                  </a:lnTo>
                  <a:lnTo>
                    <a:pt x="8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0" name="Freeform 102"/>
            <p:cNvSpPr>
              <a:spLocks/>
            </p:cNvSpPr>
            <p:nvPr/>
          </p:nvSpPr>
          <p:spPr bwMode="auto">
            <a:xfrm>
              <a:off x="3318" y="2092"/>
              <a:ext cx="235" cy="181"/>
            </a:xfrm>
            <a:custGeom>
              <a:avLst/>
              <a:gdLst>
                <a:gd name="T0" fmla="*/ 54 w 472"/>
                <a:gd name="T1" fmla="*/ 133 h 363"/>
                <a:gd name="T2" fmla="*/ 0 w 472"/>
                <a:gd name="T3" fmla="*/ 236 h 363"/>
                <a:gd name="T4" fmla="*/ 31 w 472"/>
                <a:gd name="T5" fmla="*/ 310 h 363"/>
                <a:gd name="T6" fmla="*/ 259 w 472"/>
                <a:gd name="T7" fmla="*/ 359 h 363"/>
                <a:gd name="T8" fmla="*/ 363 w 472"/>
                <a:gd name="T9" fmla="*/ 363 h 363"/>
                <a:gd name="T10" fmla="*/ 466 w 472"/>
                <a:gd name="T11" fmla="*/ 318 h 363"/>
                <a:gd name="T12" fmla="*/ 445 w 472"/>
                <a:gd name="T13" fmla="*/ 274 h 363"/>
                <a:gd name="T14" fmla="*/ 472 w 472"/>
                <a:gd name="T15" fmla="*/ 169 h 363"/>
                <a:gd name="T16" fmla="*/ 460 w 472"/>
                <a:gd name="T17" fmla="*/ 0 h 363"/>
                <a:gd name="T18" fmla="*/ 443 w 472"/>
                <a:gd name="T19" fmla="*/ 61 h 363"/>
                <a:gd name="T20" fmla="*/ 449 w 472"/>
                <a:gd name="T21" fmla="*/ 164 h 363"/>
                <a:gd name="T22" fmla="*/ 415 w 472"/>
                <a:gd name="T23" fmla="*/ 262 h 363"/>
                <a:gd name="T24" fmla="*/ 339 w 472"/>
                <a:gd name="T25" fmla="*/ 306 h 363"/>
                <a:gd name="T26" fmla="*/ 240 w 472"/>
                <a:gd name="T27" fmla="*/ 285 h 363"/>
                <a:gd name="T28" fmla="*/ 377 w 472"/>
                <a:gd name="T29" fmla="*/ 203 h 363"/>
                <a:gd name="T30" fmla="*/ 221 w 472"/>
                <a:gd name="T31" fmla="*/ 257 h 363"/>
                <a:gd name="T32" fmla="*/ 392 w 472"/>
                <a:gd name="T33" fmla="*/ 148 h 363"/>
                <a:gd name="T34" fmla="*/ 175 w 472"/>
                <a:gd name="T35" fmla="*/ 226 h 363"/>
                <a:gd name="T36" fmla="*/ 360 w 472"/>
                <a:gd name="T37" fmla="*/ 112 h 363"/>
                <a:gd name="T38" fmla="*/ 183 w 472"/>
                <a:gd name="T39" fmla="*/ 169 h 363"/>
                <a:gd name="T40" fmla="*/ 314 w 472"/>
                <a:gd name="T41" fmla="*/ 76 h 363"/>
                <a:gd name="T42" fmla="*/ 181 w 472"/>
                <a:gd name="T43" fmla="*/ 107 h 363"/>
                <a:gd name="T44" fmla="*/ 54 w 472"/>
                <a:gd name="T45" fmla="*/ 133 h 363"/>
                <a:gd name="T46" fmla="*/ 54 w 472"/>
                <a:gd name="T47" fmla="*/ 133 h 3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472"/>
                <a:gd name="T73" fmla="*/ 0 h 363"/>
                <a:gd name="T74" fmla="*/ 472 w 472"/>
                <a:gd name="T75" fmla="*/ 363 h 3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472" h="363">
                  <a:moveTo>
                    <a:pt x="54" y="133"/>
                  </a:moveTo>
                  <a:lnTo>
                    <a:pt x="0" y="236"/>
                  </a:lnTo>
                  <a:lnTo>
                    <a:pt x="31" y="310"/>
                  </a:lnTo>
                  <a:lnTo>
                    <a:pt x="259" y="359"/>
                  </a:lnTo>
                  <a:lnTo>
                    <a:pt x="363" y="363"/>
                  </a:lnTo>
                  <a:lnTo>
                    <a:pt x="466" y="318"/>
                  </a:lnTo>
                  <a:lnTo>
                    <a:pt x="445" y="274"/>
                  </a:lnTo>
                  <a:lnTo>
                    <a:pt x="472" y="169"/>
                  </a:lnTo>
                  <a:lnTo>
                    <a:pt x="460" y="0"/>
                  </a:lnTo>
                  <a:lnTo>
                    <a:pt x="443" y="61"/>
                  </a:lnTo>
                  <a:lnTo>
                    <a:pt x="449" y="164"/>
                  </a:lnTo>
                  <a:lnTo>
                    <a:pt x="415" y="262"/>
                  </a:lnTo>
                  <a:lnTo>
                    <a:pt x="339" y="306"/>
                  </a:lnTo>
                  <a:lnTo>
                    <a:pt x="240" y="285"/>
                  </a:lnTo>
                  <a:lnTo>
                    <a:pt x="377" y="203"/>
                  </a:lnTo>
                  <a:lnTo>
                    <a:pt x="221" y="257"/>
                  </a:lnTo>
                  <a:lnTo>
                    <a:pt x="392" y="148"/>
                  </a:lnTo>
                  <a:lnTo>
                    <a:pt x="175" y="226"/>
                  </a:lnTo>
                  <a:lnTo>
                    <a:pt x="360" y="112"/>
                  </a:lnTo>
                  <a:lnTo>
                    <a:pt x="183" y="169"/>
                  </a:lnTo>
                  <a:lnTo>
                    <a:pt x="314" y="76"/>
                  </a:lnTo>
                  <a:lnTo>
                    <a:pt x="181" y="107"/>
                  </a:lnTo>
                  <a:lnTo>
                    <a:pt x="54" y="1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1" name="Freeform 103"/>
            <p:cNvSpPr>
              <a:spLocks/>
            </p:cNvSpPr>
            <p:nvPr/>
          </p:nvSpPr>
          <p:spPr bwMode="auto">
            <a:xfrm>
              <a:off x="3517" y="1859"/>
              <a:ext cx="89" cy="399"/>
            </a:xfrm>
            <a:custGeom>
              <a:avLst/>
              <a:gdLst>
                <a:gd name="T0" fmla="*/ 155 w 176"/>
                <a:gd name="T1" fmla="*/ 31 h 799"/>
                <a:gd name="T2" fmla="*/ 146 w 176"/>
                <a:gd name="T3" fmla="*/ 242 h 799"/>
                <a:gd name="T4" fmla="*/ 115 w 176"/>
                <a:gd name="T5" fmla="*/ 470 h 799"/>
                <a:gd name="T6" fmla="*/ 117 w 176"/>
                <a:gd name="T7" fmla="*/ 700 h 799"/>
                <a:gd name="T8" fmla="*/ 89 w 176"/>
                <a:gd name="T9" fmla="*/ 768 h 799"/>
                <a:gd name="T10" fmla="*/ 0 w 176"/>
                <a:gd name="T11" fmla="*/ 791 h 799"/>
                <a:gd name="T12" fmla="*/ 81 w 176"/>
                <a:gd name="T13" fmla="*/ 799 h 799"/>
                <a:gd name="T14" fmla="*/ 127 w 176"/>
                <a:gd name="T15" fmla="*/ 736 h 799"/>
                <a:gd name="T16" fmla="*/ 138 w 176"/>
                <a:gd name="T17" fmla="*/ 597 h 799"/>
                <a:gd name="T18" fmla="*/ 176 w 176"/>
                <a:gd name="T19" fmla="*/ 0 h 799"/>
                <a:gd name="T20" fmla="*/ 155 w 176"/>
                <a:gd name="T21" fmla="*/ 31 h 799"/>
                <a:gd name="T22" fmla="*/ 155 w 176"/>
                <a:gd name="T23" fmla="*/ 31 h 7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"/>
                <a:gd name="T37" fmla="*/ 0 h 799"/>
                <a:gd name="T38" fmla="*/ 176 w 176"/>
                <a:gd name="T39" fmla="*/ 799 h 7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" h="799">
                  <a:moveTo>
                    <a:pt x="155" y="31"/>
                  </a:moveTo>
                  <a:lnTo>
                    <a:pt x="146" y="242"/>
                  </a:lnTo>
                  <a:lnTo>
                    <a:pt x="115" y="470"/>
                  </a:lnTo>
                  <a:lnTo>
                    <a:pt x="117" y="700"/>
                  </a:lnTo>
                  <a:lnTo>
                    <a:pt x="89" y="768"/>
                  </a:lnTo>
                  <a:lnTo>
                    <a:pt x="0" y="791"/>
                  </a:lnTo>
                  <a:lnTo>
                    <a:pt x="81" y="799"/>
                  </a:lnTo>
                  <a:lnTo>
                    <a:pt x="127" y="736"/>
                  </a:lnTo>
                  <a:lnTo>
                    <a:pt x="138" y="597"/>
                  </a:lnTo>
                  <a:lnTo>
                    <a:pt x="176" y="0"/>
                  </a:lnTo>
                  <a:lnTo>
                    <a:pt x="155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2" name="Freeform 104"/>
            <p:cNvSpPr>
              <a:spLocks/>
            </p:cNvSpPr>
            <p:nvPr/>
          </p:nvSpPr>
          <p:spPr bwMode="auto">
            <a:xfrm>
              <a:off x="2492" y="2226"/>
              <a:ext cx="398" cy="728"/>
            </a:xfrm>
            <a:custGeom>
              <a:avLst/>
              <a:gdLst>
                <a:gd name="T0" fmla="*/ 797 w 797"/>
                <a:gd name="T1" fmla="*/ 268 h 1456"/>
                <a:gd name="T2" fmla="*/ 594 w 797"/>
                <a:gd name="T3" fmla="*/ 378 h 1456"/>
                <a:gd name="T4" fmla="*/ 348 w 797"/>
                <a:gd name="T5" fmla="*/ 386 h 1456"/>
                <a:gd name="T6" fmla="*/ 278 w 797"/>
                <a:gd name="T7" fmla="*/ 418 h 1456"/>
                <a:gd name="T8" fmla="*/ 248 w 797"/>
                <a:gd name="T9" fmla="*/ 399 h 1456"/>
                <a:gd name="T10" fmla="*/ 219 w 797"/>
                <a:gd name="T11" fmla="*/ 464 h 1456"/>
                <a:gd name="T12" fmla="*/ 158 w 797"/>
                <a:gd name="T13" fmla="*/ 989 h 1456"/>
                <a:gd name="T14" fmla="*/ 40 w 797"/>
                <a:gd name="T15" fmla="*/ 1456 h 1456"/>
                <a:gd name="T16" fmla="*/ 65 w 797"/>
                <a:gd name="T17" fmla="*/ 1171 h 1456"/>
                <a:gd name="T18" fmla="*/ 133 w 797"/>
                <a:gd name="T19" fmla="*/ 876 h 1456"/>
                <a:gd name="T20" fmla="*/ 156 w 797"/>
                <a:gd name="T21" fmla="*/ 437 h 1456"/>
                <a:gd name="T22" fmla="*/ 130 w 797"/>
                <a:gd name="T23" fmla="*/ 327 h 1456"/>
                <a:gd name="T24" fmla="*/ 211 w 797"/>
                <a:gd name="T25" fmla="*/ 392 h 1456"/>
                <a:gd name="T26" fmla="*/ 255 w 797"/>
                <a:gd name="T27" fmla="*/ 361 h 1456"/>
                <a:gd name="T28" fmla="*/ 120 w 797"/>
                <a:gd name="T29" fmla="*/ 228 h 1456"/>
                <a:gd name="T30" fmla="*/ 25 w 797"/>
                <a:gd name="T31" fmla="*/ 107 h 1456"/>
                <a:gd name="T32" fmla="*/ 0 w 797"/>
                <a:gd name="T33" fmla="*/ 0 h 1456"/>
                <a:gd name="T34" fmla="*/ 111 w 797"/>
                <a:gd name="T35" fmla="*/ 165 h 1456"/>
                <a:gd name="T36" fmla="*/ 234 w 797"/>
                <a:gd name="T37" fmla="*/ 299 h 1456"/>
                <a:gd name="T38" fmla="*/ 329 w 797"/>
                <a:gd name="T39" fmla="*/ 356 h 1456"/>
                <a:gd name="T40" fmla="*/ 386 w 797"/>
                <a:gd name="T41" fmla="*/ 333 h 1456"/>
                <a:gd name="T42" fmla="*/ 274 w 797"/>
                <a:gd name="T43" fmla="*/ 228 h 1456"/>
                <a:gd name="T44" fmla="*/ 248 w 797"/>
                <a:gd name="T45" fmla="*/ 164 h 1456"/>
                <a:gd name="T46" fmla="*/ 383 w 797"/>
                <a:gd name="T47" fmla="*/ 249 h 1456"/>
                <a:gd name="T48" fmla="*/ 508 w 797"/>
                <a:gd name="T49" fmla="*/ 319 h 1456"/>
                <a:gd name="T50" fmla="*/ 580 w 797"/>
                <a:gd name="T51" fmla="*/ 319 h 1456"/>
                <a:gd name="T52" fmla="*/ 662 w 797"/>
                <a:gd name="T53" fmla="*/ 280 h 1456"/>
                <a:gd name="T54" fmla="*/ 702 w 797"/>
                <a:gd name="T55" fmla="*/ 242 h 1456"/>
                <a:gd name="T56" fmla="*/ 797 w 797"/>
                <a:gd name="T57" fmla="*/ 268 h 1456"/>
                <a:gd name="T58" fmla="*/ 797 w 797"/>
                <a:gd name="T59" fmla="*/ 268 h 145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97"/>
                <a:gd name="T91" fmla="*/ 0 h 1456"/>
                <a:gd name="T92" fmla="*/ 797 w 797"/>
                <a:gd name="T93" fmla="*/ 1456 h 145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97" h="1456">
                  <a:moveTo>
                    <a:pt x="797" y="268"/>
                  </a:moveTo>
                  <a:lnTo>
                    <a:pt x="594" y="378"/>
                  </a:lnTo>
                  <a:lnTo>
                    <a:pt x="348" y="386"/>
                  </a:lnTo>
                  <a:lnTo>
                    <a:pt x="278" y="418"/>
                  </a:lnTo>
                  <a:lnTo>
                    <a:pt x="248" y="399"/>
                  </a:lnTo>
                  <a:lnTo>
                    <a:pt x="219" y="464"/>
                  </a:lnTo>
                  <a:lnTo>
                    <a:pt x="158" y="989"/>
                  </a:lnTo>
                  <a:lnTo>
                    <a:pt x="40" y="1456"/>
                  </a:lnTo>
                  <a:lnTo>
                    <a:pt x="65" y="1171"/>
                  </a:lnTo>
                  <a:lnTo>
                    <a:pt x="133" y="876"/>
                  </a:lnTo>
                  <a:lnTo>
                    <a:pt x="156" y="437"/>
                  </a:lnTo>
                  <a:lnTo>
                    <a:pt x="130" y="327"/>
                  </a:lnTo>
                  <a:lnTo>
                    <a:pt x="211" y="392"/>
                  </a:lnTo>
                  <a:lnTo>
                    <a:pt x="255" y="361"/>
                  </a:lnTo>
                  <a:lnTo>
                    <a:pt x="120" y="228"/>
                  </a:lnTo>
                  <a:lnTo>
                    <a:pt x="25" y="107"/>
                  </a:lnTo>
                  <a:lnTo>
                    <a:pt x="0" y="0"/>
                  </a:lnTo>
                  <a:lnTo>
                    <a:pt x="111" y="165"/>
                  </a:lnTo>
                  <a:lnTo>
                    <a:pt x="234" y="299"/>
                  </a:lnTo>
                  <a:lnTo>
                    <a:pt x="329" y="356"/>
                  </a:lnTo>
                  <a:lnTo>
                    <a:pt x="386" y="333"/>
                  </a:lnTo>
                  <a:lnTo>
                    <a:pt x="274" y="228"/>
                  </a:lnTo>
                  <a:lnTo>
                    <a:pt x="248" y="164"/>
                  </a:lnTo>
                  <a:lnTo>
                    <a:pt x="383" y="249"/>
                  </a:lnTo>
                  <a:lnTo>
                    <a:pt x="508" y="319"/>
                  </a:lnTo>
                  <a:lnTo>
                    <a:pt x="580" y="319"/>
                  </a:lnTo>
                  <a:lnTo>
                    <a:pt x="662" y="280"/>
                  </a:lnTo>
                  <a:lnTo>
                    <a:pt x="702" y="242"/>
                  </a:lnTo>
                  <a:lnTo>
                    <a:pt x="797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3" name="Freeform 105"/>
            <p:cNvSpPr>
              <a:spLocks/>
            </p:cNvSpPr>
            <p:nvPr/>
          </p:nvSpPr>
          <p:spPr bwMode="auto">
            <a:xfrm>
              <a:off x="2045" y="2063"/>
              <a:ext cx="484" cy="157"/>
            </a:xfrm>
            <a:custGeom>
              <a:avLst/>
              <a:gdLst>
                <a:gd name="T0" fmla="*/ 968 w 968"/>
                <a:gd name="T1" fmla="*/ 190 h 314"/>
                <a:gd name="T2" fmla="*/ 798 w 968"/>
                <a:gd name="T3" fmla="*/ 203 h 314"/>
                <a:gd name="T4" fmla="*/ 671 w 968"/>
                <a:gd name="T5" fmla="*/ 253 h 314"/>
                <a:gd name="T6" fmla="*/ 393 w 968"/>
                <a:gd name="T7" fmla="*/ 314 h 314"/>
                <a:gd name="T8" fmla="*/ 217 w 968"/>
                <a:gd name="T9" fmla="*/ 297 h 314"/>
                <a:gd name="T10" fmla="*/ 70 w 968"/>
                <a:gd name="T11" fmla="*/ 243 h 314"/>
                <a:gd name="T12" fmla="*/ 6 w 968"/>
                <a:gd name="T13" fmla="*/ 183 h 314"/>
                <a:gd name="T14" fmla="*/ 0 w 968"/>
                <a:gd name="T15" fmla="*/ 110 h 314"/>
                <a:gd name="T16" fmla="*/ 76 w 968"/>
                <a:gd name="T17" fmla="*/ 49 h 314"/>
                <a:gd name="T18" fmla="*/ 34 w 968"/>
                <a:gd name="T19" fmla="*/ 112 h 314"/>
                <a:gd name="T20" fmla="*/ 42 w 968"/>
                <a:gd name="T21" fmla="*/ 173 h 314"/>
                <a:gd name="T22" fmla="*/ 118 w 968"/>
                <a:gd name="T23" fmla="*/ 236 h 314"/>
                <a:gd name="T24" fmla="*/ 238 w 968"/>
                <a:gd name="T25" fmla="*/ 276 h 314"/>
                <a:gd name="T26" fmla="*/ 390 w 968"/>
                <a:gd name="T27" fmla="*/ 297 h 314"/>
                <a:gd name="T28" fmla="*/ 424 w 968"/>
                <a:gd name="T29" fmla="*/ 281 h 314"/>
                <a:gd name="T30" fmla="*/ 523 w 968"/>
                <a:gd name="T31" fmla="*/ 266 h 314"/>
                <a:gd name="T32" fmla="*/ 416 w 968"/>
                <a:gd name="T33" fmla="*/ 236 h 314"/>
                <a:gd name="T34" fmla="*/ 470 w 968"/>
                <a:gd name="T35" fmla="*/ 177 h 314"/>
                <a:gd name="T36" fmla="*/ 452 w 968"/>
                <a:gd name="T37" fmla="*/ 78 h 314"/>
                <a:gd name="T38" fmla="*/ 418 w 968"/>
                <a:gd name="T39" fmla="*/ 36 h 314"/>
                <a:gd name="T40" fmla="*/ 707 w 968"/>
                <a:gd name="T41" fmla="*/ 11 h 314"/>
                <a:gd name="T42" fmla="*/ 781 w 968"/>
                <a:gd name="T43" fmla="*/ 0 h 314"/>
                <a:gd name="T44" fmla="*/ 884 w 968"/>
                <a:gd name="T45" fmla="*/ 44 h 314"/>
                <a:gd name="T46" fmla="*/ 966 w 968"/>
                <a:gd name="T47" fmla="*/ 44 h 314"/>
                <a:gd name="T48" fmla="*/ 968 w 968"/>
                <a:gd name="T49" fmla="*/ 190 h 314"/>
                <a:gd name="T50" fmla="*/ 968 w 968"/>
                <a:gd name="T51" fmla="*/ 190 h 31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68"/>
                <a:gd name="T79" fmla="*/ 0 h 314"/>
                <a:gd name="T80" fmla="*/ 968 w 968"/>
                <a:gd name="T81" fmla="*/ 314 h 31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68" h="314">
                  <a:moveTo>
                    <a:pt x="968" y="190"/>
                  </a:moveTo>
                  <a:lnTo>
                    <a:pt x="798" y="203"/>
                  </a:lnTo>
                  <a:lnTo>
                    <a:pt x="671" y="253"/>
                  </a:lnTo>
                  <a:lnTo>
                    <a:pt x="393" y="314"/>
                  </a:lnTo>
                  <a:lnTo>
                    <a:pt x="217" y="297"/>
                  </a:lnTo>
                  <a:lnTo>
                    <a:pt x="70" y="243"/>
                  </a:lnTo>
                  <a:lnTo>
                    <a:pt x="6" y="183"/>
                  </a:lnTo>
                  <a:lnTo>
                    <a:pt x="0" y="110"/>
                  </a:lnTo>
                  <a:lnTo>
                    <a:pt x="76" y="49"/>
                  </a:lnTo>
                  <a:lnTo>
                    <a:pt x="34" y="112"/>
                  </a:lnTo>
                  <a:lnTo>
                    <a:pt x="42" y="173"/>
                  </a:lnTo>
                  <a:lnTo>
                    <a:pt x="118" y="236"/>
                  </a:lnTo>
                  <a:lnTo>
                    <a:pt x="238" y="276"/>
                  </a:lnTo>
                  <a:lnTo>
                    <a:pt x="390" y="297"/>
                  </a:lnTo>
                  <a:lnTo>
                    <a:pt x="424" y="281"/>
                  </a:lnTo>
                  <a:lnTo>
                    <a:pt x="523" y="266"/>
                  </a:lnTo>
                  <a:lnTo>
                    <a:pt x="416" y="236"/>
                  </a:lnTo>
                  <a:lnTo>
                    <a:pt x="470" y="177"/>
                  </a:lnTo>
                  <a:lnTo>
                    <a:pt x="452" y="78"/>
                  </a:lnTo>
                  <a:lnTo>
                    <a:pt x="418" y="36"/>
                  </a:lnTo>
                  <a:lnTo>
                    <a:pt x="707" y="11"/>
                  </a:lnTo>
                  <a:lnTo>
                    <a:pt x="781" y="0"/>
                  </a:lnTo>
                  <a:lnTo>
                    <a:pt x="884" y="44"/>
                  </a:lnTo>
                  <a:lnTo>
                    <a:pt x="966" y="44"/>
                  </a:lnTo>
                  <a:lnTo>
                    <a:pt x="968" y="19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4" name="Freeform 106"/>
            <p:cNvSpPr>
              <a:spLocks/>
            </p:cNvSpPr>
            <p:nvPr/>
          </p:nvSpPr>
          <p:spPr bwMode="auto">
            <a:xfrm>
              <a:off x="2512" y="2026"/>
              <a:ext cx="382" cy="65"/>
            </a:xfrm>
            <a:custGeom>
              <a:avLst/>
              <a:gdLst>
                <a:gd name="T0" fmla="*/ 0 w 765"/>
                <a:gd name="T1" fmla="*/ 129 h 129"/>
                <a:gd name="T2" fmla="*/ 78 w 765"/>
                <a:gd name="T3" fmla="*/ 84 h 129"/>
                <a:gd name="T4" fmla="*/ 341 w 765"/>
                <a:gd name="T5" fmla="*/ 95 h 129"/>
                <a:gd name="T6" fmla="*/ 561 w 765"/>
                <a:gd name="T7" fmla="*/ 44 h 129"/>
                <a:gd name="T8" fmla="*/ 753 w 765"/>
                <a:gd name="T9" fmla="*/ 0 h 129"/>
                <a:gd name="T10" fmla="*/ 765 w 765"/>
                <a:gd name="T11" fmla="*/ 32 h 129"/>
                <a:gd name="T12" fmla="*/ 485 w 765"/>
                <a:gd name="T13" fmla="*/ 87 h 129"/>
                <a:gd name="T14" fmla="*/ 329 w 765"/>
                <a:gd name="T15" fmla="*/ 120 h 129"/>
                <a:gd name="T16" fmla="*/ 95 w 765"/>
                <a:gd name="T17" fmla="*/ 112 h 129"/>
                <a:gd name="T18" fmla="*/ 0 w 765"/>
                <a:gd name="T19" fmla="*/ 129 h 129"/>
                <a:gd name="T20" fmla="*/ 0 w 765"/>
                <a:gd name="T21" fmla="*/ 129 h 12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65"/>
                <a:gd name="T34" fmla="*/ 0 h 129"/>
                <a:gd name="T35" fmla="*/ 765 w 765"/>
                <a:gd name="T36" fmla="*/ 129 h 12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65" h="129">
                  <a:moveTo>
                    <a:pt x="0" y="129"/>
                  </a:moveTo>
                  <a:lnTo>
                    <a:pt x="78" y="84"/>
                  </a:lnTo>
                  <a:lnTo>
                    <a:pt x="341" y="95"/>
                  </a:lnTo>
                  <a:lnTo>
                    <a:pt x="561" y="44"/>
                  </a:lnTo>
                  <a:lnTo>
                    <a:pt x="753" y="0"/>
                  </a:lnTo>
                  <a:lnTo>
                    <a:pt x="765" y="32"/>
                  </a:lnTo>
                  <a:lnTo>
                    <a:pt x="485" y="87"/>
                  </a:lnTo>
                  <a:lnTo>
                    <a:pt x="329" y="120"/>
                  </a:lnTo>
                  <a:lnTo>
                    <a:pt x="95" y="112"/>
                  </a:lnTo>
                  <a:lnTo>
                    <a:pt x="0" y="1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5" name="Freeform 107"/>
            <p:cNvSpPr>
              <a:spLocks/>
            </p:cNvSpPr>
            <p:nvPr/>
          </p:nvSpPr>
          <p:spPr bwMode="auto">
            <a:xfrm>
              <a:off x="2754" y="2226"/>
              <a:ext cx="796" cy="300"/>
            </a:xfrm>
            <a:custGeom>
              <a:avLst/>
              <a:gdLst>
                <a:gd name="T0" fmla="*/ 63 w 1591"/>
                <a:gd name="T1" fmla="*/ 329 h 601"/>
                <a:gd name="T2" fmla="*/ 124 w 1591"/>
                <a:gd name="T3" fmla="*/ 416 h 601"/>
                <a:gd name="T4" fmla="*/ 219 w 1591"/>
                <a:gd name="T5" fmla="*/ 472 h 601"/>
                <a:gd name="T6" fmla="*/ 435 w 1591"/>
                <a:gd name="T7" fmla="*/ 530 h 601"/>
                <a:gd name="T8" fmla="*/ 728 w 1591"/>
                <a:gd name="T9" fmla="*/ 530 h 601"/>
                <a:gd name="T10" fmla="*/ 1095 w 1591"/>
                <a:gd name="T11" fmla="*/ 416 h 601"/>
                <a:gd name="T12" fmla="*/ 1532 w 1591"/>
                <a:gd name="T13" fmla="*/ 316 h 601"/>
                <a:gd name="T14" fmla="*/ 1570 w 1591"/>
                <a:gd name="T15" fmla="*/ 287 h 601"/>
                <a:gd name="T16" fmla="*/ 1559 w 1591"/>
                <a:gd name="T17" fmla="*/ 190 h 601"/>
                <a:gd name="T18" fmla="*/ 1430 w 1591"/>
                <a:gd name="T19" fmla="*/ 120 h 601"/>
                <a:gd name="T20" fmla="*/ 1163 w 1591"/>
                <a:gd name="T21" fmla="*/ 101 h 601"/>
                <a:gd name="T22" fmla="*/ 1080 w 1591"/>
                <a:gd name="T23" fmla="*/ 207 h 601"/>
                <a:gd name="T24" fmla="*/ 1137 w 1591"/>
                <a:gd name="T25" fmla="*/ 101 h 601"/>
                <a:gd name="T26" fmla="*/ 1139 w 1591"/>
                <a:gd name="T27" fmla="*/ 0 h 601"/>
                <a:gd name="T28" fmla="*/ 1163 w 1591"/>
                <a:gd name="T29" fmla="*/ 19 h 601"/>
                <a:gd name="T30" fmla="*/ 1163 w 1591"/>
                <a:gd name="T31" fmla="*/ 76 h 601"/>
                <a:gd name="T32" fmla="*/ 1412 w 1591"/>
                <a:gd name="T33" fmla="*/ 101 h 601"/>
                <a:gd name="T34" fmla="*/ 1511 w 1591"/>
                <a:gd name="T35" fmla="*/ 133 h 601"/>
                <a:gd name="T36" fmla="*/ 1570 w 1591"/>
                <a:gd name="T37" fmla="*/ 190 h 601"/>
                <a:gd name="T38" fmla="*/ 1591 w 1591"/>
                <a:gd name="T39" fmla="*/ 287 h 601"/>
                <a:gd name="T40" fmla="*/ 1572 w 1591"/>
                <a:gd name="T41" fmla="*/ 390 h 601"/>
                <a:gd name="T42" fmla="*/ 1365 w 1591"/>
                <a:gd name="T43" fmla="*/ 496 h 601"/>
                <a:gd name="T44" fmla="*/ 781 w 1591"/>
                <a:gd name="T45" fmla="*/ 601 h 601"/>
                <a:gd name="T46" fmla="*/ 553 w 1591"/>
                <a:gd name="T47" fmla="*/ 587 h 601"/>
                <a:gd name="T48" fmla="*/ 346 w 1591"/>
                <a:gd name="T49" fmla="*/ 544 h 601"/>
                <a:gd name="T50" fmla="*/ 93 w 1591"/>
                <a:gd name="T51" fmla="*/ 449 h 601"/>
                <a:gd name="T52" fmla="*/ 0 w 1591"/>
                <a:gd name="T53" fmla="*/ 371 h 601"/>
                <a:gd name="T54" fmla="*/ 63 w 1591"/>
                <a:gd name="T55" fmla="*/ 329 h 601"/>
                <a:gd name="T56" fmla="*/ 63 w 1591"/>
                <a:gd name="T57" fmla="*/ 329 h 601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591"/>
                <a:gd name="T88" fmla="*/ 0 h 601"/>
                <a:gd name="T89" fmla="*/ 1591 w 1591"/>
                <a:gd name="T90" fmla="*/ 601 h 601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591" h="601">
                  <a:moveTo>
                    <a:pt x="63" y="329"/>
                  </a:moveTo>
                  <a:lnTo>
                    <a:pt x="124" y="416"/>
                  </a:lnTo>
                  <a:lnTo>
                    <a:pt x="219" y="472"/>
                  </a:lnTo>
                  <a:lnTo>
                    <a:pt x="435" y="530"/>
                  </a:lnTo>
                  <a:lnTo>
                    <a:pt x="728" y="530"/>
                  </a:lnTo>
                  <a:lnTo>
                    <a:pt x="1095" y="416"/>
                  </a:lnTo>
                  <a:lnTo>
                    <a:pt x="1532" y="316"/>
                  </a:lnTo>
                  <a:lnTo>
                    <a:pt x="1570" y="287"/>
                  </a:lnTo>
                  <a:lnTo>
                    <a:pt x="1559" y="190"/>
                  </a:lnTo>
                  <a:lnTo>
                    <a:pt x="1430" y="120"/>
                  </a:lnTo>
                  <a:lnTo>
                    <a:pt x="1163" y="101"/>
                  </a:lnTo>
                  <a:lnTo>
                    <a:pt x="1080" y="207"/>
                  </a:lnTo>
                  <a:lnTo>
                    <a:pt x="1137" y="101"/>
                  </a:lnTo>
                  <a:lnTo>
                    <a:pt x="1139" y="0"/>
                  </a:lnTo>
                  <a:lnTo>
                    <a:pt x="1163" y="19"/>
                  </a:lnTo>
                  <a:lnTo>
                    <a:pt x="1163" y="76"/>
                  </a:lnTo>
                  <a:lnTo>
                    <a:pt x="1412" y="101"/>
                  </a:lnTo>
                  <a:lnTo>
                    <a:pt x="1511" y="133"/>
                  </a:lnTo>
                  <a:lnTo>
                    <a:pt x="1570" y="190"/>
                  </a:lnTo>
                  <a:lnTo>
                    <a:pt x="1591" y="287"/>
                  </a:lnTo>
                  <a:lnTo>
                    <a:pt x="1572" y="390"/>
                  </a:lnTo>
                  <a:lnTo>
                    <a:pt x="1365" y="496"/>
                  </a:lnTo>
                  <a:lnTo>
                    <a:pt x="781" y="601"/>
                  </a:lnTo>
                  <a:lnTo>
                    <a:pt x="553" y="587"/>
                  </a:lnTo>
                  <a:lnTo>
                    <a:pt x="346" y="544"/>
                  </a:lnTo>
                  <a:lnTo>
                    <a:pt x="93" y="449"/>
                  </a:lnTo>
                  <a:lnTo>
                    <a:pt x="0" y="371"/>
                  </a:lnTo>
                  <a:lnTo>
                    <a:pt x="63" y="3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6" name="Freeform 108"/>
            <p:cNvSpPr>
              <a:spLocks/>
            </p:cNvSpPr>
            <p:nvPr/>
          </p:nvSpPr>
          <p:spPr bwMode="auto">
            <a:xfrm>
              <a:off x="3155" y="2505"/>
              <a:ext cx="98" cy="310"/>
            </a:xfrm>
            <a:custGeom>
              <a:avLst/>
              <a:gdLst>
                <a:gd name="T0" fmla="*/ 63 w 196"/>
                <a:gd name="T1" fmla="*/ 8 h 620"/>
                <a:gd name="T2" fmla="*/ 6 w 196"/>
                <a:gd name="T3" fmla="*/ 61 h 620"/>
                <a:gd name="T4" fmla="*/ 48 w 196"/>
                <a:gd name="T5" fmla="*/ 80 h 620"/>
                <a:gd name="T6" fmla="*/ 4 w 196"/>
                <a:gd name="T7" fmla="*/ 112 h 620"/>
                <a:gd name="T8" fmla="*/ 50 w 196"/>
                <a:gd name="T9" fmla="*/ 133 h 620"/>
                <a:gd name="T10" fmla="*/ 0 w 196"/>
                <a:gd name="T11" fmla="*/ 171 h 620"/>
                <a:gd name="T12" fmla="*/ 38 w 196"/>
                <a:gd name="T13" fmla="*/ 190 h 620"/>
                <a:gd name="T14" fmla="*/ 6 w 196"/>
                <a:gd name="T15" fmla="*/ 219 h 620"/>
                <a:gd name="T16" fmla="*/ 42 w 196"/>
                <a:gd name="T17" fmla="*/ 241 h 620"/>
                <a:gd name="T18" fmla="*/ 10 w 196"/>
                <a:gd name="T19" fmla="*/ 257 h 620"/>
                <a:gd name="T20" fmla="*/ 34 w 196"/>
                <a:gd name="T21" fmla="*/ 287 h 620"/>
                <a:gd name="T22" fmla="*/ 6 w 196"/>
                <a:gd name="T23" fmla="*/ 308 h 620"/>
                <a:gd name="T24" fmla="*/ 34 w 196"/>
                <a:gd name="T25" fmla="*/ 331 h 620"/>
                <a:gd name="T26" fmla="*/ 10 w 196"/>
                <a:gd name="T27" fmla="*/ 352 h 620"/>
                <a:gd name="T28" fmla="*/ 31 w 196"/>
                <a:gd name="T29" fmla="*/ 367 h 620"/>
                <a:gd name="T30" fmla="*/ 4 w 196"/>
                <a:gd name="T31" fmla="*/ 382 h 620"/>
                <a:gd name="T32" fmla="*/ 29 w 196"/>
                <a:gd name="T33" fmla="*/ 409 h 620"/>
                <a:gd name="T34" fmla="*/ 6 w 196"/>
                <a:gd name="T35" fmla="*/ 428 h 620"/>
                <a:gd name="T36" fmla="*/ 31 w 196"/>
                <a:gd name="T37" fmla="*/ 449 h 620"/>
                <a:gd name="T38" fmla="*/ 8 w 196"/>
                <a:gd name="T39" fmla="*/ 468 h 620"/>
                <a:gd name="T40" fmla="*/ 33 w 196"/>
                <a:gd name="T41" fmla="*/ 492 h 620"/>
                <a:gd name="T42" fmla="*/ 10 w 196"/>
                <a:gd name="T43" fmla="*/ 515 h 620"/>
                <a:gd name="T44" fmla="*/ 36 w 196"/>
                <a:gd name="T45" fmla="*/ 540 h 620"/>
                <a:gd name="T46" fmla="*/ 10 w 196"/>
                <a:gd name="T47" fmla="*/ 547 h 620"/>
                <a:gd name="T48" fmla="*/ 17 w 196"/>
                <a:gd name="T49" fmla="*/ 568 h 620"/>
                <a:gd name="T50" fmla="*/ 4 w 196"/>
                <a:gd name="T51" fmla="*/ 591 h 620"/>
                <a:gd name="T52" fmla="*/ 17 w 196"/>
                <a:gd name="T53" fmla="*/ 601 h 620"/>
                <a:gd name="T54" fmla="*/ 84 w 196"/>
                <a:gd name="T55" fmla="*/ 620 h 620"/>
                <a:gd name="T56" fmla="*/ 171 w 196"/>
                <a:gd name="T57" fmla="*/ 608 h 620"/>
                <a:gd name="T58" fmla="*/ 192 w 196"/>
                <a:gd name="T59" fmla="*/ 587 h 620"/>
                <a:gd name="T60" fmla="*/ 162 w 196"/>
                <a:gd name="T61" fmla="*/ 574 h 620"/>
                <a:gd name="T62" fmla="*/ 188 w 196"/>
                <a:gd name="T63" fmla="*/ 549 h 620"/>
                <a:gd name="T64" fmla="*/ 169 w 196"/>
                <a:gd name="T65" fmla="*/ 534 h 620"/>
                <a:gd name="T66" fmla="*/ 190 w 196"/>
                <a:gd name="T67" fmla="*/ 507 h 620"/>
                <a:gd name="T68" fmla="*/ 164 w 196"/>
                <a:gd name="T69" fmla="*/ 492 h 620"/>
                <a:gd name="T70" fmla="*/ 192 w 196"/>
                <a:gd name="T71" fmla="*/ 468 h 620"/>
                <a:gd name="T72" fmla="*/ 168 w 196"/>
                <a:gd name="T73" fmla="*/ 450 h 620"/>
                <a:gd name="T74" fmla="*/ 192 w 196"/>
                <a:gd name="T75" fmla="*/ 428 h 620"/>
                <a:gd name="T76" fmla="*/ 164 w 196"/>
                <a:gd name="T77" fmla="*/ 399 h 620"/>
                <a:gd name="T78" fmla="*/ 192 w 196"/>
                <a:gd name="T79" fmla="*/ 378 h 620"/>
                <a:gd name="T80" fmla="*/ 166 w 196"/>
                <a:gd name="T81" fmla="*/ 363 h 620"/>
                <a:gd name="T82" fmla="*/ 190 w 196"/>
                <a:gd name="T83" fmla="*/ 346 h 620"/>
                <a:gd name="T84" fmla="*/ 166 w 196"/>
                <a:gd name="T85" fmla="*/ 331 h 620"/>
                <a:gd name="T86" fmla="*/ 192 w 196"/>
                <a:gd name="T87" fmla="*/ 306 h 620"/>
                <a:gd name="T88" fmla="*/ 162 w 196"/>
                <a:gd name="T89" fmla="*/ 285 h 620"/>
                <a:gd name="T90" fmla="*/ 194 w 196"/>
                <a:gd name="T91" fmla="*/ 266 h 620"/>
                <a:gd name="T92" fmla="*/ 169 w 196"/>
                <a:gd name="T93" fmla="*/ 251 h 620"/>
                <a:gd name="T94" fmla="*/ 190 w 196"/>
                <a:gd name="T95" fmla="*/ 230 h 620"/>
                <a:gd name="T96" fmla="*/ 164 w 196"/>
                <a:gd name="T97" fmla="*/ 219 h 620"/>
                <a:gd name="T98" fmla="*/ 190 w 196"/>
                <a:gd name="T99" fmla="*/ 196 h 620"/>
                <a:gd name="T100" fmla="*/ 166 w 196"/>
                <a:gd name="T101" fmla="*/ 181 h 620"/>
                <a:gd name="T102" fmla="*/ 194 w 196"/>
                <a:gd name="T103" fmla="*/ 165 h 620"/>
                <a:gd name="T104" fmla="*/ 166 w 196"/>
                <a:gd name="T105" fmla="*/ 144 h 620"/>
                <a:gd name="T106" fmla="*/ 192 w 196"/>
                <a:gd name="T107" fmla="*/ 127 h 620"/>
                <a:gd name="T108" fmla="*/ 158 w 196"/>
                <a:gd name="T109" fmla="*/ 106 h 620"/>
                <a:gd name="T110" fmla="*/ 196 w 196"/>
                <a:gd name="T111" fmla="*/ 82 h 620"/>
                <a:gd name="T112" fmla="*/ 168 w 196"/>
                <a:gd name="T113" fmla="*/ 63 h 620"/>
                <a:gd name="T114" fmla="*/ 196 w 196"/>
                <a:gd name="T115" fmla="*/ 42 h 620"/>
                <a:gd name="T116" fmla="*/ 149 w 196"/>
                <a:gd name="T117" fmla="*/ 0 h 620"/>
                <a:gd name="T118" fmla="*/ 63 w 196"/>
                <a:gd name="T119" fmla="*/ 8 h 620"/>
                <a:gd name="T120" fmla="*/ 63 w 196"/>
                <a:gd name="T121" fmla="*/ 8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6"/>
                <a:gd name="T184" fmla="*/ 0 h 620"/>
                <a:gd name="T185" fmla="*/ 196 w 196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6" h="620">
                  <a:moveTo>
                    <a:pt x="63" y="8"/>
                  </a:moveTo>
                  <a:lnTo>
                    <a:pt x="6" y="61"/>
                  </a:lnTo>
                  <a:lnTo>
                    <a:pt x="48" y="80"/>
                  </a:lnTo>
                  <a:lnTo>
                    <a:pt x="4" y="112"/>
                  </a:lnTo>
                  <a:lnTo>
                    <a:pt x="50" y="133"/>
                  </a:lnTo>
                  <a:lnTo>
                    <a:pt x="0" y="171"/>
                  </a:lnTo>
                  <a:lnTo>
                    <a:pt x="38" y="190"/>
                  </a:lnTo>
                  <a:lnTo>
                    <a:pt x="6" y="219"/>
                  </a:lnTo>
                  <a:lnTo>
                    <a:pt x="42" y="241"/>
                  </a:lnTo>
                  <a:lnTo>
                    <a:pt x="10" y="257"/>
                  </a:lnTo>
                  <a:lnTo>
                    <a:pt x="34" y="287"/>
                  </a:lnTo>
                  <a:lnTo>
                    <a:pt x="6" y="308"/>
                  </a:lnTo>
                  <a:lnTo>
                    <a:pt x="34" y="331"/>
                  </a:lnTo>
                  <a:lnTo>
                    <a:pt x="10" y="352"/>
                  </a:lnTo>
                  <a:lnTo>
                    <a:pt x="31" y="367"/>
                  </a:lnTo>
                  <a:lnTo>
                    <a:pt x="4" y="382"/>
                  </a:lnTo>
                  <a:lnTo>
                    <a:pt x="29" y="409"/>
                  </a:lnTo>
                  <a:lnTo>
                    <a:pt x="6" y="428"/>
                  </a:lnTo>
                  <a:lnTo>
                    <a:pt x="31" y="449"/>
                  </a:lnTo>
                  <a:lnTo>
                    <a:pt x="8" y="468"/>
                  </a:lnTo>
                  <a:lnTo>
                    <a:pt x="33" y="492"/>
                  </a:lnTo>
                  <a:lnTo>
                    <a:pt x="10" y="515"/>
                  </a:lnTo>
                  <a:lnTo>
                    <a:pt x="36" y="540"/>
                  </a:lnTo>
                  <a:lnTo>
                    <a:pt x="10" y="547"/>
                  </a:lnTo>
                  <a:lnTo>
                    <a:pt x="17" y="568"/>
                  </a:lnTo>
                  <a:lnTo>
                    <a:pt x="4" y="591"/>
                  </a:lnTo>
                  <a:lnTo>
                    <a:pt x="17" y="601"/>
                  </a:lnTo>
                  <a:lnTo>
                    <a:pt x="84" y="620"/>
                  </a:lnTo>
                  <a:lnTo>
                    <a:pt x="171" y="608"/>
                  </a:lnTo>
                  <a:lnTo>
                    <a:pt x="192" y="587"/>
                  </a:lnTo>
                  <a:lnTo>
                    <a:pt x="162" y="574"/>
                  </a:lnTo>
                  <a:lnTo>
                    <a:pt x="188" y="549"/>
                  </a:lnTo>
                  <a:lnTo>
                    <a:pt x="169" y="534"/>
                  </a:lnTo>
                  <a:lnTo>
                    <a:pt x="190" y="507"/>
                  </a:lnTo>
                  <a:lnTo>
                    <a:pt x="164" y="492"/>
                  </a:lnTo>
                  <a:lnTo>
                    <a:pt x="192" y="468"/>
                  </a:lnTo>
                  <a:lnTo>
                    <a:pt x="168" y="450"/>
                  </a:lnTo>
                  <a:lnTo>
                    <a:pt x="192" y="428"/>
                  </a:lnTo>
                  <a:lnTo>
                    <a:pt x="164" y="399"/>
                  </a:lnTo>
                  <a:lnTo>
                    <a:pt x="192" y="378"/>
                  </a:lnTo>
                  <a:lnTo>
                    <a:pt x="166" y="363"/>
                  </a:lnTo>
                  <a:lnTo>
                    <a:pt x="190" y="346"/>
                  </a:lnTo>
                  <a:lnTo>
                    <a:pt x="166" y="331"/>
                  </a:lnTo>
                  <a:lnTo>
                    <a:pt x="192" y="306"/>
                  </a:lnTo>
                  <a:lnTo>
                    <a:pt x="162" y="285"/>
                  </a:lnTo>
                  <a:lnTo>
                    <a:pt x="194" y="266"/>
                  </a:lnTo>
                  <a:lnTo>
                    <a:pt x="169" y="251"/>
                  </a:lnTo>
                  <a:lnTo>
                    <a:pt x="190" y="230"/>
                  </a:lnTo>
                  <a:lnTo>
                    <a:pt x="164" y="219"/>
                  </a:lnTo>
                  <a:lnTo>
                    <a:pt x="190" y="196"/>
                  </a:lnTo>
                  <a:lnTo>
                    <a:pt x="166" y="181"/>
                  </a:lnTo>
                  <a:lnTo>
                    <a:pt x="194" y="165"/>
                  </a:lnTo>
                  <a:lnTo>
                    <a:pt x="166" y="144"/>
                  </a:lnTo>
                  <a:lnTo>
                    <a:pt x="192" y="127"/>
                  </a:lnTo>
                  <a:lnTo>
                    <a:pt x="158" y="106"/>
                  </a:lnTo>
                  <a:lnTo>
                    <a:pt x="196" y="82"/>
                  </a:lnTo>
                  <a:lnTo>
                    <a:pt x="168" y="63"/>
                  </a:lnTo>
                  <a:lnTo>
                    <a:pt x="196" y="42"/>
                  </a:lnTo>
                  <a:lnTo>
                    <a:pt x="149" y="0"/>
                  </a:lnTo>
                  <a:lnTo>
                    <a:pt x="63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7" name="Freeform 109"/>
            <p:cNvSpPr>
              <a:spLocks/>
            </p:cNvSpPr>
            <p:nvPr/>
          </p:nvSpPr>
          <p:spPr bwMode="auto">
            <a:xfrm>
              <a:off x="2836" y="2772"/>
              <a:ext cx="338" cy="122"/>
            </a:xfrm>
            <a:custGeom>
              <a:avLst/>
              <a:gdLst>
                <a:gd name="T0" fmla="*/ 676 w 676"/>
                <a:gd name="T1" fmla="*/ 46 h 243"/>
                <a:gd name="T2" fmla="*/ 45 w 676"/>
                <a:gd name="T3" fmla="*/ 0 h 243"/>
                <a:gd name="T4" fmla="*/ 0 w 676"/>
                <a:gd name="T5" fmla="*/ 55 h 243"/>
                <a:gd name="T6" fmla="*/ 34 w 676"/>
                <a:gd name="T7" fmla="*/ 89 h 243"/>
                <a:gd name="T8" fmla="*/ 3 w 676"/>
                <a:gd name="T9" fmla="*/ 150 h 243"/>
                <a:gd name="T10" fmla="*/ 22 w 676"/>
                <a:gd name="T11" fmla="*/ 209 h 243"/>
                <a:gd name="T12" fmla="*/ 58 w 676"/>
                <a:gd name="T13" fmla="*/ 243 h 243"/>
                <a:gd name="T14" fmla="*/ 119 w 676"/>
                <a:gd name="T15" fmla="*/ 232 h 243"/>
                <a:gd name="T16" fmla="*/ 169 w 676"/>
                <a:gd name="T17" fmla="*/ 190 h 243"/>
                <a:gd name="T18" fmla="*/ 171 w 676"/>
                <a:gd name="T19" fmla="*/ 139 h 243"/>
                <a:gd name="T20" fmla="*/ 154 w 676"/>
                <a:gd name="T21" fmla="*/ 95 h 243"/>
                <a:gd name="T22" fmla="*/ 429 w 676"/>
                <a:gd name="T23" fmla="*/ 141 h 243"/>
                <a:gd name="T24" fmla="*/ 463 w 676"/>
                <a:gd name="T25" fmla="*/ 118 h 243"/>
                <a:gd name="T26" fmla="*/ 53 w 676"/>
                <a:gd name="T27" fmla="*/ 63 h 243"/>
                <a:gd name="T28" fmla="*/ 68 w 676"/>
                <a:gd name="T29" fmla="*/ 32 h 243"/>
                <a:gd name="T30" fmla="*/ 657 w 676"/>
                <a:gd name="T31" fmla="*/ 59 h 243"/>
                <a:gd name="T32" fmla="*/ 676 w 676"/>
                <a:gd name="T33" fmla="*/ 46 h 243"/>
                <a:gd name="T34" fmla="*/ 676 w 676"/>
                <a:gd name="T35" fmla="*/ 46 h 2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676"/>
                <a:gd name="T55" fmla="*/ 0 h 243"/>
                <a:gd name="T56" fmla="*/ 676 w 676"/>
                <a:gd name="T57" fmla="*/ 243 h 24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676" h="243">
                  <a:moveTo>
                    <a:pt x="676" y="46"/>
                  </a:moveTo>
                  <a:lnTo>
                    <a:pt x="45" y="0"/>
                  </a:lnTo>
                  <a:lnTo>
                    <a:pt x="0" y="55"/>
                  </a:lnTo>
                  <a:lnTo>
                    <a:pt x="34" y="89"/>
                  </a:lnTo>
                  <a:lnTo>
                    <a:pt x="3" y="150"/>
                  </a:lnTo>
                  <a:lnTo>
                    <a:pt x="22" y="209"/>
                  </a:lnTo>
                  <a:lnTo>
                    <a:pt x="58" y="243"/>
                  </a:lnTo>
                  <a:lnTo>
                    <a:pt x="119" y="232"/>
                  </a:lnTo>
                  <a:lnTo>
                    <a:pt x="169" y="190"/>
                  </a:lnTo>
                  <a:lnTo>
                    <a:pt x="171" y="139"/>
                  </a:lnTo>
                  <a:lnTo>
                    <a:pt x="154" y="95"/>
                  </a:lnTo>
                  <a:lnTo>
                    <a:pt x="429" y="141"/>
                  </a:lnTo>
                  <a:lnTo>
                    <a:pt x="463" y="118"/>
                  </a:lnTo>
                  <a:lnTo>
                    <a:pt x="53" y="63"/>
                  </a:lnTo>
                  <a:lnTo>
                    <a:pt x="68" y="32"/>
                  </a:lnTo>
                  <a:lnTo>
                    <a:pt x="657" y="59"/>
                  </a:lnTo>
                  <a:lnTo>
                    <a:pt x="676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8" name="Freeform 110"/>
            <p:cNvSpPr>
              <a:spLocks/>
            </p:cNvSpPr>
            <p:nvPr/>
          </p:nvSpPr>
          <p:spPr bwMode="auto">
            <a:xfrm>
              <a:off x="2842" y="2792"/>
              <a:ext cx="385" cy="251"/>
            </a:xfrm>
            <a:custGeom>
              <a:avLst/>
              <a:gdLst>
                <a:gd name="T0" fmla="*/ 648 w 770"/>
                <a:gd name="T1" fmla="*/ 0 h 502"/>
                <a:gd name="T2" fmla="*/ 36 w 770"/>
                <a:gd name="T3" fmla="*/ 228 h 502"/>
                <a:gd name="T4" fmla="*/ 0 w 770"/>
                <a:gd name="T5" fmla="*/ 293 h 502"/>
                <a:gd name="T6" fmla="*/ 45 w 770"/>
                <a:gd name="T7" fmla="*/ 317 h 502"/>
                <a:gd name="T8" fmla="*/ 17 w 770"/>
                <a:gd name="T9" fmla="*/ 399 h 502"/>
                <a:gd name="T10" fmla="*/ 40 w 770"/>
                <a:gd name="T11" fmla="*/ 445 h 502"/>
                <a:gd name="T12" fmla="*/ 101 w 770"/>
                <a:gd name="T13" fmla="*/ 502 h 502"/>
                <a:gd name="T14" fmla="*/ 165 w 770"/>
                <a:gd name="T15" fmla="*/ 494 h 502"/>
                <a:gd name="T16" fmla="*/ 218 w 770"/>
                <a:gd name="T17" fmla="*/ 441 h 502"/>
                <a:gd name="T18" fmla="*/ 207 w 770"/>
                <a:gd name="T19" fmla="*/ 363 h 502"/>
                <a:gd name="T20" fmla="*/ 177 w 770"/>
                <a:gd name="T21" fmla="*/ 316 h 502"/>
                <a:gd name="T22" fmla="*/ 173 w 770"/>
                <a:gd name="T23" fmla="*/ 302 h 502"/>
                <a:gd name="T24" fmla="*/ 656 w 770"/>
                <a:gd name="T25" fmla="*/ 173 h 502"/>
                <a:gd name="T26" fmla="*/ 703 w 770"/>
                <a:gd name="T27" fmla="*/ 192 h 502"/>
                <a:gd name="T28" fmla="*/ 770 w 770"/>
                <a:gd name="T29" fmla="*/ 184 h 502"/>
                <a:gd name="T30" fmla="*/ 770 w 770"/>
                <a:gd name="T31" fmla="*/ 61 h 502"/>
                <a:gd name="T32" fmla="*/ 726 w 770"/>
                <a:gd name="T33" fmla="*/ 67 h 502"/>
                <a:gd name="T34" fmla="*/ 713 w 770"/>
                <a:gd name="T35" fmla="*/ 131 h 502"/>
                <a:gd name="T36" fmla="*/ 682 w 770"/>
                <a:gd name="T37" fmla="*/ 137 h 502"/>
                <a:gd name="T38" fmla="*/ 656 w 770"/>
                <a:gd name="T39" fmla="*/ 67 h 502"/>
                <a:gd name="T40" fmla="*/ 637 w 770"/>
                <a:gd name="T41" fmla="*/ 135 h 502"/>
                <a:gd name="T42" fmla="*/ 66 w 770"/>
                <a:gd name="T43" fmla="*/ 297 h 502"/>
                <a:gd name="T44" fmla="*/ 80 w 770"/>
                <a:gd name="T45" fmla="*/ 241 h 502"/>
                <a:gd name="T46" fmla="*/ 616 w 770"/>
                <a:gd name="T47" fmla="*/ 44 h 502"/>
                <a:gd name="T48" fmla="*/ 680 w 770"/>
                <a:gd name="T49" fmla="*/ 27 h 502"/>
                <a:gd name="T50" fmla="*/ 648 w 770"/>
                <a:gd name="T51" fmla="*/ 0 h 502"/>
                <a:gd name="T52" fmla="*/ 648 w 770"/>
                <a:gd name="T53" fmla="*/ 0 h 50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70"/>
                <a:gd name="T82" fmla="*/ 0 h 502"/>
                <a:gd name="T83" fmla="*/ 770 w 770"/>
                <a:gd name="T84" fmla="*/ 502 h 502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70" h="502">
                  <a:moveTo>
                    <a:pt x="648" y="0"/>
                  </a:moveTo>
                  <a:lnTo>
                    <a:pt x="36" y="228"/>
                  </a:lnTo>
                  <a:lnTo>
                    <a:pt x="0" y="293"/>
                  </a:lnTo>
                  <a:lnTo>
                    <a:pt x="45" y="317"/>
                  </a:lnTo>
                  <a:lnTo>
                    <a:pt x="17" y="399"/>
                  </a:lnTo>
                  <a:lnTo>
                    <a:pt x="40" y="445"/>
                  </a:lnTo>
                  <a:lnTo>
                    <a:pt x="101" y="502"/>
                  </a:lnTo>
                  <a:lnTo>
                    <a:pt x="165" y="494"/>
                  </a:lnTo>
                  <a:lnTo>
                    <a:pt x="218" y="441"/>
                  </a:lnTo>
                  <a:lnTo>
                    <a:pt x="207" y="363"/>
                  </a:lnTo>
                  <a:lnTo>
                    <a:pt x="177" y="316"/>
                  </a:lnTo>
                  <a:lnTo>
                    <a:pt x="173" y="302"/>
                  </a:lnTo>
                  <a:lnTo>
                    <a:pt x="656" y="173"/>
                  </a:lnTo>
                  <a:lnTo>
                    <a:pt x="703" y="192"/>
                  </a:lnTo>
                  <a:lnTo>
                    <a:pt x="770" y="184"/>
                  </a:lnTo>
                  <a:lnTo>
                    <a:pt x="770" y="61"/>
                  </a:lnTo>
                  <a:lnTo>
                    <a:pt x="726" y="67"/>
                  </a:lnTo>
                  <a:lnTo>
                    <a:pt x="713" y="131"/>
                  </a:lnTo>
                  <a:lnTo>
                    <a:pt x="682" y="137"/>
                  </a:lnTo>
                  <a:lnTo>
                    <a:pt x="656" y="67"/>
                  </a:lnTo>
                  <a:lnTo>
                    <a:pt x="637" y="135"/>
                  </a:lnTo>
                  <a:lnTo>
                    <a:pt x="66" y="297"/>
                  </a:lnTo>
                  <a:lnTo>
                    <a:pt x="80" y="241"/>
                  </a:lnTo>
                  <a:lnTo>
                    <a:pt x="616" y="44"/>
                  </a:lnTo>
                  <a:lnTo>
                    <a:pt x="680" y="27"/>
                  </a:lnTo>
                  <a:lnTo>
                    <a:pt x="64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79" name="Freeform 111"/>
            <p:cNvSpPr>
              <a:spLocks/>
            </p:cNvSpPr>
            <p:nvPr/>
          </p:nvSpPr>
          <p:spPr bwMode="auto">
            <a:xfrm>
              <a:off x="3213" y="2829"/>
              <a:ext cx="216" cy="256"/>
            </a:xfrm>
            <a:custGeom>
              <a:avLst/>
              <a:gdLst>
                <a:gd name="T0" fmla="*/ 0 w 432"/>
                <a:gd name="T1" fmla="*/ 107 h 511"/>
                <a:gd name="T2" fmla="*/ 263 w 432"/>
                <a:gd name="T3" fmla="*/ 316 h 511"/>
                <a:gd name="T4" fmla="*/ 270 w 432"/>
                <a:gd name="T5" fmla="*/ 396 h 511"/>
                <a:gd name="T6" fmla="*/ 261 w 432"/>
                <a:gd name="T7" fmla="*/ 441 h 511"/>
                <a:gd name="T8" fmla="*/ 291 w 432"/>
                <a:gd name="T9" fmla="*/ 491 h 511"/>
                <a:gd name="T10" fmla="*/ 354 w 432"/>
                <a:gd name="T11" fmla="*/ 511 h 511"/>
                <a:gd name="T12" fmla="*/ 417 w 432"/>
                <a:gd name="T13" fmla="*/ 473 h 511"/>
                <a:gd name="T14" fmla="*/ 432 w 432"/>
                <a:gd name="T15" fmla="*/ 397 h 511"/>
                <a:gd name="T16" fmla="*/ 394 w 432"/>
                <a:gd name="T17" fmla="*/ 325 h 511"/>
                <a:gd name="T18" fmla="*/ 342 w 432"/>
                <a:gd name="T19" fmla="*/ 325 h 511"/>
                <a:gd name="T20" fmla="*/ 287 w 432"/>
                <a:gd name="T21" fmla="*/ 319 h 511"/>
                <a:gd name="T22" fmla="*/ 321 w 432"/>
                <a:gd name="T23" fmla="*/ 264 h 511"/>
                <a:gd name="T24" fmla="*/ 59 w 432"/>
                <a:gd name="T25" fmla="*/ 0 h 511"/>
                <a:gd name="T26" fmla="*/ 59 w 432"/>
                <a:gd name="T27" fmla="*/ 72 h 511"/>
                <a:gd name="T28" fmla="*/ 15 w 432"/>
                <a:gd name="T29" fmla="*/ 59 h 511"/>
                <a:gd name="T30" fmla="*/ 0 w 432"/>
                <a:gd name="T31" fmla="*/ 107 h 511"/>
                <a:gd name="T32" fmla="*/ 0 w 432"/>
                <a:gd name="T33" fmla="*/ 107 h 5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2"/>
                <a:gd name="T52" fmla="*/ 0 h 511"/>
                <a:gd name="T53" fmla="*/ 432 w 432"/>
                <a:gd name="T54" fmla="*/ 511 h 5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2" h="511">
                  <a:moveTo>
                    <a:pt x="0" y="107"/>
                  </a:moveTo>
                  <a:lnTo>
                    <a:pt x="263" y="316"/>
                  </a:lnTo>
                  <a:lnTo>
                    <a:pt x="270" y="396"/>
                  </a:lnTo>
                  <a:lnTo>
                    <a:pt x="261" y="441"/>
                  </a:lnTo>
                  <a:lnTo>
                    <a:pt x="291" y="491"/>
                  </a:lnTo>
                  <a:lnTo>
                    <a:pt x="354" y="511"/>
                  </a:lnTo>
                  <a:lnTo>
                    <a:pt x="417" y="473"/>
                  </a:lnTo>
                  <a:lnTo>
                    <a:pt x="432" y="397"/>
                  </a:lnTo>
                  <a:lnTo>
                    <a:pt x="394" y="325"/>
                  </a:lnTo>
                  <a:lnTo>
                    <a:pt x="342" y="325"/>
                  </a:lnTo>
                  <a:lnTo>
                    <a:pt x="287" y="319"/>
                  </a:lnTo>
                  <a:lnTo>
                    <a:pt x="321" y="264"/>
                  </a:lnTo>
                  <a:lnTo>
                    <a:pt x="59" y="0"/>
                  </a:lnTo>
                  <a:lnTo>
                    <a:pt x="59" y="72"/>
                  </a:lnTo>
                  <a:lnTo>
                    <a:pt x="15" y="59"/>
                  </a:lnTo>
                  <a:lnTo>
                    <a:pt x="0" y="1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0" name="Freeform 112"/>
            <p:cNvSpPr>
              <a:spLocks/>
            </p:cNvSpPr>
            <p:nvPr/>
          </p:nvSpPr>
          <p:spPr bwMode="auto">
            <a:xfrm>
              <a:off x="3240" y="2802"/>
              <a:ext cx="455" cy="147"/>
            </a:xfrm>
            <a:custGeom>
              <a:avLst/>
              <a:gdLst>
                <a:gd name="T0" fmla="*/ 0 w 911"/>
                <a:gd name="T1" fmla="*/ 8 h 293"/>
                <a:gd name="T2" fmla="*/ 268 w 911"/>
                <a:gd name="T3" fmla="*/ 285 h 293"/>
                <a:gd name="T4" fmla="*/ 149 w 911"/>
                <a:gd name="T5" fmla="*/ 135 h 293"/>
                <a:gd name="T6" fmla="*/ 744 w 911"/>
                <a:gd name="T7" fmla="*/ 139 h 293"/>
                <a:gd name="T8" fmla="*/ 732 w 911"/>
                <a:gd name="T9" fmla="*/ 188 h 293"/>
                <a:gd name="T10" fmla="*/ 740 w 911"/>
                <a:gd name="T11" fmla="*/ 238 h 293"/>
                <a:gd name="T12" fmla="*/ 778 w 911"/>
                <a:gd name="T13" fmla="*/ 270 h 293"/>
                <a:gd name="T14" fmla="*/ 730 w 911"/>
                <a:gd name="T15" fmla="*/ 285 h 293"/>
                <a:gd name="T16" fmla="*/ 852 w 911"/>
                <a:gd name="T17" fmla="*/ 293 h 293"/>
                <a:gd name="T18" fmla="*/ 903 w 911"/>
                <a:gd name="T19" fmla="*/ 253 h 293"/>
                <a:gd name="T20" fmla="*/ 911 w 911"/>
                <a:gd name="T21" fmla="*/ 194 h 293"/>
                <a:gd name="T22" fmla="*/ 877 w 911"/>
                <a:gd name="T23" fmla="*/ 135 h 293"/>
                <a:gd name="T24" fmla="*/ 812 w 911"/>
                <a:gd name="T25" fmla="*/ 123 h 293"/>
                <a:gd name="T26" fmla="*/ 782 w 911"/>
                <a:gd name="T27" fmla="*/ 57 h 293"/>
                <a:gd name="T28" fmla="*/ 86 w 911"/>
                <a:gd name="T29" fmla="*/ 0 h 293"/>
                <a:gd name="T30" fmla="*/ 67 w 911"/>
                <a:gd name="T31" fmla="*/ 19 h 293"/>
                <a:gd name="T32" fmla="*/ 772 w 911"/>
                <a:gd name="T33" fmla="*/ 74 h 293"/>
                <a:gd name="T34" fmla="*/ 786 w 911"/>
                <a:gd name="T35" fmla="*/ 106 h 293"/>
                <a:gd name="T36" fmla="*/ 107 w 911"/>
                <a:gd name="T37" fmla="*/ 89 h 293"/>
                <a:gd name="T38" fmla="*/ 16 w 911"/>
                <a:gd name="T39" fmla="*/ 6 h 293"/>
                <a:gd name="T40" fmla="*/ 0 w 911"/>
                <a:gd name="T41" fmla="*/ 8 h 293"/>
                <a:gd name="T42" fmla="*/ 0 w 911"/>
                <a:gd name="T43" fmla="*/ 8 h 29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911"/>
                <a:gd name="T67" fmla="*/ 0 h 293"/>
                <a:gd name="T68" fmla="*/ 911 w 911"/>
                <a:gd name="T69" fmla="*/ 293 h 29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911" h="293">
                  <a:moveTo>
                    <a:pt x="0" y="8"/>
                  </a:moveTo>
                  <a:lnTo>
                    <a:pt x="268" y="285"/>
                  </a:lnTo>
                  <a:lnTo>
                    <a:pt x="149" y="135"/>
                  </a:lnTo>
                  <a:lnTo>
                    <a:pt x="744" y="139"/>
                  </a:lnTo>
                  <a:lnTo>
                    <a:pt x="732" y="188"/>
                  </a:lnTo>
                  <a:lnTo>
                    <a:pt x="740" y="238"/>
                  </a:lnTo>
                  <a:lnTo>
                    <a:pt x="778" y="270"/>
                  </a:lnTo>
                  <a:lnTo>
                    <a:pt x="730" y="285"/>
                  </a:lnTo>
                  <a:lnTo>
                    <a:pt x="852" y="293"/>
                  </a:lnTo>
                  <a:lnTo>
                    <a:pt x="903" y="253"/>
                  </a:lnTo>
                  <a:lnTo>
                    <a:pt x="911" y="194"/>
                  </a:lnTo>
                  <a:lnTo>
                    <a:pt x="877" y="135"/>
                  </a:lnTo>
                  <a:lnTo>
                    <a:pt x="812" y="123"/>
                  </a:lnTo>
                  <a:lnTo>
                    <a:pt x="782" y="57"/>
                  </a:lnTo>
                  <a:lnTo>
                    <a:pt x="86" y="0"/>
                  </a:lnTo>
                  <a:lnTo>
                    <a:pt x="67" y="19"/>
                  </a:lnTo>
                  <a:lnTo>
                    <a:pt x="772" y="74"/>
                  </a:lnTo>
                  <a:lnTo>
                    <a:pt x="786" y="106"/>
                  </a:lnTo>
                  <a:lnTo>
                    <a:pt x="107" y="89"/>
                  </a:lnTo>
                  <a:lnTo>
                    <a:pt x="16" y="6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1" name="Freeform 113"/>
            <p:cNvSpPr>
              <a:spLocks/>
            </p:cNvSpPr>
            <p:nvPr/>
          </p:nvSpPr>
          <p:spPr bwMode="auto">
            <a:xfrm>
              <a:off x="3247" y="2729"/>
              <a:ext cx="88" cy="77"/>
            </a:xfrm>
            <a:custGeom>
              <a:avLst/>
              <a:gdLst>
                <a:gd name="T0" fmla="*/ 0 w 175"/>
                <a:gd name="T1" fmla="*/ 117 h 154"/>
                <a:gd name="T2" fmla="*/ 119 w 175"/>
                <a:gd name="T3" fmla="*/ 0 h 154"/>
                <a:gd name="T4" fmla="*/ 157 w 175"/>
                <a:gd name="T5" fmla="*/ 26 h 154"/>
                <a:gd name="T6" fmla="*/ 175 w 175"/>
                <a:gd name="T7" fmla="*/ 74 h 154"/>
                <a:gd name="T8" fmla="*/ 154 w 175"/>
                <a:gd name="T9" fmla="*/ 96 h 154"/>
                <a:gd name="T10" fmla="*/ 121 w 175"/>
                <a:gd name="T11" fmla="*/ 34 h 154"/>
                <a:gd name="T12" fmla="*/ 11 w 175"/>
                <a:gd name="T13" fmla="*/ 154 h 154"/>
                <a:gd name="T14" fmla="*/ 0 w 175"/>
                <a:gd name="T15" fmla="*/ 117 h 154"/>
                <a:gd name="T16" fmla="*/ 0 w 175"/>
                <a:gd name="T17" fmla="*/ 117 h 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5"/>
                <a:gd name="T28" fmla="*/ 0 h 154"/>
                <a:gd name="T29" fmla="*/ 175 w 175"/>
                <a:gd name="T30" fmla="*/ 154 h 15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5" h="154">
                  <a:moveTo>
                    <a:pt x="0" y="117"/>
                  </a:moveTo>
                  <a:lnTo>
                    <a:pt x="119" y="0"/>
                  </a:lnTo>
                  <a:lnTo>
                    <a:pt x="157" y="26"/>
                  </a:lnTo>
                  <a:lnTo>
                    <a:pt x="175" y="74"/>
                  </a:lnTo>
                  <a:lnTo>
                    <a:pt x="154" y="96"/>
                  </a:lnTo>
                  <a:lnTo>
                    <a:pt x="121" y="34"/>
                  </a:lnTo>
                  <a:lnTo>
                    <a:pt x="11" y="154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2" name="Freeform 114"/>
            <p:cNvSpPr>
              <a:spLocks/>
            </p:cNvSpPr>
            <p:nvPr/>
          </p:nvSpPr>
          <p:spPr bwMode="auto">
            <a:xfrm>
              <a:off x="3305" y="2763"/>
              <a:ext cx="60" cy="44"/>
            </a:xfrm>
            <a:custGeom>
              <a:avLst/>
              <a:gdLst>
                <a:gd name="T0" fmla="*/ 40 w 119"/>
                <a:gd name="T1" fmla="*/ 0 h 89"/>
                <a:gd name="T2" fmla="*/ 0 w 119"/>
                <a:gd name="T3" fmla="*/ 63 h 89"/>
                <a:gd name="T4" fmla="*/ 22 w 119"/>
                <a:gd name="T5" fmla="*/ 89 h 89"/>
                <a:gd name="T6" fmla="*/ 119 w 119"/>
                <a:gd name="T7" fmla="*/ 88 h 89"/>
                <a:gd name="T8" fmla="*/ 114 w 119"/>
                <a:gd name="T9" fmla="*/ 40 h 89"/>
                <a:gd name="T10" fmla="*/ 89 w 119"/>
                <a:gd name="T11" fmla="*/ 13 h 89"/>
                <a:gd name="T12" fmla="*/ 40 w 119"/>
                <a:gd name="T13" fmla="*/ 0 h 89"/>
                <a:gd name="T14" fmla="*/ 40 w 119"/>
                <a:gd name="T15" fmla="*/ 0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9"/>
                <a:gd name="T25" fmla="*/ 0 h 89"/>
                <a:gd name="T26" fmla="*/ 119 w 119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9" h="89">
                  <a:moveTo>
                    <a:pt x="40" y="0"/>
                  </a:moveTo>
                  <a:lnTo>
                    <a:pt x="0" y="63"/>
                  </a:lnTo>
                  <a:lnTo>
                    <a:pt x="22" y="89"/>
                  </a:lnTo>
                  <a:lnTo>
                    <a:pt x="119" y="88"/>
                  </a:lnTo>
                  <a:lnTo>
                    <a:pt x="114" y="40"/>
                  </a:lnTo>
                  <a:lnTo>
                    <a:pt x="89" y="1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3" name="Freeform 115"/>
            <p:cNvSpPr>
              <a:spLocks/>
            </p:cNvSpPr>
            <p:nvPr/>
          </p:nvSpPr>
          <p:spPr bwMode="auto">
            <a:xfrm>
              <a:off x="3386" y="2971"/>
              <a:ext cx="59" cy="103"/>
            </a:xfrm>
            <a:custGeom>
              <a:avLst/>
              <a:gdLst>
                <a:gd name="T0" fmla="*/ 2 w 118"/>
                <a:gd name="T1" fmla="*/ 0 h 208"/>
                <a:gd name="T2" fmla="*/ 80 w 118"/>
                <a:gd name="T3" fmla="*/ 21 h 208"/>
                <a:gd name="T4" fmla="*/ 112 w 118"/>
                <a:gd name="T5" fmla="*/ 73 h 208"/>
                <a:gd name="T6" fmla="*/ 118 w 118"/>
                <a:gd name="T7" fmla="*/ 116 h 208"/>
                <a:gd name="T8" fmla="*/ 103 w 118"/>
                <a:gd name="T9" fmla="*/ 179 h 208"/>
                <a:gd name="T10" fmla="*/ 71 w 118"/>
                <a:gd name="T11" fmla="*/ 208 h 208"/>
                <a:gd name="T12" fmla="*/ 103 w 118"/>
                <a:gd name="T13" fmla="*/ 139 h 208"/>
                <a:gd name="T14" fmla="*/ 90 w 118"/>
                <a:gd name="T15" fmla="*/ 78 h 208"/>
                <a:gd name="T16" fmla="*/ 59 w 118"/>
                <a:gd name="T17" fmla="*/ 38 h 208"/>
                <a:gd name="T18" fmla="*/ 0 w 118"/>
                <a:gd name="T19" fmla="*/ 27 h 208"/>
                <a:gd name="T20" fmla="*/ 2 w 118"/>
                <a:gd name="T21" fmla="*/ 0 h 208"/>
                <a:gd name="T22" fmla="*/ 2 w 118"/>
                <a:gd name="T23" fmla="*/ 0 h 2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8"/>
                <a:gd name="T37" fmla="*/ 0 h 208"/>
                <a:gd name="T38" fmla="*/ 118 w 118"/>
                <a:gd name="T39" fmla="*/ 208 h 20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8" h="208">
                  <a:moveTo>
                    <a:pt x="2" y="0"/>
                  </a:moveTo>
                  <a:lnTo>
                    <a:pt x="80" y="21"/>
                  </a:lnTo>
                  <a:lnTo>
                    <a:pt x="112" y="73"/>
                  </a:lnTo>
                  <a:lnTo>
                    <a:pt x="118" y="116"/>
                  </a:lnTo>
                  <a:lnTo>
                    <a:pt x="103" y="179"/>
                  </a:lnTo>
                  <a:lnTo>
                    <a:pt x="71" y="208"/>
                  </a:lnTo>
                  <a:lnTo>
                    <a:pt x="103" y="139"/>
                  </a:lnTo>
                  <a:lnTo>
                    <a:pt x="90" y="78"/>
                  </a:lnTo>
                  <a:lnTo>
                    <a:pt x="59" y="38"/>
                  </a:lnTo>
                  <a:lnTo>
                    <a:pt x="0" y="2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4" name="Freeform 116"/>
            <p:cNvSpPr>
              <a:spLocks/>
            </p:cNvSpPr>
            <p:nvPr/>
          </p:nvSpPr>
          <p:spPr bwMode="auto">
            <a:xfrm>
              <a:off x="2283" y="2150"/>
              <a:ext cx="239" cy="950"/>
            </a:xfrm>
            <a:custGeom>
              <a:avLst/>
              <a:gdLst>
                <a:gd name="T0" fmla="*/ 331 w 479"/>
                <a:gd name="T1" fmla="*/ 0 h 1899"/>
                <a:gd name="T2" fmla="*/ 247 w 479"/>
                <a:gd name="T3" fmla="*/ 133 h 1899"/>
                <a:gd name="T4" fmla="*/ 225 w 479"/>
                <a:gd name="T5" fmla="*/ 317 h 1899"/>
                <a:gd name="T6" fmla="*/ 90 w 479"/>
                <a:gd name="T7" fmla="*/ 1148 h 1899"/>
                <a:gd name="T8" fmla="*/ 0 w 479"/>
                <a:gd name="T9" fmla="*/ 1464 h 1899"/>
                <a:gd name="T10" fmla="*/ 225 w 479"/>
                <a:gd name="T11" fmla="*/ 1570 h 1899"/>
                <a:gd name="T12" fmla="*/ 171 w 479"/>
                <a:gd name="T13" fmla="*/ 1722 h 1899"/>
                <a:gd name="T14" fmla="*/ 93 w 479"/>
                <a:gd name="T15" fmla="*/ 1829 h 1899"/>
                <a:gd name="T16" fmla="*/ 139 w 479"/>
                <a:gd name="T17" fmla="*/ 1836 h 1899"/>
                <a:gd name="T18" fmla="*/ 175 w 479"/>
                <a:gd name="T19" fmla="*/ 1899 h 1899"/>
                <a:gd name="T20" fmla="*/ 399 w 479"/>
                <a:gd name="T21" fmla="*/ 1798 h 1899"/>
                <a:gd name="T22" fmla="*/ 479 w 479"/>
                <a:gd name="T23" fmla="*/ 1739 h 1899"/>
                <a:gd name="T24" fmla="*/ 445 w 479"/>
                <a:gd name="T25" fmla="*/ 1635 h 1899"/>
                <a:gd name="T26" fmla="*/ 225 w 479"/>
                <a:gd name="T27" fmla="*/ 1523 h 1899"/>
                <a:gd name="T28" fmla="*/ 25 w 479"/>
                <a:gd name="T29" fmla="*/ 1458 h 1899"/>
                <a:gd name="T30" fmla="*/ 110 w 479"/>
                <a:gd name="T31" fmla="*/ 1114 h 1899"/>
                <a:gd name="T32" fmla="*/ 226 w 479"/>
                <a:gd name="T33" fmla="*/ 464 h 1899"/>
                <a:gd name="T34" fmla="*/ 251 w 479"/>
                <a:gd name="T35" fmla="*/ 323 h 1899"/>
                <a:gd name="T36" fmla="*/ 268 w 479"/>
                <a:gd name="T37" fmla="*/ 139 h 1899"/>
                <a:gd name="T38" fmla="*/ 308 w 479"/>
                <a:gd name="T39" fmla="*/ 61 h 1899"/>
                <a:gd name="T40" fmla="*/ 377 w 479"/>
                <a:gd name="T41" fmla="*/ 9 h 1899"/>
                <a:gd name="T42" fmla="*/ 331 w 479"/>
                <a:gd name="T43" fmla="*/ 0 h 1899"/>
                <a:gd name="T44" fmla="*/ 331 w 479"/>
                <a:gd name="T45" fmla="*/ 0 h 189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79"/>
                <a:gd name="T70" fmla="*/ 0 h 1899"/>
                <a:gd name="T71" fmla="*/ 479 w 479"/>
                <a:gd name="T72" fmla="*/ 1899 h 189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79" h="1899">
                  <a:moveTo>
                    <a:pt x="331" y="0"/>
                  </a:moveTo>
                  <a:lnTo>
                    <a:pt x="247" y="133"/>
                  </a:lnTo>
                  <a:lnTo>
                    <a:pt x="225" y="317"/>
                  </a:lnTo>
                  <a:lnTo>
                    <a:pt x="90" y="1148"/>
                  </a:lnTo>
                  <a:lnTo>
                    <a:pt x="0" y="1464"/>
                  </a:lnTo>
                  <a:lnTo>
                    <a:pt x="225" y="1570"/>
                  </a:lnTo>
                  <a:lnTo>
                    <a:pt x="171" y="1722"/>
                  </a:lnTo>
                  <a:lnTo>
                    <a:pt x="93" y="1829"/>
                  </a:lnTo>
                  <a:lnTo>
                    <a:pt x="139" y="1836"/>
                  </a:lnTo>
                  <a:lnTo>
                    <a:pt x="175" y="1899"/>
                  </a:lnTo>
                  <a:lnTo>
                    <a:pt x="399" y="1798"/>
                  </a:lnTo>
                  <a:lnTo>
                    <a:pt x="479" y="1739"/>
                  </a:lnTo>
                  <a:lnTo>
                    <a:pt x="445" y="1635"/>
                  </a:lnTo>
                  <a:lnTo>
                    <a:pt x="225" y="1523"/>
                  </a:lnTo>
                  <a:lnTo>
                    <a:pt x="25" y="1458"/>
                  </a:lnTo>
                  <a:lnTo>
                    <a:pt x="110" y="1114"/>
                  </a:lnTo>
                  <a:lnTo>
                    <a:pt x="226" y="464"/>
                  </a:lnTo>
                  <a:lnTo>
                    <a:pt x="251" y="323"/>
                  </a:lnTo>
                  <a:lnTo>
                    <a:pt x="268" y="139"/>
                  </a:lnTo>
                  <a:lnTo>
                    <a:pt x="308" y="61"/>
                  </a:lnTo>
                  <a:lnTo>
                    <a:pt x="377" y="9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5" name="Freeform 117"/>
            <p:cNvSpPr>
              <a:spLocks/>
            </p:cNvSpPr>
            <p:nvPr/>
          </p:nvSpPr>
          <p:spPr bwMode="auto">
            <a:xfrm>
              <a:off x="2154" y="3006"/>
              <a:ext cx="396" cy="227"/>
            </a:xfrm>
            <a:custGeom>
              <a:avLst/>
              <a:gdLst>
                <a:gd name="T0" fmla="*/ 334 w 790"/>
                <a:gd name="T1" fmla="*/ 114 h 454"/>
                <a:gd name="T2" fmla="*/ 214 w 790"/>
                <a:gd name="T3" fmla="*/ 228 h 454"/>
                <a:gd name="T4" fmla="*/ 79 w 790"/>
                <a:gd name="T5" fmla="*/ 289 h 454"/>
                <a:gd name="T6" fmla="*/ 22 w 790"/>
                <a:gd name="T7" fmla="*/ 346 h 454"/>
                <a:gd name="T8" fmla="*/ 0 w 790"/>
                <a:gd name="T9" fmla="*/ 406 h 454"/>
                <a:gd name="T10" fmla="*/ 26 w 790"/>
                <a:gd name="T11" fmla="*/ 444 h 454"/>
                <a:gd name="T12" fmla="*/ 207 w 790"/>
                <a:gd name="T13" fmla="*/ 454 h 454"/>
                <a:gd name="T14" fmla="*/ 321 w 790"/>
                <a:gd name="T15" fmla="*/ 429 h 454"/>
                <a:gd name="T16" fmla="*/ 441 w 790"/>
                <a:gd name="T17" fmla="*/ 370 h 454"/>
                <a:gd name="T18" fmla="*/ 536 w 790"/>
                <a:gd name="T19" fmla="*/ 313 h 454"/>
                <a:gd name="T20" fmla="*/ 595 w 790"/>
                <a:gd name="T21" fmla="*/ 308 h 454"/>
                <a:gd name="T22" fmla="*/ 604 w 790"/>
                <a:gd name="T23" fmla="*/ 340 h 454"/>
                <a:gd name="T24" fmla="*/ 764 w 790"/>
                <a:gd name="T25" fmla="*/ 311 h 454"/>
                <a:gd name="T26" fmla="*/ 790 w 790"/>
                <a:gd name="T27" fmla="*/ 289 h 454"/>
                <a:gd name="T28" fmla="*/ 788 w 790"/>
                <a:gd name="T29" fmla="*/ 254 h 454"/>
                <a:gd name="T30" fmla="*/ 699 w 790"/>
                <a:gd name="T31" fmla="*/ 262 h 454"/>
                <a:gd name="T32" fmla="*/ 771 w 790"/>
                <a:gd name="T33" fmla="*/ 233 h 454"/>
                <a:gd name="T34" fmla="*/ 790 w 790"/>
                <a:gd name="T35" fmla="*/ 167 h 454"/>
                <a:gd name="T36" fmla="*/ 766 w 790"/>
                <a:gd name="T37" fmla="*/ 26 h 454"/>
                <a:gd name="T38" fmla="*/ 731 w 790"/>
                <a:gd name="T39" fmla="*/ 0 h 454"/>
                <a:gd name="T40" fmla="*/ 756 w 790"/>
                <a:gd name="T41" fmla="*/ 47 h 454"/>
                <a:gd name="T42" fmla="*/ 769 w 790"/>
                <a:gd name="T43" fmla="*/ 167 h 454"/>
                <a:gd name="T44" fmla="*/ 735 w 790"/>
                <a:gd name="T45" fmla="*/ 230 h 454"/>
                <a:gd name="T46" fmla="*/ 585 w 790"/>
                <a:gd name="T47" fmla="*/ 264 h 454"/>
                <a:gd name="T48" fmla="*/ 534 w 790"/>
                <a:gd name="T49" fmla="*/ 272 h 454"/>
                <a:gd name="T50" fmla="*/ 450 w 790"/>
                <a:gd name="T51" fmla="*/ 323 h 454"/>
                <a:gd name="T52" fmla="*/ 353 w 790"/>
                <a:gd name="T53" fmla="*/ 393 h 454"/>
                <a:gd name="T54" fmla="*/ 216 w 790"/>
                <a:gd name="T55" fmla="*/ 427 h 454"/>
                <a:gd name="T56" fmla="*/ 47 w 790"/>
                <a:gd name="T57" fmla="*/ 425 h 454"/>
                <a:gd name="T58" fmla="*/ 30 w 790"/>
                <a:gd name="T59" fmla="*/ 374 h 454"/>
                <a:gd name="T60" fmla="*/ 104 w 790"/>
                <a:gd name="T61" fmla="*/ 300 h 454"/>
                <a:gd name="T62" fmla="*/ 239 w 790"/>
                <a:gd name="T63" fmla="*/ 296 h 454"/>
                <a:gd name="T64" fmla="*/ 188 w 790"/>
                <a:gd name="T65" fmla="*/ 268 h 454"/>
                <a:gd name="T66" fmla="*/ 275 w 790"/>
                <a:gd name="T67" fmla="*/ 211 h 454"/>
                <a:gd name="T68" fmla="*/ 368 w 790"/>
                <a:gd name="T69" fmla="*/ 228 h 454"/>
                <a:gd name="T70" fmla="*/ 408 w 790"/>
                <a:gd name="T71" fmla="*/ 167 h 454"/>
                <a:gd name="T72" fmla="*/ 382 w 790"/>
                <a:gd name="T73" fmla="*/ 138 h 454"/>
                <a:gd name="T74" fmla="*/ 334 w 790"/>
                <a:gd name="T75" fmla="*/ 114 h 454"/>
                <a:gd name="T76" fmla="*/ 334 w 790"/>
                <a:gd name="T77" fmla="*/ 114 h 45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790"/>
                <a:gd name="T118" fmla="*/ 0 h 454"/>
                <a:gd name="T119" fmla="*/ 790 w 790"/>
                <a:gd name="T120" fmla="*/ 454 h 45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790" h="454">
                  <a:moveTo>
                    <a:pt x="334" y="114"/>
                  </a:moveTo>
                  <a:lnTo>
                    <a:pt x="214" y="228"/>
                  </a:lnTo>
                  <a:lnTo>
                    <a:pt x="79" y="289"/>
                  </a:lnTo>
                  <a:lnTo>
                    <a:pt x="22" y="346"/>
                  </a:lnTo>
                  <a:lnTo>
                    <a:pt x="0" y="406"/>
                  </a:lnTo>
                  <a:lnTo>
                    <a:pt x="26" y="444"/>
                  </a:lnTo>
                  <a:lnTo>
                    <a:pt x="207" y="454"/>
                  </a:lnTo>
                  <a:lnTo>
                    <a:pt x="321" y="429"/>
                  </a:lnTo>
                  <a:lnTo>
                    <a:pt x="441" y="370"/>
                  </a:lnTo>
                  <a:lnTo>
                    <a:pt x="536" y="313"/>
                  </a:lnTo>
                  <a:lnTo>
                    <a:pt x="595" y="308"/>
                  </a:lnTo>
                  <a:lnTo>
                    <a:pt x="604" y="340"/>
                  </a:lnTo>
                  <a:lnTo>
                    <a:pt x="764" y="311"/>
                  </a:lnTo>
                  <a:lnTo>
                    <a:pt x="790" y="289"/>
                  </a:lnTo>
                  <a:lnTo>
                    <a:pt x="788" y="254"/>
                  </a:lnTo>
                  <a:lnTo>
                    <a:pt x="699" y="262"/>
                  </a:lnTo>
                  <a:lnTo>
                    <a:pt x="771" y="233"/>
                  </a:lnTo>
                  <a:lnTo>
                    <a:pt x="790" y="167"/>
                  </a:lnTo>
                  <a:lnTo>
                    <a:pt x="766" y="26"/>
                  </a:lnTo>
                  <a:lnTo>
                    <a:pt x="731" y="0"/>
                  </a:lnTo>
                  <a:lnTo>
                    <a:pt x="756" y="47"/>
                  </a:lnTo>
                  <a:lnTo>
                    <a:pt x="769" y="167"/>
                  </a:lnTo>
                  <a:lnTo>
                    <a:pt x="735" y="230"/>
                  </a:lnTo>
                  <a:lnTo>
                    <a:pt x="585" y="264"/>
                  </a:lnTo>
                  <a:lnTo>
                    <a:pt x="534" y="272"/>
                  </a:lnTo>
                  <a:lnTo>
                    <a:pt x="450" y="323"/>
                  </a:lnTo>
                  <a:lnTo>
                    <a:pt x="353" y="393"/>
                  </a:lnTo>
                  <a:lnTo>
                    <a:pt x="216" y="427"/>
                  </a:lnTo>
                  <a:lnTo>
                    <a:pt x="47" y="425"/>
                  </a:lnTo>
                  <a:lnTo>
                    <a:pt x="30" y="374"/>
                  </a:lnTo>
                  <a:lnTo>
                    <a:pt x="104" y="300"/>
                  </a:lnTo>
                  <a:lnTo>
                    <a:pt x="239" y="296"/>
                  </a:lnTo>
                  <a:lnTo>
                    <a:pt x="188" y="268"/>
                  </a:lnTo>
                  <a:lnTo>
                    <a:pt x="275" y="211"/>
                  </a:lnTo>
                  <a:lnTo>
                    <a:pt x="368" y="228"/>
                  </a:lnTo>
                  <a:lnTo>
                    <a:pt x="408" y="167"/>
                  </a:lnTo>
                  <a:lnTo>
                    <a:pt x="382" y="138"/>
                  </a:lnTo>
                  <a:lnTo>
                    <a:pt x="334" y="1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6" name="Freeform 118"/>
            <p:cNvSpPr>
              <a:spLocks/>
            </p:cNvSpPr>
            <p:nvPr/>
          </p:nvSpPr>
          <p:spPr bwMode="auto">
            <a:xfrm>
              <a:off x="2190" y="3150"/>
              <a:ext cx="229" cy="60"/>
            </a:xfrm>
            <a:custGeom>
              <a:avLst/>
              <a:gdLst>
                <a:gd name="T0" fmla="*/ 0 w 458"/>
                <a:gd name="T1" fmla="*/ 119 h 119"/>
                <a:gd name="T2" fmla="*/ 188 w 458"/>
                <a:gd name="T3" fmla="*/ 112 h 119"/>
                <a:gd name="T4" fmla="*/ 338 w 458"/>
                <a:gd name="T5" fmla="*/ 76 h 119"/>
                <a:gd name="T6" fmla="*/ 458 w 458"/>
                <a:gd name="T7" fmla="*/ 0 h 119"/>
                <a:gd name="T8" fmla="*/ 317 w 458"/>
                <a:gd name="T9" fmla="*/ 60 h 119"/>
                <a:gd name="T10" fmla="*/ 192 w 458"/>
                <a:gd name="T11" fmla="*/ 91 h 119"/>
                <a:gd name="T12" fmla="*/ 66 w 458"/>
                <a:gd name="T13" fmla="*/ 98 h 119"/>
                <a:gd name="T14" fmla="*/ 0 w 458"/>
                <a:gd name="T15" fmla="*/ 119 h 119"/>
                <a:gd name="T16" fmla="*/ 0 w 458"/>
                <a:gd name="T17" fmla="*/ 119 h 1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8"/>
                <a:gd name="T28" fmla="*/ 0 h 119"/>
                <a:gd name="T29" fmla="*/ 458 w 458"/>
                <a:gd name="T30" fmla="*/ 119 h 11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8" h="119">
                  <a:moveTo>
                    <a:pt x="0" y="119"/>
                  </a:moveTo>
                  <a:lnTo>
                    <a:pt x="188" y="112"/>
                  </a:lnTo>
                  <a:lnTo>
                    <a:pt x="338" y="76"/>
                  </a:lnTo>
                  <a:lnTo>
                    <a:pt x="458" y="0"/>
                  </a:lnTo>
                  <a:lnTo>
                    <a:pt x="317" y="60"/>
                  </a:lnTo>
                  <a:lnTo>
                    <a:pt x="192" y="91"/>
                  </a:lnTo>
                  <a:lnTo>
                    <a:pt x="66" y="98"/>
                  </a:lnTo>
                  <a:lnTo>
                    <a:pt x="0" y="1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7" name="Freeform 119"/>
            <p:cNvSpPr>
              <a:spLocks/>
            </p:cNvSpPr>
            <p:nvPr/>
          </p:nvSpPr>
          <p:spPr bwMode="auto">
            <a:xfrm>
              <a:off x="2100" y="2060"/>
              <a:ext cx="226" cy="97"/>
            </a:xfrm>
            <a:custGeom>
              <a:avLst/>
              <a:gdLst>
                <a:gd name="T0" fmla="*/ 0 w 453"/>
                <a:gd name="T1" fmla="*/ 36 h 194"/>
                <a:gd name="T2" fmla="*/ 107 w 453"/>
                <a:gd name="T3" fmla="*/ 0 h 194"/>
                <a:gd name="T4" fmla="*/ 253 w 453"/>
                <a:gd name="T5" fmla="*/ 12 h 194"/>
                <a:gd name="T6" fmla="*/ 384 w 453"/>
                <a:gd name="T7" fmla="*/ 23 h 194"/>
                <a:gd name="T8" fmla="*/ 453 w 453"/>
                <a:gd name="T9" fmla="*/ 27 h 194"/>
                <a:gd name="T10" fmla="*/ 289 w 453"/>
                <a:gd name="T11" fmla="*/ 35 h 194"/>
                <a:gd name="T12" fmla="*/ 206 w 453"/>
                <a:gd name="T13" fmla="*/ 35 h 194"/>
                <a:gd name="T14" fmla="*/ 207 w 453"/>
                <a:gd name="T15" fmla="*/ 118 h 194"/>
                <a:gd name="T16" fmla="*/ 194 w 453"/>
                <a:gd name="T17" fmla="*/ 194 h 194"/>
                <a:gd name="T18" fmla="*/ 183 w 453"/>
                <a:gd name="T19" fmla="*/ 50 h 194"/>
                <a:gd name="T20" fmla="*/ 145 w 453"/>
                <a:gd name="T21" fmla="*/ 29 h 194"/>
                <a:gd name="T22" fmla="*/ 139 w 453"/>
                <a:gd name="T23" fmla="*/ 84 h 194"/>
                <a:gd name="T24" fmla="*/ 109 w 453"/>
                <a:gd name="T25" fmla="*/ 29 h 194"/>
                <a:gd name="T26" fmla="*/ 0 w 453"/>
                <a:gd name="T27" fmla="*/ 36 h 194"/>
                <a:gd name="T28" fmla="*/ 0 w 453"/>
                <a:gd name="T29" fmla="*/ 36 h 1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53"/>
                <a:gd name="T46" fmla="*/ 0 h 194"/>
                <a:gd name="T47" fmla="*/ 453 w 453"/>
                <a:gd name="T48" fmla="*/ 194 h 1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53" h="194">
                  <a:moveTo>
                    <a:pt x="0" y="36"/>
                  </a:moveTo>
                  <a:lnTo>
                    <a:pt x="107" y="0"/>
                  </a:lnTo>
                  <a:lnTo>
                    <a:pt x="253" y="12"/>
                  </a:lnTo>
                  <a:lnTo>
                    <a:pt x="384" y="23"/>
                  </a:lnTo>
                  <a:lnTo>
                    <a:pt x="453" y="27"/>
                  </a:lnTo>
                  <a:lnTo>
                    <a:pt x="289" y="35"/>
                  </a:lnTo>
                  <a:lnTo>
                    <a:pt x="206" y="35"/>
                  </a:lnTo>
                  <a:lnTo>
                    <a:pt x="207" y="118"/>
                  </a:lnTo>
                  <a:lnTo>
                    <a:pt x="194" y="194"/>
                  </a:lnTo>
                  <a:lnTo>
                    <a:pt x="183" y="50"/>
                  </a:lnTo>
                  <a:lnTo>
                    <a:pt x="145" y="29"/>
                  </a:lnTo>
                  <a:lnTo>
                    <a:pt x="139" y="84"/>
                  </a:lnTo>
                  <a:lnTo>
                    <a:pt x="109" y="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8" name="Freeform 120"/>
            <p:cNvSpPr>
              <a:spLocks/>
            </p:cNvSpPr>
            <p:nvPr/>
          </p:nvSpPr>
          <p:spPr bwMode="auto">
            <a:xfrm>
              <a:off x="2170" y="2104"/>
              <a:ext cx="31" cy="93"/>
            </a:xfrm>
            <a:custGeom>
              <a:avLst/>
              <a:gdLst>
                <a:gd name="T0" fmla="*/ 17 w 63"/>
                <a:gd name="T1" fmla="*/ 0 h 186"/>
                <a:gd name="T2" fmla="*/ 0 w 63"/>
                <a:gd name="T3" fmla="*/ 63 h 186"/>
                <a:gd name="T4" fmla="*/ 23 w 63"/>
                <a:gd name="T5" fmla="*/ 142 h 186"/>
                <a:gd name="T6" fmla="*/ 63 w 63"/>
                <a:gd name="T7" fmla="*/ 186 h 186"/>
                <a:gd name="T8" fmla="*/ 46 w 63"/>
                <a:gd name="T9" fmla="*/ 121 h 186"/>
                <a:gd name="T10" fmla="*/ 17 w 63"/>
                <a:gd name="T11" fmla="*/ 0 h 186"/>
                <a:gd name="T12" fmla="*/ 17 w 63"/>
                <a:gd name="T13" fmla="*/ 0 h 1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3"/>
                <a:gd name="T22" fmla="*/ 0 h 186"/>
                <a:gd name="T23" fmla="*/ 63 w 63"/>
                <a:gd name="T24" fmla="*/ 186 h 1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3" h="186">
                  <a:moveTo>
                    <a:pt x="17" y="0"/>
                  </a:moveTo>
                  <a:lnTo>
                    <a:pt x="0" y="63"/>
                  </a:lnTo>
                  <a:lnTo>
                    <a:pt x="23" y="142"/>
                  </a:lnTo>
                  <a:lnTo>
                    <a:pt x="63" y="186"/>
                  </a:lnTo>
                  <a:lnTo>
                    <a:pt x="46" y="121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89" name="Freeform 121"/>
            <p:cNvSpPr>
              <a:spLocks/>
            </p:cNvSpPr>
            <p:nvPr/>
          </p:nvSpPr>
          <p:spPr bwMode="auto">
            <a:xfrm>
              <a:off x="3423" y="1250"/>
              <a:ext cx="40" cy="64"/>
            </a:xfrm>
            <a:custGeom>
              <a:avLst/>
              <a:gdLst>
                <a:gd name="T0" fmla="*/ 44 w 80"/>
                <a:gd name="T1" fmla="*/ 0 h 127"/>
                <a:gd name="T2" fmla="*/ 17 w 80"/>
                <a:gd name="T3" fmla="*/ 17 h 127"/>
                <a:gd name="T4" fmla="*/ 0 w 80"/>
                <a:gd name="T5" fmla="*/ 47 h 127"/>
                <a:gd name="T6" fmla="*/ 4 w 80"/>
                <a:gd name="T7" fmla="*/ 82 h 127"/>
                <a:gd name="T8" fmla="*/ 21 w 80"/>
                <a:gd name="T9" fmla="*/ 91 h 127"/>
                <a:gd name="T10" fmla="*/ 0 w 80"/>
                <a:gd name="T11" fmla="*/ 112 h 127"/>
                <a:gd name="T12" fmla="*/ 12 w 80"/>
                <a:gd name="T13" fmla="*/ 127 h 127"/>
                <a:gd name="T14" fmla="*/ 35 w 80"/>
                <a:gd name="T15" fmla="*/ 127 h 127"/>
                <a:gd name="T16" fmla="*/ 46 w 80"/>
                <a:gd name="T17" fmla="*/ 103 h 127"/>
                <a:gd name="T18" fmla="*/ 16 w 80"/>
                <a:gd name="T19" fmla="*/ 64 h 127"/>
                <a:gd name="T20" fmla="*/ 19 w 80"/>
                <a:gd name="T21" fmla="*/ 38 h 127"/>
                <a:gd name="T22" fmla="*/ 35 w 80"/>
                <a:gd name="T23" fmla="*/ 38 h 127"/>
                <a:gd name="T24" fmla="*/ 40 w 80"/>
                <a:gd name="T25" fmla="*/ 23 h 127"/>
                <a:gd name="T26" fmla="*/ 63 w 80"/>
                <a:gd name="T27" fmla="*/ 26 h 127"/>
                <a:gd name="T28" fmla="*/ 80 w 80"/>
                <a:gd name="T29" fmla="*/ 30 h 127"/>
                <a:gd name="T30" fmla="*/ 44 w 80"/>
                <a:gd name="T31" fmla="*/ 0 h 127"/>
                <a:gd name="T32" fmla="*/ 44 w 80"/>
                <a:gd name="T33" fmla="*/ 0 h 1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0"/>
                <a:gd name="T52" fmla="*/ 0 h 127"/>
                <a:gd name="T53" fmla="*/ 80 w 80"/>
                <a:gd name="T54" fmla="*/ 127 h 1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0" h="127">
                  <a:moveTo>
                    <a:pt x="44" y="0"/>
                  </a:moveTo>
                  <a:lnTo>
                    <a:pt x="17" y="17"/>
                  </a:lnTo>
                  <a:lnTo>
                    <a:pt x="0" y="47"/>
                  </a:lnTo>
                  <a:lnTo>
                    <a:pt x="4" y="82"/>
                  </a:lnTo>
                  <a:lnTo>
                    <a:pt x="21" y="91"/>
                  </a:lnTo>
                  <a:lnTo>
                    <a:pt x="0" y="112"/>
                  </a:lnTo>
                  <a:lnTo>
                    <a:pt x="12" y="127"/>
                  </a:lnTo>
                  <a:lnTo>
                    <a:pt x="35" y="127"/>
                  </a:lnTo>
                  <a:lnTo>
                    <a:pt x="46" y="103"/>
                  </a:lnTo>
                  <a:lnTo>
                    <a:pt x="16" y="64"/>
                  </a:lnTo>
                  <a:lnTo>
                    <a:pt x="19" y="38"/>
                  </a:lnTo>
                  <a:lnTo>
                    <a:pt x="35" y="38"/>
                  </a:lnTo>
                  <a:lnTo>
                    <a:pt x="40" y="23"/>
                  </a:lnTo>
                  <a:lnTo>
                    <a:pt x="63" y="26"/>
                  </a:lnTo>
                  <a:lnTo>
                    <a:pt x="80" y="3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0" name="Freeform 122"/>
            <p:cNvSpPr>
              <a:spLocks/>
            </p:cNvSpPr>
            <p:nvPr/>
          </p:nvSpPr>
          <p:spPr bwMode="auto">
            <a:xfrm>
              <a:off x="3429" y="1284"/>
              <a:ext cx="25" cy="16"/>
            </a:xfrm>
            <a:custGeom>
              <a:avLst/>
              <a:gdLst>
                <a:gd name="T0" fmla="*/ 19 w 49"/>
                <a:gd name="T1" fmla="*/ 0 h 33"/>
                <a:gd name="T2" fmla="*/ 40 w 49"/>
                <a:gd name="T3" fmla="*/ 0 h 33"/>
                <a:gd name="T4" fmla="*/ 49 w 49"/>
                <a:gd name="T5" fmla="*/ 16 h 33"/>
                <a:gd name="T6" fmla="*/ 49 w 49"/>
                <a:gd name="T7" fmla="*/ 33 h 33"/>
                <a:gd name="T8" fmla="*/ 32 w 49"/>
                <a:gd name="T9" fmla="*/ 17 h 33"/>
                <a:gd name="T10" fmla="*/ 5 w 49"/>
                <a:gd name="T11" fmla="*/ 12 h 33"/>
                <a:gd name="T12" fmla="*/ 0 w 49"/>
                <a:gd name="T13" fmla="*/ 2 h 33"/>
                <a:gd name="T14" fmla="*/ 19 w 49"/>
                <a:gd name="T15" fmla="*/ 0 h 33"/>
                <a:gd name="T16" fmla="*/ 19 w 49"/>
                <a:gd name="T17" fmla="*/ 0 h 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33"/>
                <a:gd name="T29" fmla="*/ 49 w 49"/>
                <a:gd name="T30" fmla="*/ 33 h 3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33">
                  <a:moveTo>
                    <a:pt x="19" y="0"/>
                  </a:moveTo>
                  <a:lnTo>
                    <a:pt x="40" y="0"/>
                  </a:lnTo>
                  <a:lnTo>
                    <a:pt x="49" y="16"/>
                  </a:lnTo>
                  <a:lnTo>
                    <a:pt x="49" y="33"/>
                  </a:lnTo>
                  <a:lnTo>
                    <a:pt x="32" y="17"/>
                  </a:lnTo>
                  <a:lnTo>
                    <a:pt x="5" y="12"/>
                  </a:lnTo>
                  <a:lnTo>
                    <a:pt x="0" y="2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1" name="Freeform 123"/>
            <p:cNvSpPr>
              <a:spLocks/>
            </p:cNvSpPr>
            <p:nvPr/>
          </p:nvSpPr>
          <p:spPr bwMode="auto">
            <a:xfrm>
              <a:off x="3286" y="1338"/>
              <a:ext cx="55" cy="75"/>
            </a:xfrm>
            <a:custGeom>
              <a:avLst/>
              <a:gdLst>
                <a:gd name="T0" fmla="*/ 0 w 110"/>
                <a:gd name="T1" fmla="*/ 0 h 150"/>
                <a:gd name="T2" fmla="*/ 41 w 110"/>
                <a:gd name="T3" fmla="*/ 21 h 150"/>
                <a:gd name="T4" fmla="*/ 70 w 110"/>
                <a:gd name="T5" fmla="*/ 32 h 150"/>
                <a:gd name="T6" fmla="*/ 97 w 110"/>
                <a:gd name="T7" fmla="*/ 34 h 150"/>
                <a:gd name="T8" fmla="*/ 110 w 110"/>
                <a:gd name="T9" fmla="*/ 76 h 150"/>
                <a:gd name="T10" fmla="*/ 110 w 110"/>
                <a:gd name="T11" fmla="*/ 102 h 150"/>
                <a:gd name="T12" fmla="*/ 70 w 110"/>
                <a:gd name="T13" fmla="*/ 150 h 150"/>
                <a:gd name="T14" fmla="*/ 64 w 110"/>
                <a:gd name="T15" fmla="*/ 110 h 150"/>
                <a:gd name="T16" fmla="*/ 51 w 110"/>
                <a:gd name="T17" fmla="*/ 89 h 150"/>
                <a:gd name="T18" fmla="*/ 43 w 110"/>
                <a:gd name="T19" fmla="*/ 59 h 150"/>
                <a:gd name="T20" fmla="*/ 3 w 110"/>
                <a:gd name="T21" fmla="*/ 36 h 150"/>
                <a:gd name="T22" fmla="*/ 0 w 110"/>
                <a:gd name="T23" fmla="*/ 0 h 150"/>
                <a:gd name="T24" fmla="*/ 0 w 110"/>
                <a:gd name="T25" fmla="*/ 0 h 15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0"/>
                <a:gd name="T40" fmla="*/ 0 h 150"/>
                <a:gd name="T41" fmla="*/ 110 w 110"/>
                <a:gd name="T42" fmla="*/ 150 h 15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0" h="150">
                  <a:moveTo>
                    <a:pt x="0" y="0"/>
                  </a:moveTo>
                  <a:lnTo>
                    <a:pt x="41" y="21"/>
                  </a:lnTo>
                  <a:lnTo>
                    <a:pt x="70" y="32"/>
                  </a:lnTo>
                  <a:lnTo>
                    <a:pt x="97" y="34"/>
                  </a:lnTo>
                  <a:lnTo>
                    <a:pt x="110" y="76"/>
                  </a:lnTo>
                  <a:lnTo>
                    <a:pt x="110" y="102"/>
                  </a:lnTo>
                  <a:lnTo>
                    <a:pt x="70" y="150"/>
                  </a:lnTo>
                  <a:lnTo>
                    <a:pt x="64" y="110"/>
                  </a:lnTo>
                  <a:lnTo>
                    <a:pt x="51" y="89"/>
                  </a:lnTo>
                  <a:lnTo>
                    <a:pt x="43" y="59"/>
                  </a:lnTo>
                  <a:lnTo>
                    <a:pt x="3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2" name="Freeform 124"/>
            <p:cNvSpPr>
              <a:spLocks/>
            </p:cNvSpPr>
            <p:nvPr/>
          </p:nvSpPr>
          <p:spPr bwMode="auto">
            <a:xfrm>
              <a:off x="3240" y="1339"/>
              <a:ext cx="94" cy="65"/>
            </a:xfrm>
            <a:custGeom>
              <a:avLst/>
              <a:gdLst>
                <a:gd name="T0" fmla="*/ 99 w 189"/>
                <a:gd name="T1" fmla="*/ 0 h 131"/>
                <a:gd name="T2" fmla="*/ 101 w 189"/>
                <a:gd name="T3" fmla="*/ 30 h 131"/>
                <a:gd name="T4" fmla="*/ 149 w 189"/>
                <a:gd name="T5" fmla="*/ 55 h 131"/>
                <a:gd name="T6" fmla="*/ 141 w 189"/>
                <a:gd name="T7" fmla="*/ 76 h 131"/>
                <a:gd name="T8" fmla="*/ 97 w 189"/>
                <a:gd name="T9" fmla="*/ 93 h 131"/>
                <a:gd name="T10" fmla="*/ 19 w 189"/>
                <a:gd name="T11" fmla="*/ 100 h 131"/>
                <a:gd name="T12" fmla="*/ 16 w 189"/>
                <a:gd name="T13" fmla="*/ 59 h 131"/>
                <a:gd name="T14" fmla="*/ 0 w 189"/>
                <a:gd name="T15" fmla="*/ 55 h 131"/>
                <a:gd name="T16" fmla="*/ 6 w 189"/>
                <a:gd name="T17" fmla="*/ 112 h 131"/>
                <a:gd name="T18" fmla="*/ 54 w 189"/>
                <a:gd name="T19" fmla="*/ 116 h 131"/>
                <a:gd name="T20" fmla="*/ 118 w 189"/>
                <a:gd name="T21" fmla="*/ 100 h 131"/>
                <a:gd name="T22" fmla="*/ 154 w 189"/>
                <a:gd name="T23" fmla="*/ 85 h 131"/>
                <a:gd name="T24" fmla="*/ 172 w 189"/>
                <a:gd name="T25" fmla="*/ 104 h 131"/>
                <a:gd name="T26" fmla="*/ 173 w 189"/>
                <a:gd name="T27" fmla="*/ 131 h 131"/>
                <a:gd name="T28" fmla="*/ 189 w 189"/>
                <a:gd name="T29" fmla="*/ 93 h 131"/>
                <a:gd name="T30" fmla="*/ 164 w 189"/>
                <a:gd name="T31" fmla="*/ 41 h 131"/>
                <a:gd name="T32" fmla="*/ 124 w 189"/>
                <a:gd name="T33" fmla="*/ 22 h 131"/>
                <a:gd name="T34" fmla="*/ 99 w 189"/>
                <a:gd name="T35" fmla="*/ 0 h 131"/>
                <a:gd name="T36" fmla="*/ 99 w 189"/>
                <a:gd name="T37" fmla="*/ 0 h 13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89"/>
                <a:gd name="T58" fmla="*/ 0 h 131"/>
                <a:gd name="T59" fmla="*/ 189 w 189"/>
                <a:gd name="T60" fmla="*/ 131 h 13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89" h="131">
                  <a:moveTo>
                    <a:pt x="99" y="0"/>
                  </a:moveTo>
                  <a:lnTo>
                    <a:pt x="101" y="30"/>
                  </a:lnTo>
                  <a:lnTo>
                    <a:pt x="149" y="55"/>
                  </a:lnTo>
                  <a:lnTo>
                    <a:pt x="141" y="76"/>
                  </a:lnTo>
                  <a:lnTo>
                    <a:pt x="97" y="93"/>
                  </a:lnTo>
                  <a:lnTo>
                    <a:pt x="19" y="100"/>
                  </a:lnTo>
                  <a:lnTo>
                    <a:pt x="16" y="59"/>
                  </a:lnTo>
                  <a:lnTo>
                    <a:pt x="0" y="55"/>
                  </a:lnTo>
                  <a:lnTo>
                    <a:pt x="6" y="112"/>
                  </a:lnTo>
                  <a:lnTo>
                    <a:pt x="54" y="116"/>
                  </a:lnTo>
                  <a:lnTo>
                    <a:pt x="118" y="100"/>
                  </a:lnTo>
                  <a:lnTo>
                    <a:pt x="154" y="85"/>
                  </a:lnTo>
                  <a:lnTo>
                    <a:pt x="172" y="104"/>
                  </a:lnTo>
                  <a:lnTo>
                    <a:pt x="173" y="131"/>
                  </a:lnTo>
                  <a:lnTo>
                    <a:pt x="189" y="93"/>
                  </a:lnTo>
                  <a:lnTo>
                    <a:pt x="164" y="41"/>
                  </a:lnTo>
                  <a:lnTo>
                    <a:pt x="124" y="22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3" name="Freeform 125"/>
            <p:cNvSpPr>
              <a:spLocks/>
            </p:cNvSpPr>
            <p:nvPr/>
          </p:nvSpPr>
          <p:spPr bwMode="auto">
            <a:xfrm>
              <a:off x="3269" y="1288"/>
              <a:ext cx="24" cy="32"/>
            </a:xfrm>
            <a:custGeom>
              <a:avLst/>
              <a:gdLst>
                <a:gd name="T0" fmla="*/ 0 w 48"/>
                <a:gd name="T1" fmla="*/ 0 h 63"/>
                <a:gd name="T2" fmla="*/ 0 w 48"/>
                <a:gd name="T3" fmla="*/ 27 h 63"/>
                <a:gd name="T4" fmla="*/ 10 w 48"/>
                <a:gd name="T5" fmla="*/ 49 h 63"/>
                <a:gd name="T6" fmla="*/ 21 w 48"/>
                <a:gd name="T7" fmla="*/ 63 h 63"/>
                <a:gd name="T8" fmla="*/ 48 w 48"/>
                <a:gd name="T9" fmla="*/ 61 h 63"/>
                <a:gd name="T10" fmla="*/ 31 w 48"/>
                <a:gd name="T11" fmla="*/ 42 h 63"/>
                <a:gd name="T12" fmla="*/ 40 w 48"/>
                <a:gd name="T13" fmla="*/ 34 h 63"/>
                <a:gd name="T14" fmla="*/ 25 w 48"/>
                <a:gd name="T15" fmla="*/ 21 h 63"/>
                <a:gd name="T16" fmla="*/ 14 w 48"/>
                <a:gd name="T17" fmla="*/ 2 h 63"/>
                <a:gd name="T18" fmla="*/ 0 w 48"/>
                <a:gd name="T19" fmla="*/ 0 h 63"/>
                <a:gd name="T20" fmla="*/ 0 w 48"/>
                <a:gd name="T21" fmla="*/ 0 h 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8"/>
                <a:gd name="T34" fmla="*/ 0 h 63"/>
                <a:gd name="T35" fmla="*/ 48 w 48"/>
                <a:gd name="T36" fmla="*/ 63 h 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8" h="63">
                  <a:moveTo>
                    <a:pt x="0" y="0"/>
                  </a:moveTo>
                  <a:lnTo>
                    <a:pt x="0" y="27"/>
                  </a:lnTo>
                  <a:lnTo>
                    <a:pt x="10" y="49"/>
                  </a:lnTo>
                  <a:lnTo>
                    <a:pt x="21" y="63"/>
                  </a:lnTo>
                  <a:lnTo>
                    <a:pt x="48" y="61"/>
                  </a:lnTo>
                  <a:lnTo>
                    <a:pt x="31" y="42"/>
                  </a:lnTo>
                  <a:lnTo>
                    <a:pt x="40" y="34"/>
                  </a:lnTo>
                  <a:lnTo>
                    <a:pt x="25" y="21"/>
                  </a:ln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4" name="Freeform 126"/>
            <p:cNvSpPr>
              <a:spLocks/>
            </p:cNvSpPr>
            <p:nvPr/>
          </p:nvSpPr>
          <p:spPr bwMode="auto">
            <a:xfrm>
              <a:off x="3231" y="1083"/>
              <a:ext cx="236" cy="89"/>
            </a:xfrm>
            <a:custGeom>
              <a:avLst/>
              <a:gdLst>
                <a:gd name="T0" fmla="*/ 21 w 472"/>
                <a:gd name="T1" fmla="*/ 179 h 179"/>
                <a:gd name="T2" fmla="*/ 0 w 472"/>
                <a:gd name="T3" fmla="*/ 162 h 179"/>
                <a:gd name="T4" fmla="*/ 19 w 472"/>
                <a:gd name="T5" fmla="*/ 130 h 179"/>
                <a:gd name="T6" fmla="*/ 54 w 472"/>
                <a:gd name="T7" fmla="*/ 107 h 179"/>
                <a:gd name="T8" fmla="*/ 17 w 472"/>
                <a:gd name="T9" fmla="*/ 118 h 179"/>
                <a:gd name="T10" fmla="*/ 69 w 472"/>
                <a:gd name="T11" fmla="*/ 74 h 179"/>
                <a:gd name="T12" fmla="*/ 133 w 472"/>
                <a:gd name="T13" fmla="*/ 35 h 179"/>
                <a:gd name="T14" fmla="*/ 251 w 472"/>
                <a:gd name="T15" fmla="*/ 0 h 179"/>
                <a:gd name="T16" fmla="*/ 325 w 472"/>
                <a:gd name="T17" fmla="*/ 4 h 179"/>
                <a:gd name="T18" fmla="*/ 381 w 472"/>
                <a:gd name="T19" fmla="*/ 17 h 179"/>
                <a:gd name="T20" fmla="*/ 451 w 472"/>
                <a:gd name="T21" fmla="*/ 52 h 179"/>
                <a:gd name="T22" fmla="*/ 472 w 472"/>
                <a:gd name="T23" fmla="*/ 74 h 179"/>
                <a:gd name="T24" fmla="*/ 390 w 472"/>
                <a:gd name="T25" fmla="*/ 44 h 179"/>
                <a:gd name="T26" fmla="*/ 352 w 472"/>
                <a:gd name="T27" fmla="*/ 48 h 179"/>
                <a:gd name="T28" fmla="*/ 297 w 472"/>
                <a:gd name="T29" fmla="*/ 33 h 179"/>
                <a:gd name="T30" fmla="*/ 257 w 472"/>
                <a:gd name="T31" fmla="*/ 38 h 179"/>
                <a:gd name="T32" fmla="*/ 320 w 472"/>
                <a:gd name="T33" fmla="*/ 55 h 179"/>
                <a:gd name="T34" fmla="*/ 263 w 472"/>
                <a:gd name="T35" fmla="*/ 65 h 179"/>
                <a:gd name="T36" fmla="*/ 198 w 472"/>
                <a:gd name="T37" fmla="*/ 61 h 179"/>
                <a:gd name="T38" fmla="*/ 149 w 472"/>
                <a:gd name="T39" fmla="*/ 82 h 179"/>
                <a:gd name="T40" fmla="*/ 128 w 472"/>
                <a:gd name="T41" fmla="*/ 109 h 179"/>
                <a:gd name="T42" fmla="*/ 145 w 472"/>
                <a:gd name="T43" fmla="*/ 116 h 179"/>
                <a:gd name="T44" fmla="*/ 196 w 472"/>
                <a:gd name="T45" fmla="*/ 118 h 179"/>
                <a:gd name="T46" fmla="*/ 270 w 472"/>
                <a:gd name="T47" fmla="*/ 112 h 179"/>
                <a:gd name="T48" fmla="*/ 257 w 472"/>
                <a:gd name="T49" fmla="*/ 131 h 179"/>
                <a:gd name="T50" fmla="*/ 202 w 472"/>
                <a:gd name="T51" fmla="*/ 152 h 179"/>
                <a:gd name="T52" fmla="*/ 181 w 472"/>
                <a:gd name="T53" fmla="*/ 169 h 179"/>
                <a:gd name="T54" fmla="*/ 97 w 472"/>
                <a:gd name="T55" fmla="*/ 160 h 179"/>
                <a:gd name="T56" fmla="*/ 21 w 472"/>
                <a:gd name="T57" fmla="*/ 179 h 179"/>
                <a:gd name="T58" fmla="*/ 21 w 472"/>
                <a:gd name="T59" fmla="*/ 179 h 17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472"/>
                <a:gd name="T91" fmla="*/ 0 h 179"/>
                <a:gd name="T92" fmla="*/ 472 w 472"/>
                <a:gd name="T93" fmla="*/ 179 h 179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472" h="179">
                  <a:moveTo>
                    <a:pt x="21" y="179"/>
                  </a:moveTo>
                  <a:lnTo>
                    <a:pt x="0" y="162"/>
                  </a:lnTo>
                  <a:lnTo>
                    <a:pt x="19" y="130"/>
                  </a:lnTo>
                  <a:lnTo>
                    <a:pt x="54" y="107"/>
                  </a:lnTo>
                  <a:lnTo>
                    <a:pt x="17" y="118"/>
                  </a:lnTo>
                  <a:lnTo>
                    <a:pt x="69" y="74"/>
                  </a:lnTo>
                  <a:lnTo>
                    <a:pt x="133" y="35"/>
                  </a:lnTo>
                  <a:lnTo>
                    <a:pt x="251" y="0"/>
                  </a:lnTo>
                  <a:lnTo>
                    <a:pt x="325" y="4"/>
                  </a:lnTo>
                  <a:lnTo>
                    <a:pt x="381" y="17"/>
                  </a:lnTo>
                  <a:lnTo>
                    <a:pt x="451" y="52"/>
                  </a:lnTo>
                  <a:lnTo>
                    <a:pt x="472" y="74"/>
                  </a:lnTo>
                  <a:lnTo>
                    <a:pt x="390" y="44"/>
                  </a:lnTo>
                  <a:lnTo>
                    <a:pt x="352" y="48"/>
                  </a:lnTo>
                  <a:lnTo>
                    <a:pt x="297" y="33"/>
                  </a:lnTo>
                  <a:lnTo>
                    <a:pt x="257" y="38"/>
                  </a:lnTo>
                  <a:lnTo>
                    <a:pt x="320" y="55"/>
                  </a:lnTo>
                  <a:lnTo>
                    <a:pt x="263" y="65"/>
                  </a:lnTo>
                  <a:lnTo>
                    <a:pt x="198" y="61"/>
                  </a:lnTo>
                  <a:lnTo>
                    <a:pt x="149" y="82"/>
                  </a:lnTo>
                  <a:lnTo>
                    <a:pt x="128" y="109"/>
                  </a:lnTo>
                  <a:lnTo>
                    <a:pt x="145" y="116"/>
                  </a:lnTo>
                  <a:lnTo>
                    <a:pt x="196" y="118"/>
                  </a:lnTo>
                  <a:lnTo>
                    <a:pt x="270" y="112"/>
                  </a:lnTo>
                  <a:lnTo>
                    <a:pt x="257" y="131"/>
                  </a:lnTo>
                  <a:lnTo>
                    <a:pt x="202" y="152"/>
                  </a:lnTo>
                  <a:lnTo>
                    <a:pt x="181" y="169"/>
                  </a:lnTo>
                  <a:lnTo>
                    <a:pt x="97" y="160"/>
                  </a:lnTo>
                  <a:lnTo>
                    <a:pt x="21" y="17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5" name="Freeform 127"/>
            <p:cNvSpPr>
              <a:spLocks/>
            </p:cNvSpPr>
            <p:nvPr/>
          </p:nvSpPr>
          <p:spPr bwMode="auto">
            <a:xfrm>
              <a:off x="3345" y="1117"/>
              <a:ext cx="136" cy="38"/>
            </a:xfrm>
            <a:custGeom>
              <a:avLst/>
              <a:gdLst>
                <a:gd name="T0" fmla="*/ 0 w 272"/>
                <a:gd name="T1" fmla="*/ 30 h 76"/>
                <a:gd name="T2" fmla="*/ 27 w 272"/>
                <a:gd name="T3" fmla="*/ 23 h 76"/>
                <a:gd name="T4" fmla="*/ 78 w 272"/>
                <a:gd name="T5" fmla="*/ 26 h 76"/>
                <a:gd name="T6" fmla="*/ 97 w 272"/>
                <a:gd name="T7" fmla="*/ 11 h 76"/>
                <a:gd name="T8" fmla="*/ 40 w 272"/>
                <a:gd name="T9" fmla="*/ 9 h 76"/>
                <a:gd name="T10" fmla="*/ 69 w 272"/>
                <a:gd name="T11" fmla="*/ 0 h 76"/>
                <a:gd name="T12" fmla="*/ 132 w 272"/>
                <a:gd name="T13" fmla="*/ 0 h 76"/>
                <a:gd name="T14" fmla="*/ 172 w 272"/>
                <a:gd name="T15" fmla="*/ 13 h 76"/>
                <a:gd name="T16" fmla="*/ 183 w 272"/>
                <a:gd name="T17" fmla="*/ 2 h 76"/>
                <a:gd name="T18" fmla="*/ 213 w 272"/>
                <a:gd name="T19" fmla="*/ 5 h 76"/>
                <a:gd name="T20" fmla="*/ 253 w 272"/>
                <a:gd name="T21" fmla="*/ 15 h 76"/>
                <a:gd name="T22" fmla="*/ 272 w 272"/>
                <a:gd name="T23" fmla="*/ 32 h 76"/>
                <a:gd name="T24" fmla="*/ 248 w 272"/>
                <a:gd name="T25" fmla="*/ 24 h 76"/>
                <a:gd name="T26" fmla="*/ 265 w 272"/>
                <a:gd name="T27" fmla="*/ 45 h 76"/>
                <a:gd name="T28" fmla="*/ 234 w 272"/>
                <a:gd name="T29" fmla="*/ 43 h 76"/>
                <a:gd name="T30" fmla="*/ 261 w 272"/>
                <a:gd name="T31" fmla="*/ 76 h 76"/>
                <a:gd name="T32" fmla="*/ 236 w 272"/>
                <a:gd name="T33" fmla="*/ 72 h 76"/>
                <a:gd name="T34" fmla="*/ 208 w 272"/>
                <a:gd name="T35" fmla="*/ 42 h 76"/>
                <a:gd name="T36" fmla="*/ 162 w 272"/>
                <a:gd name="T37" fmla="*/ 28 h 76"/>
                <a:gd name="T38" fmla="*/ 113 w 272"/>
                <a:gd name="T39" fmla="*/ 28 h 76"/>
                <a:gd name="T40" fmla="*/ 132 w 272"/>
                <a:gd name="T41" fmla="*/ 45 h 76"/>
                <a:gd name="T42" fmla="*/ 97 w 272"/>
                <a:gd name="T43" fmla="*/ 43 h 76"/>
                <a:gd name="T44" fmla="*/ 52 w 272"/>
                <a:gd name="T45" fmla="*/ 34 h 76"/>
                <a:gd name="T46" fmla="*/ 0 w 272"/>
                <a:gd name="T47" fmla="*/ 30 h 76"/>
                <a:gd name="T48" fmla="*/ 0 w 272"/>
                <a:gd name="T49" fmla="*/ 30 h 7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72"/>
                <a:gd name="T76" fmla="*/ 0 h 76"/>
                <a:gd name="T77" fmla="*/ 272 w 272"/>
                <a:gd name="T78" fmla="*/ 76 h 7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72" h="76">
                  <a:moveTo>
                    <a:pt x="0" y="30"/>
                  </a:moveTo>
                  <a:lnTo>
                    <a:pt x="27" y="23"/>
                  </a:lnTo>
                  <a:lnTo>
                    <a:pt x="78" y="26"/>
                  </a:lnTo>
                  <a:lnTo>
                    <a:pt x="97" y="11"/>
                  </a:lnTo>
                  <a:lnTo>
                    <a:pt x="40" y="9"/>
                  </a:lnTo>
                  <a:lnTo>
                    <a:pt x="69" y="0"/>
                  </a:lnTo>
                  <a:lnTo>
                    <a:pt x="132" y="0"/>
                  </a:lnTo>
                  <a:lnTo>
                    <a:pt x="172" y="13"/>
                  </a:lnTo>
                  <a:lnTo>
                    <a:pt x="183" y="2"/>
                  </a:lnTo>
                  <a:lnTo>
                    <a:pt x="213" y="5"/>
                  </a:lnTo>
                  <a:lnTo>
                    <a:pt x="253" y="15"/>
                  </a:lnTo>
                  <a:lnTo>
                    <a:pt x="272" y="32"/>
                  </a:lnTo>
                  <a:lnTo>
                    <a:pt x="248" y="24"/>
                  </a:lnTo>
                  <a:lnTo>
                    <a:pt x="265" y="45"/>
                  </a:lnTo>
                  <a:lnTo>
                    <a:pt x="234" y="43"/>
                  </a:lnTo>
                  <a:lnTo>
                    <a:pt x="261" y="76"/>
                  </a:lnTo>
                  <a:lnTo>
                    <a:pt x="236" y="72"/>
                  </a:lnTo>
                  <a:lnTo>
                    <a:pt x="208" y="42"/>
                  </a:lnTo>
                  <a:lnTo>
                    <a:pt x="162" y="28"/>
                  </a:lnTo>
                  <a:lnTo>
                    <a:pt x="113" y="28"/>
                  </a:lnTo>
                  <a:lnTo>
                    <a:pt x="132" y="45"/>
                  </a:lnTo>
                  <a:lnTo>
                    <a:pt x="97" y="43"/>
                  </a:lnTo>
                  <a:lnTo>
                    <a:pt x="52" y="34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6" name="Freeform 128"/>
            <p:cNvSpPr>
              <a:spLocks/>
            </p:cNvSpPr>
            <p:nvPr/>
          </p:nvSpPr>
          <p:spPr bwMode="auto">
            <a:xfrm>
              <a:off x="3327" y="1127"/>
              <a:ext cx="132" cy="69"/>
            </a:xfrm>
            <a:custGeom>
              <a:avLst/>
              <a:gdLst>
                <a:gd name="T0" fmla="*/ 0 w 265"/>
                <a:gd name="T1" fmla="*/ 106 h 139"/>
                <a:gd name="T2" fmla="*/ 25 w 265"/>
                <a:gd name="T3" fmla="*/ 68 h 139"/>
                <a:gd name="T4" fmla="*/ 63 w 265"/>
                <a:gd name="T5" fmla="*/ 51 h 139"/>
                <a:gd name="T6" fmla="*/ 120 w 265"/>
                <a:gd name="T7" fmla="*/ 45 h 139"/>
                <a:gd name="T8" fmla="*/ 90 w 265"/>
                <a:gd name="T9" fmla="*/ 32 h 139"/>
                <a:gd name="T10" fmla="*/ 147 w 265"/>
                <a:gd name="T11" fmla="*/ 36 h 139"/>
                <a:gd name="T12" fmla="*/ 179 w 265"/>
                <a:gd name="T13" fmla="*/ 36 h 139"/>
                <a:gd name="T14" fmla="*/ 215 w 265"/>
                <a:gd name="T15" fmla="*/ 38 h 139"/>
                <a:gd name="T16" fmla="*/ 179 w 265"/>
                <a:gd name="T17" fmla="*/ 0 h 139"/>
                <a:gd name="T18" fmla="*/ 219 w 265"/>
                <a:gd name="T19" fmla="*/ 9 h 139"/>
                <a:gd name="T20" fmla="*/ 223 w 265"/>
                <a:gd name="T21" fmla="*/ 26 h 139"/>
                <a:gd name="T22" fmla="*/ 265 w 265"/>
                <a:gd name="T23" fmla="*/ 61 h 139"/>
                <a:gd name="T24" fmla="*/ 194 w 265"/>
                <a:gd name="T25" fmla="*/ 59 h 139"/>
                <a:gd name="T26" fmla="*/ 124 w 265"/>
                <a:gd name="T27" fmla="*/ 61 h 139"/>
                <a:gd name="T28" fmla="*/ 84 w 265"/>
                <a:gd name="T29" fmla="*/ 76 h 139"/>
                <a:gd name="T30" fmla="*/ 135 w 265"/>
                <a:gd name="T31" fmla="*/ 93 h 139"/>
                <a:gd name="T32" fmla="*/ 168 w 265"/>
                <a:gd name="T33" fmla="*/ 125 h 139"/>
                <a:gd name="T34" fmla="*/ 135 w 265"/>
                <a:gd name="T35" fmla="*/ 114 h 139"/>
                <a:gd name="T36" fmla="*/ 80 w 265"/>
                <a:gd name="T37" fmla="*/ 106 h 139"/>
                <a:gd name="T38" fmla="*/ 40 w 265"/>
                <a:gd name="T39" fmla="*/ 137 h 139"/>
                <a:gd name="T40" fmla="*/ 17 w 265"/>
                <a:gd name="T41" fmla="*/ 139 h 139"/>
                <a:gd name="T42" fmla="*/ 52 w 265"/>
                <a:gd name="T43" fmla="*/ 91 h 139"/>
                <a:gd name="T44" fmla="*/ 84 w 265"/>
                <a:gd name="T45" fmla="*/ 64 h 139"/>
                <a:gd name="T46" fmla="*/ 36 w 265"/>
                <a:gd name="T47" fmla="*/ 81 h 139"/>
                <a:gd name="T48" fmla="*/ 0 w 265"/>
                <a:gd name="T49" fmla="*/ 106 h 139"/>
                <a:gd name="T50" fmla="*/ 0 w 265"/>
                <a:gd name="T51" fmla="*/ 106 h 13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65"/>
                <a:gd name="T79" fmla="*/ 0 h 139"/>
                <a:gd name="T80" fmla="*/ 265 w 265"/>
                <a:gd name="T81" fmla="*/ 139 h 13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65" h="139">
                  <a:moveTo>
                    <a:pt x="0" y="106"/>
                  </a:moveTo>
                  <a:lnTo>
                    <a:pt x="25" y="68"/>
                  </a:lnTo>
                  <a:lnTo>
                    <a:pt x="63" y="51"/>
                  </a:lnTo>
                  <a:lnTo>
                    <a:pt x="120" y="45"/>
                  </a:lnTo>
                  <a:lnTo>
                    <a:pt x="90" y="32"/>
                  </a:lnTo>
                  <a:lnTo>
                    <a:pt x="147" y="36"/>
                  </a:lnTo>
                  <a:lnTo>
                    <a:pt x="179" y="36"/>
                  </a:lnTo>
                  <a:lnTo>
                    <a:pt x="215" y="38"/>
                  </a:lnTo>
                  <a:lnTo>
                    <a:pt x="179" y="0"/>
                  </a:lnTo>
                  <a:lnTo>
                    <a:pt x="219" y="9"/>
                  </a:lnTo>
                  <a:lnTo>
                    <a:pt x="223" y="26"/>
                  </a:lnTo>
                  <a:lnTo>
                    <a:pt x="265" y="61"/>
                  </a:lnTo>
                  <a:lnTo>
                    <a:pt x="194" y="59"/>
                  </a:lnTo>
                  <a:lnTo>
                    <a:pt x="124" y="61"/>
                  </a:lnTo>
                  <a:lnTo>
                    <a:pt x="84" y="76"/>
                  </a:lnTo>
                  <a:lnTo>
                    <a:pt x="135" y="93"/>
                  </a:lnTo>
                  <a:lnTo>
                    <a:pt x="168" y="125"/>
                  </a:lnTo>
                  <a:lnTo>
                    <a:pt x="135" y="114"/>
                  </a:lnTo>
                  <a:lnTo>
                    <a:pt x="80" y="106"/>
                  </a:lnTo>
                  <a:lnTo>
                    <a:pt x="40" y="137"/>
                  </a:lnTo>
                  <a:lnTo>
                    <a:pt x="17" y="139"/>
                  </a:lnTo>
                  <a:lnTo>
                    <a:pt x="52" y="91"/>
                  </a:lnTo>
                  <a:lnTo>
                    <a:pt x="84" y="64"/>
                  </a:lnTo>
                  <a:lnTo>
                    <a:pt x="36" y="81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7" name="Freeform 129"/>
            <p:cNvSpPr>
              <a:spLocks/>
            </p:cNvSpPr>
            <p:nvPr/>
          </p:nvSpPr>
          <p:spPr bwMode="auto">
            <a:xfrm>
              <a:off x="3302" y="1119"/>
              <a:ext cx="73" cy="20"/>
            </a:xfrm>
            <a:custGeom>
              <a:avLst/>
              <a:gdLst>
                <a:gd name="T0" fmla="*/ 0 w 144"/>
                <a:gd name="T1" fmla="*/ 26 h 39"/>
                <a:gd name="T2" fmla="*/ 42 w 144"/>
                <a:gd name="T3" fmla="*/ 5 h 39"/>
                <a:gd name="T4" fmla="*/ 76 w 144"/>
                <a:gd name="T5" fmla="*/ 0 h 39"/>
                <a:gd name="T6" fmla="*/ 144 w 144"/>
                <a:gd name="T7" fmla="*/ 9 h 39"/>
                <a:gd name="T8" fmla="*/ 70 w 144"/>
                <a:gd name="T9" fmla="*/ 11 h 39"/>
                <a:gd name="T10" fmla="*/ 42 w 144"/>
                <a:gd name="T11" fmla="*/ 30 h 39"/>
                <a:gd name="T12" fmla="*/ 93 w 144"/>
                <a:gd name="T13" fmla="*/ 34 h 39"/>
                <a:gd name="T14" fmla="*/ 51 w 144"/>
                <a:gd name="T15" fmla="*/ 39 h 39"/>
                <a:gd name="T16" fmla="*/ 8 w 144"/>
                <a:gd name="T17" fmla="*/ 38 h 39"/>
                <a:gd name="T18" fmla="*/ 0 w 144"/>
                <a:gd name="T19" fmla="*/ 26 h 39"/>
                <a:gd name="T20" fmla="*/ 0 w 144"/>
                <a:gd name="T21" fmla="*/ 26 h 3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4"/>
                <a:gd name="T34" fmla="*/ 0 h 39"/>
                <a:gd name="T35" fmla="*/ 144 w 144"/>
                <a:gd name="T36" fmla="*/ 39 h 3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4" h="39">
                  <a:moveTo>
                    <a:pt x="0" y="26"/>
                  </a:moveTo>
                  <a:lnTo>
                    <a:pt x="42" y="5"/>
                  </a:lnTo>
                  <a:lnTo>
                    <a:pt x="76" y="0"/>
                  </a:lnTo>
                  <a:lnTo>
                    <a:pt x="144" y="9"/>
                  </a:lnTo>
                  <a:lnTo>
                    <a:pt x="70" y="11"/>
                  </a:lnTo>
                  <a:lnTo>
                    <a:pt x="42" y="30"/>
                  </a:lnTo>
                  <a:lnTo>
                    <a:pt x="93" y="34"/>
                  </a:lnTo>
                  <a:lnTo>
                    <a:pt x="51" y="39"/>
                  </a:lnTo>
                  <a:lnTo>
                    <a:pt x="8" y="38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8" name="Freeform 130"/>
            <p:cNvSpPr>
              <a:spLocks/>
            </p:cNvSpPr>
            <p:nvPr/>
          </p:nvSpPr>
          <p:spPr bwMode="auto">
            <a:xfrm>
              <a:off x="3380" y="1159"/>
              <a:ext cx="37" cy="10"/>
            </a:xfrm>
            <a:custGeom>
              <a:avLst/>
              <a:gdLst>
                <a:gd name="T0" fmla="*/ 0 w 72"/>
                <a:gd name="T1" fmla="*/ 8 h 19"/>
                <a:gd name="T2" fmla="*/ 34 w 72"/>
                <a:gd name="T3" fmla="*/ 0 h 19"/>
                <a:gd name="T4" fmla="*/ 72 w 72"/>
                <a:gd name="T5" fmla="*/ 0 h 19"/>
                <a:gd name="T6" fmla="*/ 32 w 72"/>
                <a:gd name="T7" fmla="*/ 19 h 19"/>
                <a:gd name="T8" fmla="*/ 0 w 72"/>
                <a:gd name="T9" fmla="*/ 8 h 19"/>
                <a:gd name="T10" fmla="*/ 0 w 72"/>
                <a:gd name="T11" fmla="*/ 8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2"/>
                <a:gd name="T19" fmla="*/ 0 h 19"/>
                <a:gd name="T20" fmla="*/ 72 w 72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2" h="19">
                  <a:moveTo>
                    <a:pt x="0" y="8"/>
                  </a:moveTo>
                  <a:lnTo>
                    <a:pt x="34" y="0"/>
                  </a:lnTo>
                  <a:lnTo>
                    <a:pt x="72" y="0"/>
                  </a:lnTo>
                  <a:lnTo>
                    <a:pt x="32" y="19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299" name="Freeform 131"/>
            <p:cNvSpPr>
              <a:spLocks/>
            </p:cNvSpPr>
            <p:nvPr/>
          </p:nvSpPr>
          <p:spPr bwMode="auto">
            <a:xfrm>
              <a:off x="3378" y="1185"/>
              <a:ext cx="24" cy="10"/>
            </a:xfrm>
            <a:custGeom>
              <a:avLst/>
              <a:gdLst>
                <a:gd name="T0" fmla="*/ 0 w 50"/>
                <a:gd name="T1" fmla="*/ 0 h 21"/>
                <a:gd name="T2" fmla="*/ 32 w 50"/>
                <a:gd name="T3" fmla="*/ 0 h 21"/>
                <a:gd name="T4" fmla="*/ 50 w 50"/>
                <a:gd name="T5" fmla="*/ 11 h 21"/>
                <a:gd name="T6" fmla="*/ 36 w 50"/>
                <a:gd name="T7" fmla="*/ 21 h 21"/>
                <a:gd name="T8" fmla="*/ 0 w 50"/>
                <a:gd name="T9" fmla="*/ 0 h 21"/>
                <a:gd name="T10" fmla="*/ 0 w 50"/>
                <a:gd name="T11" fmla="*/ 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"/>
                <a:gd name="T19" fmla="*/ 0 h 21"/>
                <a:gd name="T20" fmla="*/ 50 w 50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" h="21">
                  <a:moveTo>
                    <a:pt x="0" y="0"/>
                  </a:moveTo>
                  <a:lnTo>
                    <a:pt x="32" y="0"/>
                  </a:lnTo>
                  <a:lnTo>
                    <a:pt x="50" y="11"/>
                  </a:lnTo>
                  <a:lnTo>
                    <a:pt x="36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0" name="Freeform 132"/>
            <p:cNvSpPr>
              <a:spLocks/>
            </p:cNvSpPr>
            <p:nvPr/>
          </p:nvSpPr>
          <p:spPr bwMode="auto">
            <a:xfrm>
              <a:off x="3329" y="1172"/>
              <a:ext cx="18" cy="18"/>
            </a:xfrm>
            <a:custGeom>
              <a:avLst/>
              <a:gdLst>
                <a:gd name="T0" fmla="*/ 0 w 36"/>
                <a:gd name="T1" fmla="*/ 25 h 36"/>
                <a:gd name="T2" fmla="*/ 36 w 36"/>
                <a:gd name="T3" fmla="*/ 0 h 36"/>
                <a:gd name="T4" fmla="*/ 10 w 36"/>
                <a:gd name="T5" fmla="*/ 36 h 36"/>
                <a:gd name="T6" fmla="*/ 0 w 36"/>
                <a:gd name="T7" fmla="*/ 25 h 36"/>
                <a:gd name="T8" fmla="*/ 0 w 36"/>
                <a:gd name="T9" fmla="*/ 25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"/>
                <a:gd name="T16" fmla="*/ 0 h 36"/>
                <a:gd name="T17" fmla="*/ 36 w 36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" h="36">
                  <a:moveTo>
                    <a:pt x="0" y="25"/>
                  </a:moveTo>
                  <a:lnTo>
                    <a:pt x="36" y="0"/>
                  </a:lnTo>
                  <a:lnTo>
                    <a:pt x="10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1" name="Freeform 133"/>
            <p:cNvSpPr>
              <a:spLocks/>
            </p:cNvSpPr>
            <p:nvPr/>
          </p:nvSpPr>
          <p:spPr bwMode="auto">
            <a:xfrm>
              <a:off x="3394" y="1108"/>
              <a:ext cx="61" cy="12"/>
            </a:xfrm>
            <a:custGeom>
              <a:avLst/>
              <a:gdLst>
                <a:gd name="T0" fmla="*/ 0 w 124"/>
                <a:gd name="T1" fmla="*/ 9 h 24"/>
                <a:gd name="T2" fmla="*/ 48 w 124"/>
                <a:gd name="T3" fmla="*/ 17 h 24"/>
                <a:gd name="T4" fmla="*/ 69 w 124"/>
                <a:gd name="T5" fmla="*/ 24 h 24"/>
                <a:gd name="T6" fmla="*/ 82 w 124"/>
                <a:gd name="T7" fmla="*/ 11 h 24"/>
                <a:gd name="T8" fmla="*/ 124 w 124"/>
                <a:gd name="T9" fmla="*/ 24 h 24"/>
                <a:gd name="T10" fmla="*/ 69 w 124"/>
                <a:gd name="T11" fmla="*/ 0 h 24"/>
                <a:gd name="T12" fmla="*/ 56 w 124"/>
                <a:gd name="T13" fmla="*/ 4 h 24"/>
                <a:gd name="T14" fmla="*/ 0 w 124"/>
                <a:gd name="T15" fmla="*/ 9 h 24"/>
                <a:gd name="T16" fmla="*/ 0 w 124"/>
                <a:gd name="T17" fmla="*/ 9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4"/>
                <a:gd name="T28" fmla="*/ 0 h 24"/>
                <a:gd name="T29" fmla="*/ 124 w 124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4" h="24">
                  <a:moveTo>
                    <a:pt x="0" y="9"/>
                  </a:moveTo>
                  <a:lnTo>
                    <a:pt x="48" y="17"/>
                  </a:lnTo>
                  <a:lnTo>
                    <a:pt x="69" y="24"/>
                  </a:lnTo>
                  <a:lnTo>
                    <a:pt x="82" y="11"/>
                  </a:lnTo>
                  <a:lnTo>
                    <a:pt x="124" y="24"/>
                  </a:lnTo>
                  <a:lnTo>
                    <a:pt x="69" y="0"/>
                  </a:lnTo>
                  <a:lnTo>
                    <a:pt x="56" y="4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2" name="Freeform 134"/>
            <p:cNvSpPr>
              <a:spLocks/>
            </p:cNvSpPr>
            <p:nvPr/>
          </p:nvSpPr>
          <p:spPr bwMode="auto">
            <a:xfrm>
              <a:off x="3398" y="1134"/>
              <a:ext cx="29" cy="11"/>
            </a:xfrm>
            <a:custGeom>
              <a:avLst/>
              <a:gdLst>
                <a:gd name="T0" fmla="*/ 0 w 57"/>
                <a:gd name="T1" fmla="*/ 17 h 21"/>
                <a:gd name="T2" fmla="*/ 57 w 57"/>
                <a:gd name="T3" fmla="*/ 21 h 21"/>
                <a:gd name="T4" fmla="*/ 42 w 57"/>
                <a:gd name="T5" fmla="*/ 0 h 21"/>
                <a:gd name="T6" fmla="*/ 21 w 57"/>
                <a:gd name="T7" fmla="*/ 0 h 21"/>
                <a:gd name="T8" fmla="*/ 38 w 57"/>
                <a:gd name="T9" fmla="*/ 11 h 21"/>
                <a:gd name="T10" fmla="*/ 0 w 57"/>
                <a:gd name="T11" fmla="*/ 17 h 21"/>
                <a:gd name="T12" fmla="*/ 0 w 57"/>
                <a:gd name="T13" fmla="*/ 17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"/>
                <a:gd name="T22" fmla="*/ 0 h 21"/>
                <a:gd name="T23" fmla="*/ 57 w 57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" h="21">
                  <a:moveTo>
                    <a:pt x="0" y="17"/>
                  </a:moveTo>
                  <a:lnTo>
                    <a:pt x="57" y="21"/>
                  </a:lnTo>
                  <a:lnTo>
                    <a:pt x="42" y="0"/>
                  </a:lnTo>
                  <a:lnTo>
                    <a:pt x="21" y="0"/>
                  </a:lnTo>
                  <a:lnTo>
                    <a:pt x="38" y="1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3" name="Freeform 135"/>
            <p:cNvSpPr>
              <a:spLocks/>
            </p:cNvSpPr>
            <p:nvPr/>
          </p:nvSpPr>
          <p:spPr bwMode="auto">
            <a:xfrm>
              <a:off x="2076" y="2083"/>
              <a:ext cx="91" cy="75"/>
            </a:xfrm>
            <a:custGeom>
              <a:avLst/>
              <a:gdLst>
                <a:gd name="T0" fmla="*/ 0 w 180"/>
                <a:gd name="T1" fmla="*/ 101 h 150"/>
                <a:gd name="T2" fmla="*/ 2 w 180"/>
                <a:gd name="T3" fmla="*/ 65 h 150"/>
                <a:gd name="T4" fmla="*/ 43 w 180"/>
                <a:gd name="T5" fmla="*/ 19 h 150"/>
                <a:gd name="T6" fmla="*/ 110 w 180"/>
                <a:gd name="T7" fmla="*/ 0 h 150"/>
                <a:gd name="T8" fmla="*/ 144 w 180"/>
                <a:gd name="T9" fmla="*/ 6 h 150"/>
                <a:gd name="T10" fmla="*/ 180 w 180"/>
                <a:gd name="T11" fmla="*/ 150 h 150"/>
                <a:gd name="T12" fmla="*/ 144 w 180"/>
                <a:gd name="T13" fmla="*/ 141 h 150"/>
                <a:gd name="T14" fmla="*/ 119 w 180"/>
                <a:gd name="T15" fmla="*/ 51 h 150"/>
                <a:gd name="T16" fmla="*/ 108 w 180"/>
                <a:gd name="T17" fmla="*/ 129 h 150"/>
                <a:gd name="T18" fmla="*/ 68 w 180"/>
                <a:gd name="T19" fmla="*/ 114 h 150"/>
                <a:gd name="T20" fmla="*/ 61 w 180"/>
                <a:gd name="T21" fmla="*/ 65 h 150"/>
                <a:gd name="T22" fmla="*/ 40 w 180"/>
                <a:gd name="T23" fmla="*/ 116 h 150"/>
                <a:gd name="T24" fmla="*/ 0 w 180"/>
                <a:gd name="T25" fmla="*/ 101 h 150"/>
                <a:gd name="T26" fmla="*/ 0 w 180"/>
                <a:gd name="T27" fmla="*/ 101 h 15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80"/>
                <a:gd name="T43" fmla="*/ 0 h 150"/>
                <a:gd name="T44" fmla="*/ 180 w 180"/>
                <a:gd name="T45" fmla="*/ 150 h 15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80" h="150">
                  <a:moveTo>
                    <a:pt x="0" y="101"/>
                  </a:moveTo>
                  <a:lnTo>
                    <a:pt x="2" y="65"/>
                  </a:lnTo>
                  <a:lnTo>
                    <a:pt x="43" y="19"/>
                  </a:lnTo>
                  <a:lnTo>
                    <a:pt x="110" y="0"/>
                  </a:lnTo>
                  <a:lnTo>
                    <a:pt x="144" y="6"/>
                  </a:lnTo>
                  <a:lnTo>
                    <a:pt x="180" y="150"/>
                  </a:lnTo>
                  <a:lnTo>
                    <a:pt x="144" y="141"/>
                  </a:lnTo>
                  <a:lnTo>
                    <a:pt x="119" y="51"/>
                  </a:lnTo>
                  <a:lnTo>
                    <a:pt x="108" y="129"/>
                  </a:lnTo>
                  <a:lnTo>
                    <a:pt x="68" y="114"/>
                  </a:lnTo>
                  <a:lnTo>
                    <a:pt x="61" y="65"/>
                  </a:lnTo>
                  <a:lnTo>
                    <a:pt x="40" y="116"/>
                  </a:lnTo>
                  <a:lnTo>
                    <a:pt x="0" y="101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4" name="Freeform 136"/>
            <p:cNvSpPr>
              <a:spLocks/>
            </p:cNvSpPr>
            <p:nvPr/>
          </p:nvSpPr>
          <p:spPr bwMode="auto">
            <a:xfrm>
              <a:off x="2214" y="2081"/>
              <a:ext cx="54" cy="80"/>
            </a:xfrm>
            <a:custGeom>
              <a:avLst/>
              <a:gdLst>
                <a:gd name="T0" fmla="*/ 0 w 109"/>
                <a:gd name="T1" fmla="*/ 10 h 160"/>
                <a:gd name="T2" fmla="*/ 55 w 109"/>
                <a:gd name="T3" fmla="*/ 0 h 160"/>
                <a:gd name="T4" fmla="*/ 94 w 109"/>
                <a:gd name="T5" fmla="*/ 32 h 160"/>
                <a:gd name="T6" fmla="*/ 107 w 109"/>
                <a:gd name="T7" fmla="*/ 86 h 160"/>
                <a:gd name="T8" fmla="*/ 109 w 109"/>
                <a:gd name="T9" fmla="*/ 139 h 160"/>
                <a:gd name="T10" fmla="*/ 94 w 109"/>
                <a:gd name="T11" fmla="*/ 160 h 160"/>
                <a:gd name="T12" fmla="*/ 82 w 109"/>
                <a:gd name="T13" fmla="*/ 69 h 160"/>
                <a:gd name="T14" fmla="*/ 50 w 109"/>
                <a:gd name="T15" fmla="*/ 32 h 160"/>
                <a:gd name="T16" fmla="*/ 21 w 109"/>
                <a:gd name="T17" fmla="*/ 53 h 160"/>
                <a:gd name="T18" fmla="*/ 6 w 109"/>
                <a:gd name="T19" fmla="*/ 90 h 160"/>
                <a:gd name="T20" fmla="*/ 0 w 109"/>
                <a:gd name="T21" fmla="*/ 10 h 160"/>
                <a:gd name="T22" fmla="*/ 0 w 109"/>
                <a:gd name="T23" fmla="*/ 10 h 1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160"/>
                <a:gd name="T38" fmla="*/ 109 w 109"/>
                <a:gd name="T39" fmla="*/ 160 h 1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160">
                  <a:moveTo>
                    <a:pt x="0" y="10"/>
                  </a:moveTo>
                  <a:lnTo>
                    <a:pt x="55" y="0"/>
                  </a:lnTo>
                  <a:lnTo>
                    <a:pt x="94" y="32"/>
                  </a:lnTo>
                  <a:lnTo>
                    <a:pt x="107" y="86"/>
                  </a:lnTo>
                  <a:lnTo>
                    <a:pt x="109" y="139"/>
                  </a:lnTo>
                  <a:lnTo>
                    <a:pt x="94" y="160"/>
                  </a:lnTo>
                  <a:lnTo>
                    <a:pt x="82" y="69"/>
                  </a:lnTo>
                  <a:lnTo>
                    <a:pt x="50" y="32"/>
                  </a:lnTo>
                  <a:lnTo>
                    <a:pt x="21" y="53"/>
                  </a:lnTo>
                  <a:lnTo>
                    <a:pt x="6" y="9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5" name="Freeform 137"/>
            <p:cNvSpPr>
              <a:spLocks/>
            </p:cNvSpPr>
            <p:nvPr/>
          </p:nvSpPr>
          <p:spPr bwMode="auto">
            <a:xfrm>
              <a:off x="2187" y="3151"/>
              <a:ext cx="188" cy="43"/>
            </a:xfrm>
            <a:custGeom>
              <a:avLst/>
              <a:gdLst>
                <a:gd name="T0" fmla="*/ 0 w 377"/>
                <a:gd name="T1" fmla="*/ 72 h 85"/>
                <a:gd name="T2" fmla="*/ 23 w 377"/>
                <a:gd name="T3" fmla="*/ 43 h 85"/>
                <a:gd name="T4" fmla="*/ 141 w 377"/>
                <a:gd name="T5" fmla="*/ 49 h 85"/>
                <a:gd name="T6" fmla="*/ 219 w 377"/>
                <a:gd name="T7" fmla="*/ 34 h 85"/>
                <a:gd name="T8" fmla="*/ 215 w 377"/>
                <a:gd name="T9" fmla="*/ 13 h 85"/>
                <a:gd name="T10" fmla="*/ 264 w 377"/>
                <a:gd name="T11" fmla="*/ 20 h 85"/>
                <a:gd name="T12" fmla="*/ 321 w 377"/>
                <a:gd name="T13" fmla="*/ 13 h 85"/>
                <a:gd name="T14" fmla="*/ 377 w 377"/>
                <a:gd name="T15" fmla="*/ 0 h 85"/>
                <a:gd name="T16" fmla="*/ 361 w 377"/>
                <a:gd name="T17" fmla="*/ 26 h 85"/>
                <a:gd name="T18" fmla="*/ 283 w 377"/>
                <a:gd name="T19" fmla="*/ 64 h 85"/>
                <a:gd name="T20" fmla="*/ 156 w 377"/>
                <a:gd name="T21" fmla="*/ 83 h 85"/>
                <a:gd name="T22" fmla="*/ 53 w 377"/>
                <a:gd name="T23" fmla="*/ 85 h 85"/>
                <a:gd name="T24" fmla="*/ 0 w 377"/>
                <a:gd name="T25" fmla="*/ 72 h 85"/>
                <a:gd name="T26" fmla="*/ 0 w 377"/>
                <a:gd name="T27" fmla="*/ 72 h 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77"/>
                <a:gd name="T43" fmla="*/ 0 h 85"/>
                <a:gd name="T44" fmla="*/ 377 w 377"/>
                <a:gd name="T45" fmla="*/ 85 h 8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77" h="85">
                  <a:moveTo>
                    <a:pt x="0" y="72"/>
                  </a:moveTo>
                  <a:lnTo>
                    <a:pt x="23" y="43"/>
                  </a:lnTo>
                  <a:lnTo>
                    <a:pt x="141" y="49"/>
                  </a:lnTo>
                  <a:lnTo>
                    <a:pt x="219" y="34"/>
                  </a:lnTo>
                  <a:lnTo>
                    <a:pt x="215" y="13"/>
                  </a:lnTo>
                  <a:lnTo>
                    <a:pt x="264" y="20"/>
                  </a:lnTo>
                  <a:lnTo>
                    <a:pt x="321" y="13"/>
                  </a:lnTo>
                  <a:lnTo>
                    <a:pt x="377" y="0"/>
                  </a:lnTo>
                  <a:lnTo>
                    <a:pt x="361" y="26"/>
                  </a:lnTo>
                  <a:lnTo>
                    <a:pt x="283" y="64"/>
                  </a:lnTo>
                  <a:lnTo>
                    <a:pt x="156" y="83"/>
                  </a:lnTo>
                  <a:lnTo>
                    <a:pt x="53" y="85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6" name="Freeform 138"/>
            <p:cNvSpPr>
              <a:spLocks/>
            </p:cNvSpPr>
            <p:nvPr/>
          </p:nvSpPr>
          <p:spPr bwMode="auto">
            <a:xfrm>
              <a:off x="2356" y="3107"/>
              <a:ext cx="27" cy="24"/>
            </a:xfrm>
            <a:custGeom>
              <a:avLst/>
              <a:gdLst>
                <a:gd name="T0" fmla="*/ 22 w 55"/>
                <a:gd name="T1" fmla="*/ 0 h 50"/>
                <a:gd name="T2" fmla="*/ 0 w 55"/>
                <a:gd name="T3" fmla="*/ 38 h 50"/>
                <a:gd name="T4" fmla="*/ 32 w 55"/>
                <a:gd name="T5" fmla="*/ 50 h 50"/>
                <a:gd name="T6" fmla="*/ 55 w 55"/>
                <a:gd name="T7" fmla="*/ 4 h 50"/>
                <a:gd name="T8" fmla="*/ 22 w 55"/>
                <a:gd name="T9" fmla="*/ 0 h 50"/>
                <a:gd name="T10" fmla="*/ 22 w 55"/>
                <a:gd name="T11" fmla="*/ 0 h 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"/>
                <a:gd name="T19" fmla="*/ 0 h 50"/>
                <a:gd name="T20" fmla="*/ 55 w 55"/>
                <a:gd name="T21" fmla="*/ 50 h 5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" h="50">
                  <a:moveTo>
                    <a:pt x="22" y="0"/>
                  </a:moveTo>
                  <a:lnTo>
                    <a:pt x="0" y="38"/>
                  </a:lnTo>
                  <a:lnTo>
                    <a:pt x="32" y="50"/>
                  </a:lnTo>
                  <a:lnTo>
                    <a:pt x="55" y="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7" name="Freeform 139"/>
            <p:cNvSpPr>
              <a:spLocks/>
            </p:cNvSpPr>
            <p:nvPr/>
          </p:nvSpPr>
          <p:spPr bwMode="auto">
            <a:xfrm>
              <a:off x="2403" y="3026"/>
              <a:ext cx="121" cy="63"/>
            </a:xfrm>
            <a:custGeom>
              <a:avLst/>
              <a:gdLst>
                <a:gd name="T0" fmla="*/ 0 w 241"/>
                <a:gd name="T1" fmla="*/ 127 h 127"/>
                <a:gd name="T2" fmla="*/ 100 w 241"/>
                <a:gd name="T3" fmla="*/ 85 h 127"/>
                <a:gd name="T4" fmla="*/ 186 w 241"/>
                <a:gd name="T5" fmla="*/ 49 h 127"/>
                <a:gd name="T6" fmla="*/ 235 w 241"/>
                <a:gd name="T7" fmla="*/ 0 h 127"/>
                <a:gd name="T8" fmla="*/ 241 w 241"/>
                <a:gd name="T9" fmla="*/ 19 h 127"/>
                <a:gd name="T10" fmla="*/ 182 w 241"/>
                <a:gd name="T11" fmla="*/ 72 h 127"/>
                <a:gd name="T12" fmla="*/ 74 w 241"/>
                <a:gd name="T13" fmla="*/ 112 h 127"/>
                <a:gd name="T14" fmla="*/ 0 w 241"/>
                <a:gd name="T15" fmla="*/ 127 h 127"/>
                <a:gd name="T16" fmla="*/ 0 w 241"/>
                <a:gd name="T17" fmla="*/ 127 h 1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127"/>
                <a:gd name="T29" fmla="*/ 241 w 241"/>
                <a:gd name="T30" fmla="*/ 127 h 12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127">
                  <a:moveTo>
                    <a:pt x="0" y="127"/>
                  </a:moveTo>
                  <a:lnTo>
                    <a:pt x="100" y="85"/>
                  </a:lnTo>
                  <a:lnTo>
                    <a:pt x="186" y="49"/>
                  </a:lnTo>
                  <a:lnTo>
                    <a:pt x="235" y="0"/>
                  </a:lnTo>
                  <a:lnTo>
                    <a:pt x="241" y="19"/>
                  </a:lnTo>
                  <a:lnTo>
                    <a:pt x="182" y="72"/>
                  </a:lnTo>
                  <a:lnTo>
                    <a:pt x="74" y="112"/>
                  </a:lnTo>
                  <a:lnTo>
                    <a:pt x="0" y="127"/>
                  </a:lnTo>
                  <a:close/>
                </a:path>
              </a:pathLst>
            </a:custGeom>
            <a:solidFill>
              <a:srgbClr val="5C5C7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8" name="Freeform 140"/>
            <p:cNvSpPr>
              <a:spLocks/>
            </p:cNvSpPr>
            <p:nvPr/>
          </p:nvSpPr>
          <p:spPr bwMode="auto">
            <a:xfrm>
              <a:off x="3282" y="1183"/>
              <a:ext cx="57" cy="84"/>
            </a:xfrm>
            <a:custGeom>
              <a:avLst/>
              <a:gdLst>
                <a:gd name="T0" fmla="*/ 65 w 114"/>
                <a:gd name="T1" fmla="*/ 0 h 167"/>
                <a:gd name="T2" fmla="*/ 27 w 114"/>
                <a:gd name="T3" fmla="*/ 25 h 167"/>
                <a:gd name="T4" fmla="*/ 6 w 114"/>
                <a:gd name="T5" fmla="*/ 63 h 167"/>
                <a:gd name="T6" fmla="*/ 0 w 114"/>
                <a:gd name="T7" fmla="*/ 106 h 167"/>
                <a:gd name="T8" fmla="*/ 15 w 114"/>
                <a:gd name="T9" fmla="*/ 137 h 167"/>
                <a:gd name="T10" fmla="*/ 4 w 114"/>
                <a:gd name="T11" fmla="*/ 161 h 167"/>
                <a:gd name="T12" fmla="*/ 51 w 114"/>
                <a:gd name="T13" fmla="*/ 167 h 167"/>
                <a:gd name="T14" fmla="*/ 84 w 114"/>
                <a:gd name="T15" fmla="*/ 154 h 167"/>
                <a:gd name="T16" fmla="*/ 78 w 114"/>
                <a:gd name="T17" fmla="*/ 103 h 167"/>
                <a:gd name="T18" fmla="*/ 114 w 114"/>
                <a:gd name="T19" fmla="*/ 49 h 167"/>
                <a:gd name="T20" fmla="*/ 89 w 114"/>
                <a:gd name="T21" fmla="*/ 27 h 167"/>
                <a:gd name="T22" fmla="*/ 65 w 114"/>
                <a:gd name="T23" fmla="*/ 0 h 167"/>
                <a:gd name="T24" fmla="*/ 65 w 114"/>
                <a:gd name="T25" fmla="*/ 0 h 16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14"/>
                <a:gd name="T40" fmla="*/ 0 h 167"/>
                <a:gd name="T41" fmla="*/ 114 w 114"/>
                <a:gd name="T42" fmla="*/ 167 h 16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14" h="167">
                  <a:moveTo>
                    <a:pt x="65" y="0"/>
                  </a:moveTo>
                  <a:lnTo>
                    <a:pt x="27" y="25"/>
                  </a:lnTo>
                  <a:lnTo>
                    <a:pt x="6" y="63"/>
                  </a:lnTo>
                  <a:lnTo>
                    <a:pt x="0" y="106"/>
                  </a:lnTo>
                  <a:lnTo>
                    <a:pt x="15" y="137"/>
                  </a:lnTo>
                  <a:lnTo>
                    <a:pt x="4" y="161"/>
                  </a:lnTo>
                  <a:lnTo>
                    <a:pt x="51" y="167"/>
                  </a:lnTo>
                  <a:lnTo>
                    <a:pt x="84" y="154"/>
                  </a:lnTo>
                  <a:lnTo>
                    <a:pt x="78" y="103"/>
                  </a:lnTo>
                  <a:lnTo>
                    <a:pt x="114" y="49"/>
                  </a:lnTo>
                  <a:lnTo>
                    <a:pt x="89" y="27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09" name="Freeform 141"/>
            <p:cNvSpPr>
              <a:spLocks/>
            </p:cNvSpPr>
            <p:nvPr/>
          </p:nvSpPr>
          <p:spPr bwMode="auto">
            <a:xfrm>
              <a:off x="3311" y="1293"/>
              <a:ext cx="87" cy="126"/>
            </a:xfrm>
            <a:custGeom>
              <a:avLst/>
              <a:gdLst>
                <a:gd name="T0" fmla="*/ 0 w 175"/>
                <a:gd name="T1" fmla="*/ 97 h 251"/>
                <a:gd name="T2" fmla="*/ 40 w 175"/>
                <a:gd name="T3" fmla="*/ 75 h 251"/>
                <a:gd name="T4" fmla="*/ 55 w 175"/>
                <a:gd name="T5" fmla="*/ 44 h 251"/>
                <a:gd name="T6" fmla="*/ 127 w 175"/>
                <a:gd name="T7" fmla="*/ 0 h 251"/>
                <a:gd name="T8" fmla="*/ 171 w 175"/>
                <a:gd name="T9" fmla="*/ 0 h 251"/>
                <a:gd name="T10" fmla="*/ 146 w 175"/>
                <a:gd name="T11" fmla="*/ 61 h 251"/>
                <a:gd name="T12" fmla="*/ 150 w 175"/>
                <a:gd name="T13" fmla="*/ 152 h 251"/>
                <a:gd name="T14" fmla="*/ 175 w 175"/>
                <a:gd name="T15" fmla="*/ 183 h 251"/>
                <a:gd name="T16" fmla="*/ 135 w 175"/>
                <a:gd name="T17" fmla="*/ 223 h 251"/>
                <a:gd name="T18" fmla="*/ 89 w 175"/>
                <a:gd name="T19" fmla="*/ 251 h 251"/>
                <a:gd name="T20" fmla="*/ 51 w 175"/>
                <a:gd name="T21" fmla="*/ 246 h 251"/>
                <a:gd name="T22" fmla="*/ 82 w 175"/>
                <a:gd name="T23" fmla="*/ 183 h 251"/>
                <a:gd name="T24" fmla="*/ 68 w 175"/>
                <a:gd name="T25" fmla="*/ 116 h 251"/>
                <a:gd name="T26" fmla="*/ 32 w 175"/>
                <a:gd name="T27" fmla="*/ 114 h 251"/>
                <a:gd name="T28" fmla="*/ 0 w 175"/>
                <a:gd name="T29" fmla="*/ 97 h 251"/>
                <a:gd name="T30" fmla="*/ 0 w 175"/>
                <a:gd name="T31" fmla="*/ 97 h 2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75"/>
                <a:gd name="T49" fmla="*/ 0 h 251"/>
                <a:gd name="T50" fmla="*/ 175 w 175"/>
                <a:gd name="T51" fmla="*/ 251 h 25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75" h="251">
                  <a:moveTo>
                    <a:pt x="0" y="97"/>
                  </a:moveTo>
                  <a:lnTo>
                    <a:pt x="40" y="75"/>
                  </a:lnTo>
                  <a:lnTo>
                    <a:pt x="55" y="44"/>
                  </a:lnTo>
                  <a:lnTo>
                    <a:pt x="127" y="0"/>
                  </a:lnTo>
                  <a:lnTo>
                    <a:pt x="171" y="0"/>
                  </a:lnTo>
                  <a:lnTo>
                    <a:pt x="146" y="61"/>
                  </a:lnTo>
                  <a:lnTo>
                    <a:pt x="150" y="152"/>
                  </a:lnTo>
                  <a:lnTo>
                    <a:pt x="175" y="183"/>
                  </a:lnTo>
                  <a:lnTo>
                    <a:pt x="135" y="223"/>
                  </a:lnTo>
                  <a:lnTo>
                    <a:pt x="89" y="251"/>
                  </a:lnTo>
                  <a:lnTo>
                    <a:pt x="51" y="246"/>
                  </a:lnTo>
                  <a:lnTo>
                    <a:pt x="82" y="183"/>
                  </a:lnTo>
                  <a:lnTo>
                    <a:pt x="68" y="116"/>
                  </a:lnTo>
                  <a:lnTo>
                    <a:pt x="32" y="114"/>
                  </a:lnTo>
                  <a:lnTo>
                    <a:pt x="0" y="97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0" name="Freeform 142"/>
            <p:cNvSpPr>
              <a:spLocks/>
            </p:cNvSpPr>
            <p:nvPr/>
          </p:nvSpPr>
          <p:spPr bwMode="auto">
            <a:xfrm>
              <a:off x="3278" y="1359"/>
              <a:ext cx="25" cy="17"/>
            </a:xfrm>
            <a:custGeom>
              <a:avLst/>
              <a:gdLst>
                <a:gd name="T0" fmla="*/ 23 w 52"/>
                <a:gd name="T1" fmla="*/ 0 h 34"/>
                <a:gd name="T2" fmla="*/ 0 w 52"/>
                <a:gd name="T3" fmla="*/ 20 h 34"/>
                <a:gd name="T4" fmla="*/ 16 w 52"/>
                <a:gd name="T5" fmla="*/ 34 h 34"/>
                <a:gd name="T6" fmla="*/ 39 w 52"/>
                <a:gd name="T7" fmla="*/ 34 h 34"/>
                <a:gd name="T8" fmla="*/ 52 w 52"/>
                <a:gd name="T9" fmla="*/ 20 h 34"/>
                <a:gd name="T10" fmla="*/ 23 w 52"/>
                <a:gd name="T11" fmla="*/ 0 h 34"/>
                <a:gd name="T12" fmla="*/ 23 w 52"/>
                <a:gd name="T13" fmla="*/ 0 h 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"/>
                <a:gd name="T22" fmla="*/ 0 h 34"/>
                <a:gd name="T23" fmla="*/ 52 w 52"/>
                <a:gd name="T24" fmla="*/ 34 h 3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" h="34">
                  <a:moveTo>
                    <a:pt x="23" y="0"/>
                  </a:moveTo>
                  <a:lnTo>
                    <a:pt x="0" y="20"/>
                  </a:lnTo>
                  <a:lnTo>
                    <a:pt x="16" y="34"/>
                  </a:lnTo>
                  <a:lnTo>
                    <a:pt x="39" y="34"/>
                  </a:lnTo>
                  <a:lnTo>
                    <a:pt x="52" y="2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1" name="Freeform 143"/>
            <p:cNvSpPr>
              <a:spLocks/>
            </p:cNvSpPr>
            <p:nvPr/>
          </p:nvSpPr>
          <p:spPr bwMode="auto">
            <a:xfrm>
              <a:off x="3288" y="1418"/>
              <a:ext cx="30" cy="25"/>
            </a:xfrm>
            <a:custGeom>
              <a:avLst/>
              <a:gdLst>
                <a:gd name="T0" fmla="*/ 0 w 59"/>
                <a:gd name="T1" fmla="*/ 21 h 52"/>
                <a:gd name="T2" fmla="*/ 19 w 59"/>
                <a:gd name="T3" fmla="*/ 4 h 52"/>
                <a:gd name="T4" fmla="*/ 40 w 59"/>
                <a:gd name="T5" fmla="*/ 0 h 52"/>
                <a:gd name="T6" fmla="*/ 59 w 59"/>
                <a:gd name="T7" fmla="*/ 21 h 52"/>
                <a:gd name="T8" fmla="*/ 35 w 59"/>
                <a:gd name="T9" fmla="*/ 48 h 52"/>
                <a:gd name="T10" fmla="*/ 8 w 59"/>
                <a:gd name="T11" fmla="*/ 52 h 52"/>
                <a:gd name="T12" fmla="*/ 0 w 59"/>
                <a:gd name="T13" fmla="*/ 21 h 52"/>
                <a:gd name="T14" fmla="*/ 0 w 59"/>
                <a:gd name="T15" fmla="*/ 21 h 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9"/>
                <a:gd name="T25" fmla="*/ 0 h 52"/>
                <a:gd name="T26" fmla="*/ 59 w 59"/>
                <a:gd name="T27" fmla="*/ 52 h 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9" h="52">
                  <a:moveTo>
                    <a:pt x="0" y="21"/>
                  </a:moveTo>
                  <a:lnTo>
                    <a:pt x="19" y="4"/>
                  </a:lnTo>
                  <a:lnTo>
                    <a:pt x="40" y="0"/>
                  </a:lnTo>
                  <a:lnTo>
                    <a:pt x="59" y="21"/>
                  </a:lnTo>
                  <a:lnTo>
                    <a:pt x="35" y="48"/>
                  </a:lnTo>
                  <a:lnTo>
                    <a:pt x="8" y="52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2" name="Freeform 144"/>
            <p:cNvSpPr>
              <a:spLocks/>
            </p:cNvSpPr>
            <p:nvPr/>
          </p:nvSpPr>
          <p:spPr bwMode="auto">
            <a:xfrm>
              <a:off x="3328" y="1271"/>
              <a:ext cx="52" cy="51"/>
            </a:xfrm>
            <a:custGeom>
              <a:avLst/>
              <a:gdLst>
                <a:gd name="T0" fmla="*/ 2 w 105"/>
                <a:gd name="T1" fmla="*/ 22 h 100"/>
                <a:gd name="T2" fmla="*/ 105 w 105"/>
                <a:gd name="T3" fmla="*/ 0 h 100"/>
                <a:gd name="T4" fmla="*/ 23 w 105"/>
                <a:gd name="T5" fmla="*/ 45 h 100"/>
                <a:gd name="T6" fmla="*/ 0 w 105"/>
                <a:gd name="T7" fmla="*/ 100 h 100"/>
                <a:gd name="T8" fmla="*/ 2 w 105"/>
                <a:gd name="T9" fmla="*/ 22 h 100"/>
                <a:gd name="T10" fmla="*/ 2 w 105"/>
                <a:gd name="T11" fmla="*/ 22 h 1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5"/>
                <a:gd name="T19" fmla="*/ 0 h 100"/>
                <a:gd name="T20" fmla="*/ 105 w 105"/>
                <a:gd name="T21" fmla="*/ 100 h 1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5" h="100">
                  <a:moveTo>
                    <a:pt x="2" y="22"/>
                  </a:moveTo>
                  <a:lnTo>
                    <a:pt x="105" y="0"/>
                  </a:lnTo>
                  <a:lnTo>
                    <a:pt x="23" y="45"/>
                  </a:lnTo>
                  <a:lnTo>
                    <a:pt x="0" y="10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3" name="Freeform 145"/>
            <p:cNvSpPr>
              <a:spLocks/>
            </p:cNvSpPr>
            <p:nvPr/>
          </p:nvSpPr>
          <p:spPr bwMode="auto">
            <a:xfrm>
              <a:off x="3295" y="1264"/>
              <a:ext cx="104" cy="70"/>
            </a:xfrm>
            <a:custGeom>
              <a:avLst/>
              <a:gdLst>
                <a:gd name="T0" fmla="*/ 0 w 209"/>
                <a:gd name="T1" fmla="*/ 135 h 141"/>
                <a:gd name="T2" fmla="*/ 30 w 209"/>
                <a:gd name="T3" fmla="*/ 132 h 141"/>
                <a:gd name="T4" fmla="*/ 59 w 209"/>
                <a:gd name="T5" fmla="*/ 113 h 141"/>
                <a:gd name="T6" fmla="*/ 64 w 209"/>
                <a:gd name="T7" fmla="*/ 48 h 141"/>
                <a:gd name="T8" fmla="*/ 53 w 209"/>
                <a:gd name="T9" fmla="*/ 42 h 141"/>
                <a:gd name="T10" fmla="*/ 61 w 209"/>
                <a:gd name="T11" fmla="*/ 29 h 141"/>
                <a:gd name="T12" fmla="*/ 89 w 209"/>
                <a:gd name="T13" fmla="*/ 23 h 141"/>
                <a:gd name="T14" fmla="*/ 209 w 209"/>
                <a:gd name="T15" fmla="*/ 0 h 141"/>
                <a:gd name="T16" fmla="*/ 203 w 209"/>
                <a:gd name="T17" fmla="*/ 10 h 141"/>
                <a:gd name="T18" fmla="*/ 76 w 209"/>
                <a:gd name="T19" fmla="*/ 50 h 141"/>
                <a:gd name="T20" fmla="*/ 72 w 209"/>
                <a:gd name="T21" fmla="*/ 90 h 141"/>
                <a:gd name="T22" fmla="*/ 70 w 209"/>
                <a:gd name="T23" fmla="*/ 120 h 141"/>
                <a:gd name="T24" fmla="*/ 36 w 209"/>
                <a:gd name="T25" fmla="*/ 141 h 141"/>
                <a:gd name="T26" fmla="*/ 0 w 209"/>
                <a:gd name="T27" fmla="*/ 135 h 141"/>
                <a:gd name="T28" fmla="*/ 0 w 209"/>
                <a:gd name="T29" fmla="*/ 135 h 1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9"/>
                <a:gd name="T46" fmla="*/ 0 h 141"/>
                <a:gd name="T47" fmla="*/ 209 w 209"/>
                <a:gd name="T48" fmla="*/ 141 h 1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9" h="141">
                  <a:moveTo>
                    <a:pt x="0" y="135"/>
                  </a:moveTo>
                  <a:lnTo>
                    <a:pt x="30" y="132"/>
                  </a:lnTo>
                  <a:lnTo>
                    <a:pt x="59" y="113"/>
                  </a:lnTo>
                  <a:lnTo>
                    <a:pt x="64" y="48"/>
                  </a:lnTo>
                  <a:lnTo>
                    <a:pt x="53" y="42"/>
                  </a:lnTo>
                  <a:lnTo>
                    <a:pt x="61" y="29"/>
                  </a:lnTo>
                  <a:lnTo>
                    <a:pt x="89" y="23"/>
                  </a:lnTo>
                  <a:lnTo>
                    <a:pt x="209" y="0"/>
                  </a:lnTo>
                  <a:lnTo>
                    <a:pt x="203" y="10"/>
                  </a:lnTo>
                  <a:lnTo>
                    <a:pt x="76" y="50"/>
                  </a:lnTo>
                  <a:lnTo>
                    <a:pt x="72" y="90"/>
                  </a:lnTo>
                  <a:lnTo>
                    <a:pt x="70" y="120"/>
                  </a:lnTo>
                  <a:lnTo>
                    <a:pt x="36" y="141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4" name="Freeform 146"/>
            <p:cNvSpPr>
              <a:spLocks/>
            </p:cNvSpPr>
            <p:nvPr/>
          </p:nvSpPr>
          <p:spPr bwMode="auto">
            <a:xfrm>
              <a:off x="3391" y="1349"/>
              <a:ext cx="60" cy="99"/>
            </a:xfrm>
            <a:custGeom>
              <a:avLst/>
              <a:gdLst>
                <a:gd name="T0" fmla="*/ 62 w 119"/>
                <a:gd name="T1" fmla="*/ 0 h 197"/>
                <a:gd name="T2" fmla="*/ 59 w 119"/>
                <a:gd name="T3" fmla="*/ 49 h 197"/>
                <a:gd name="T4" fmla="*/ 38 w 119"/>
                <a:gd name="T5" fmla="*/ 114 h 197"/>
                <a:gd name="T6" fmla="*/ 0 w 119"/>
                <a:gd name="T7" fmla="*/ 197 h 197"/>
                <a:gd name="T8" fmla="*/ 57 w 119"/>
                <a:gd name="T9" fmla="*/ 171 h 197"/>
                <a:gd name="T10" fmla="*/ 119 w 119"/>
                <a:gd name="T11" fmla="*/ 123 h 197"/>
                <a:gd name="T12" fmla="*/ 110 w 119"/>
                <a:gd name="T13" fmla="*/ 51 h 197"/>
                <a:gd name="T14" fmla="*/ 102 w 119"/>
                <a:gd name="T15" fmla="*/ 5 h 197"/>
                <a:gd name="T16" fmla="*/ 62 w 119"/>
                <a:gd name="T17" fmla="*/ 0 h 197"/>
                <a:gd name="T18" fmla="*/ 62 w 119"/>
                <a:gd name="T19" fmla="*/ 0 h 19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9"/>
                <a:gd name="T31" fmla="*/ 0 h 197"/>
                <a:gd name="T32" fmla="*/ 119 w 119"/>
                <a:gd name="T33" fmla="*/ 197 h 19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9" h="197">
                  <a:moveTo>
                    <a:pt x="62" y="0"/>
                  </a:moveTo>
                  <a:lnTo>
                    <a:pt x="59" y="49"/>
                  </a:lnTo>
                  <a:lnTo>
                    <a:pt x="38" y="114"/>
                  </a:lnTo>
                  <a:lnTo>
                    <a:pt x="0" y="197"/>
                  </a:lnTo>
                  <a:lnTo>
                    <a:pt x="57" y="171"/>
                  </a:lnTo>
                  <a:lnTo>
                    <a:pt x="119" y="123"/>
                  </a:lnTo>
                  <a:lnTo>
                    <a:pt x="110" y="51"/>
                  </a:lnTo>
                  <a:lnTo>
                    <a:pt x="102" y="5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D6C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5" name="Freeform 147"/>
            <p:cNvSpPr>
              <a:spLocks/>
            </p:cNvSpPr>
            <p:nvPr/>
          </p:nvSpPr>
          <p:spPr bwMode="auto">
            <a:xfrm>
              <a:off x="3419" y="1312"/>
              <a:ext cx="48" cy="42"/>
            </a:xfrm>
            <a:custGeom>
              <a:avLst/>
              <a:gdLst>
                <a:gd name="T0" fmla="*/ 0 w 95"/>
                <a:gd name="T1" fmla="*/ 50 h 84"/>
                <a:gd name="T2" fmla="*/ 40 w 95"/>
                <a:gd name="T3" fmla="*/ 42 h 84"/>
                <a:gd name="T4" fmla="*/ 95 w 95"/>
                <a:gd name="T5" fmla="*/ 0 h 84"/>
                <a:gd name="T6" fmla="*/ 76 w 95"/>
                <a:gd name="T7" fmla="*/ 84 h 84"/>
                <a:gd name="T8" fmla="*/ 45 w 95"/>
                <a:gd name="T9" fmla="*/ 75 h 84"/>
                <a:gd name="T10" fmla="*/ 23 w 95"/>
                <a:gd name="T11" fmla="*/ 69 h 84"/>
                <a:gd name="T12" fmla="*/ 0 w 95"/>
                <a:gd name="T13" fmla="*/ 50 h 84"/>
                <a:gd name="T14" fmla="*/ 0 w 95"/>
                <a:gd name="T15" fmla="*/ 50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5"/>
                <a:gd name="T25" fmla="*/ 0 h 84"/>
                <a:gd name="T26" fmla="*/ 95 w 95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5" h="84">
                  <a:moveTo>
                    <a:pt x="0" y="50"/>
                  </a:moveTo>
                  <a:lnTo>
                    <a:pt x="40" y="42"/>
                  </a:lnTo>
                  <a:lnTo>
                    <a:pt x="95" y="0"/>
                  </a:lnTo>
                  <a:lnTo>
                    <a:pt x="76" y="84"/>
                  </a:lnTo>
                  <a:lnTo>
                    <a:pt x="45" y="75"/>
                  </a:lnTo>
                  <a:lnTo>
                    <a:pt x="23" y="6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E0847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6" name="Freeform 148"/>
            <p:cNvSpPr>
              <a:spLocks/>
            </p:cNvSpPr>
            <p:nvPr/>
          </p:nvSpPr>
          <p:spPr bwMode="auto">
            <a:xfrm>
              <a:off x="3251" y="1153"/>
              <a:ext cx="255" cy="331"/>
            </a:xfrm>
            <a:custGeom>
              <a:avLst/>
              <a:gdLst>
                <a:gd name="T0" fmla="*/ 130 w 510"/>
                <a:gd name="T1" fmla="*/ 648 h 663"/>
                <a:gd name="T2" fmla="*/ 154 w 510"/>
                <a:gd name="T3" fmla="*/ 663 h 663"/>
                <a:gd name="T4" fmla="*/ 200 w 510"/>
                <a:gd name="T5" fmla="*/ 662 h 663"/>
                <a:gd name="T6" fmla="*/ 331 w 510"/>
                <a:gd name="T7" fmla="*/ 599 h 663"/>
                <a:gd name="T8" fmla="*/ 426 w 510"/>
                <a:gd name="T9" fmla="*/ 532 h 663"/>
                <a:gd name="T10" fmla="*/ 447 w 510"/>
                <a:gd name="T11" fmla="*/ 508 h 663"/>
                <a:gd name="T12" fmla="*/ 432 w 510"/>
                <a:gd name="T13" fmla="*/ 479 h 663"/>
                <a:gd name="T14" fmla="*/ 436 w 510"/>
                <a:gd name="T15" fmla="*/ 397 h 663"/>
                <a:gd name="T16" fmla="*/ 485 w 510"/>
                <a:gd name="T17" fmla="*/ 291 h 663"/>
                <a:gd name="T18" fmla="*/ 510 w 510"/>
                <a:gd name="T19" fmla="*/ 219 h 663"/>
                <a:gd name="T20" fmla="*/ 489 w 510"/>
                <a:gd name="T21" fmla="*/ 19 h 663"/>
                <a:gd name="T22" fmla="*/ 424 w 510"/>
                <a:gd name="T23" fmla="*/ 0 h 663"/>
                <a:gd name="T24" fmla="*/ 350 w 510"/>
                <a:gd name="T25" fmla="*/ 10 h 663"/>
                <a:gd name="T26" fmla="*/ 306 w 510"/>
                <a:gd name="T27" fmla="*/ 48 h 663"/>
                <a:gd name="T28" fmla="*/ 320 w 510"/>
                <a:gd name="T29" fmla="*/ 72 h 663"/>
                <a:gd name="T30" fmla="*/ 289 w 510"/>
                <a:gd name="T31" fmla="*/ 99 h 663"/>
                <a:gd name="T32" fmla="*/ 225 w 510"/>
                <a:gd name="T33" fmla="*/ 53 h 663"/>
                <a:gd name="T34" fmla="*/ 209 w 510"/>
                <a:gd name="T35" fmla="*/ 70 h 663"/>
                <a:gd name="T36" fmla="*/ 187 w 510"/>
                <a:gd name="T37" fmla="*/ 126 h 663"/>
                <a:gd name="T38" fmla="*/ 215 w 510"/>
                <a:gd name="T39" fmla="*/ 156 h 663"/>
                <a:gd name="T40" fmla="*/ 244 w 510"/>
                <a:gd name="T41" fmla="*/ 169 h 663"/>
                <a:gd name="T42" fmla="*/ 253 w 510"/>
                <a:gd name="T43" fmla="*/ 249 h 663"/>
                <a:gd name="T44" fmla="*/ 293 w 510"/>
                <a:gd name="T45" fmla="*/ 262 h 663"/>
                <a:gd name="T46" fmla="*/ 358 w 510"/>
                <a:gd name="T47" fmla="*/ 188 h 663"/>
                <a:gd name="T48" fmla="*/ 403 w 510"/>
                <a:gd name="T49" fmla="*/ 177 h 663"/>
                <a:gd name="T50" fmla="*/ 445 w 510"/>
                <a:gd name="T51" fmla="*/ 224 h 663"/>
                <a:gd name="T52" fmla="*/ 436 w 510"/>
                <a:gd name="T53" fmla="*/ 289 h 663"/>
                <a:gd name="T54" fmla="*/ 409 w 510"/>
                <a:gd name="T55" fmla="*/ 342 h 663"/>
                <a:gd name="T56" fmla="*/ 417 w 510"/>
                <a:gd name="T57" fmla="*/ 357 h 663"/>
                <a:gd name="T58" fmla="*/ 413 w 510"/>
                <a:gd name="T59" fmla="*/ 475 h 663"/>
                <a:gd name="T60" fmla="*/ 420 w 510"/>
                <a:gd name="T61" fmla="*/ 513 h 663"/>
                <a:gd name="T62" fmla="*/ 320 w 510"/>
                <a:gd name="T63" fmla="*/ 593 h 663"/>
                <a:gd name="T64" fmla="*/ 211 w 510"/>
                <a:gd name="T65" fmla="*/ 643 h 663"/>
                <a:gd name="T66" fmla="*/ 185 w 510"/>
                <a:gd name="T67" fmla="*/ 641 h 663"/>
                <a:gd name="T68" fmla="*/ 245 w 510"/>
                <a:gd name="T69" fmla="*/ 591 h 663"/>
                <a:gd name="T70" fmla="*/ 289 w 510"/>
                <a:gd name="T71" fmla="*/ 515 h 663"/>
                <a:gd name="T72" fmla="*/ 225 w 510"/>
                <a:gd name="T73" fmla="*/ 578 h 663"/>
                <a:gd name="T74" fmla="*/ 168 w 510"/>
                <a:gd name="T75" fmla="*/ 587 h 663"/>
                <a:gd name="T76" fmla="*/ 133 w 510"/>
                <a:gd name="T77" fmla="*/ 624 h 663"/>
                <a:gd name="T78" fmla="*/ 65 w 510"/>
                <a:gd name="T79" fmla="*/ 620 h 663"/>
                <a:gd name="T80" fmla="*/ 34 w 510"/>
                <a:gd name="T81" fmla="*/ 605 h 663"/>
                <a:gd name="T82" fmla="*/ 17 w 510"/>
                <a:gd name="T83" fmla="*/ 567 h 663"/>
                <a:gd name="T84" fmla="*/ 34 w 510"/>
                <a:gd name="T85" fmla="*/ 534 h 663"/>
                <a:gd name="T86" fmla="*/ 14 w 510"/>
                <a:gd name="T87" fmla="*/ 544 h 663"/>
                <a:gd name="T88" fmla="*/ 0 w 510"/>
                <a:gd name="T89" fmla="*/ 578 h 663"/>
                <a:gd name="T90" fmla="*/ 29 w 510"/>
                <a:gd name="T91" fmla="*/ 627 h 663"/>
                <a:gd name="T92" fmla="*/ 130 w 510"/>
                <a:gd name="T93" fmla="*/ 648 h 663"/>
                <a:gd name="T94" fmla="*/ 130 w 510"/>
                <a:gd name="T95" fmla="*/ 648 h 6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10"/>
                <a:gd name="T145" fmla="*/ 0 h 663"/>
                <a:gd name="T146" fmla="*/ 510 w 510"/>
                <a:gd name="T147" fmla="*/ 663 h 66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10" h="663">
                  <a:moveTo>
                    <a:pt x="130" y="648"/>
                  </a:moveTo>
                  <a:lnTo>
                    <a:pt x="154" y="663"/>
                  </a:lnTo>
                  <a:lnTo>
                    <a:pt x="200" y="662"/>
                  </a:lnTo>
                  <a:lnTo>
                    <a:pt x="331" y="599"/>
                  </a:lnTo>
                  <a:lnTo>
                    <a:pt x="426" y="532"/>
                  </a:lnTo>
                  <a:lnTo>
                    <a:pt x="447" y="508"/>
                  </a:lnTo>
                  <a:lnTo>
                    <a:pt x="432" y="479"/>
                  </a:lnTo>
                  <a:lnTo>
                    <a:pt x="436" y="397"/>
                  </a:lnTo>
                  <a:lnTo>
                    <a:pt x="485" y="291"/>
                  </a:lnTo>
                  <a:lnTo>
                    <a:pt x="510" y="219"/>
                  </a:lnTo>
                  <a:lnTo>
                    <a:pt x="489" y="19"/>
                  </a:lnTo>
                  <a:lnTo>
                    <a:pt x="424" y="0"/>
                  </a:lnTo>
                  <a:lnTo>
                    <a:pt x="350" y="10"/>
                  </a:lnTo>
                  <a:lnTo>
                    <a:pt x="306" y="48"/>
                  </a:lnTo>
                  <a:lnTo>
                    <a:pt x="320" y="72"/>
                  </a:lnTo>
                  <a:lnTo>
                    <a:pt x="289" y="99"/>
                  </a:lnTo>
                  <a:lnTo>
                    <a:pt x="225" y="53"/>
                  </a:lnTo>
                  <a:lnTo>
                    <a:pt x="209" y="70"/>
                  </a:lnTo>
                  <a:lnTo>
                    <a:pt x="187" y="126"/>
                  </a:lnTo>
                  <a:lnTo>
                    <a:pt x="215" y="156"/>
                  </a:lnTo>
                  <a:lnTo>
                    <a:pt x="244" y="169"/>
                  </a:lnTo>
                  <a:lnTo>
                    <a:pt x="253" y="249"/>
                  </a:lnTo>
                  <a:lnTo>
                    <a:pt x="293" y="262"/>
                  </a:lnTo>
                  <a:lnTo>
                    <a:pt x="358" y="188"/>
                  </a:lnTo>
                  <a:lnTo>
                    <a:pt x="403" y="177"/>
                  </a:lnTo>
                  <a:lnTo>
                    <a:pt x="445" y="224"/>
                  </a:lnTo>
                  <a:lnTo>
                    <a:pt x="436" y="289"/>
                  </a:lnTo>
                  <a:lnTo>
                    <a:pt x="409" y="342"/>
                  </a:lnTo>
                  <a:lnTo>
                    <a:pt x="417" y="357"/>
                  </a:lnTo>
                  <a:lnTo>
                    <a:pt x="413" y="475"/>
                  </a:lnTo>
                  <a:lnTo>
                    <a:pt x="420" y="513"/>
                  </a:lnTo>
                  <a:lnTo>
                    <a:pt x="320" y="593"/>
                  </a:lnTo>
                  <a:lnTo>
                    <a:pt x="211" y="643"/>
                  </a:lnTo>
                  <a:lnTo>
                    <a:pt x="185" y="641"/>
                  </a:lnTo>
                  <a:lnTo>
                    <a:pt x="245" y="591"/>
                  </a:lnTo>
                  <a:lnTo>
                    <a:pt x="289" y="515"/>
                  </a:lnTo>
                  <a:lnTo>
                    <a:pt x="225" y="578"/>
                  </a:lnTo>
                  <a:lnTo>
                    <a:pt x="168" y="587"/>
                  </a:lnTo>
                  <a:lnTo>
                    <a:pt x="133" y="624"/>
                  </a:lnTo>
                  <a:lnTo>
                    <a:pt x="65" y="620"/>
                  </a:lnTo>
                  <a:lnTo>
                    <a:pt x="34" y="605"/>
                  </a:lnTo>
                  <a:lnTo>
                    <a:pt x="17" y="567"/>
                  </a:lnTo>
                  <a:lnTo>
                    <a:pt x="34" y="534"/>
                  </a:lnTo>
                  <a:lnTo>
                    <a:pt x="14" y="544"/>
                  </a:lnTo>
                  <a:lnTo>
                    <a:pt x="0" y="578"/>
                  </a:lnTo>
                  <a:lnTo>
                    <a:pt x="29" y="627"/>
                  </a:lnTo>
                  <a:lnTo>
                    <a:pt x="130" y="6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7317" name="Freeform 149"/>
            <p:cNvSpPr>
              <a:spLocks/>
            </p:cNvSpPr>
            <p:nvPr/>
          </p:nvSpPr>
          <p:spPr bwMode="auto">
            <a:xfrm>
              <a:off x="3416" y="1322"/>
              <a:ext cx="42" cy="21"/>
            </a:xfrm>
            <a:custGeom>
              <a:avLst/>
              <a:gdLst>
                <a:gd name="T0" fmla="*/ 0 w 86"/>
                <a:gd name="T1" fmla="*/ 16 h 42"/>
                <a:gd name="T2" fmla="*/ 10 w 86"/>
                <a:gd name="T3" fmla="*/ 35 h 42"/>
                <a:gd name="T4" fmla="*/ 29 w 86"/>
                <a:gd name="T5" fmla="*/ 42 h 42"/>
                <a:gd name="T6" fmla="*/ 50 w 86"/>
                <a:gd name="T7" fmla="*/ 37 h 42"/>
                <a:gd name="T8" fmla="*/ 86 w 86"/>
                <a:gd name="T9" fmla="*/ 8 h 42"/>
                <a:gd name="T10" fmla="*/ 86 w 86"/>
                <a:gd name="T11" fmla="*/ 0 h 42"/>
                <a:gd name="T12" fmla="*/ 51 w 86"/>
                <a:gd name="T13" fmla="*/ 23 h 42"/>
                <a:gd name="T14" fmla="*/ 29 w 86"/>
                <a:gd name="T15" fmla="*/ 27 h 42"/>
                <a:gd name="T16" fmla="*/ 0 w 86"/>
                <a:gd name="T17" fmla="*/ 16 h 42"/>
                <a:gd name="T18" fmla="*/ 0 w 86"/>
                <a:gd name="T19" fmla="*/ 16 h 4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"/>
                <a:gd name="T31" fmla="*/ 0 h 42"/>
                <a:gd name="T32" fmla="*/ 86 w 86"/>
                <a:gd name="T33" fmla="*/ 42 h 4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" h="42">
                  <a:moveTo>
                    <a:pt x="0" y="16"/>
                  </a:moveTo>
                  <a:lnTo>
                    <a:pt x="10" y="35"/>
                  </a:lnTo>
                  <a:lnTo>
                    <a:pt x="29" y="42"/>
                  </a:lnTo>
                  <a:lnTo>
                    <a:pt x="50" y="37"/>
                  </a:lnTo>
                  <a:lnTo>
                    <a:pt x="86" y="8"/>
                  </a:lnTo>
                  <a:lnTo>
                    <a:pt x="86" y="0"/>
                  </a:lnTo>
                  <a:lnTo>
                    <a:pt x="51" y="23"/>
                  </a:lnTo>
                  <a:lnTo>
                    <a:pt x="29" y="27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4A4FA18-AD75-4453-A40A-9F90E84B0BAE}" type="slidenum">
              <a:rPr lang="en-US"/>
              <a:pPr/>
              <a:t>4</a:t>
            </a:fld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4175125" cy="1023923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NERACA</a:t>
            </a:r>
            <a:b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36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Balance Sheet</a:t>
            </a:r>
            <a:r>
              <a:rPr lang="en-US" sz="36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itchFamily="66" charset="0"/>
              </a:rPr>
              <a:t>)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43042" y="1500174"/>
            <a:ext cx="3357586" cy="2171690"/>
          </a:xfrm>
        </p:spPr>
        <p:txBody>
          <a:bodyPr>
            <a:normAutofit fontScale="77500" lnSpcReduction="20000"/>
          </a:bodyPr>
          <a:lstStyle/>
          <a:p>
            <a:pPr algn="r" eaLnBrk="1" hangingPunct="1">
              <a:buFont typeface="Wingdings" pitchFamily="2" charset="2"/>
              <a:buBlip>
                <a:blip r:embed="rId3"/>
              </a:buBlip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Suatu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daftar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memuat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asset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kewajiban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(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liabilities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dan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ekuitas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/modal (</a:t>
            </a:r>
            <a:r>
              <a:rPr lang="en-US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equity/capital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pada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periode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tertentu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b="1" dirty="0" smtClean="0">
              <a:latin typeface="Bradley Hand ITC" pitchFamily="66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29256" y="571480"/>
            <a:ext cx="3143272" cy="2714644"/>
            <a:chOff x="2953" y="1216"/>
            <a:chExt cx="1722" cy="2311"/>
          </a:xfrm>
        </p:grpSpPr>
        <p:sp>
          <p:nvSpPr>
            <p:cNvPr id="8198" name="Freeform 5"/>
            <p:cNvSpPr>
              <a:spLocks/>
            </p:cNvSpPr>
            <p:nvPr/>
          </p:nvSpPr>
          <p:spPr bwMode="auto">
            <a:xfrm>
              <a:off x="3000" y="2130"/>
              <a:ext cx="1670" cy="1353"/>
            </a:xfrm>
            <a:custGeom>
              <a:avLst/>
              <a:gdLst>
                <a:gd name="T0" fmla="*/ 0 w 1670"/>
                <a:gd name="T1" fmla="*/ 0 h 1353"/>
                <a:gd name="T2" fmla="*/ 1670 w 1670"/>
                <a:gd name="T3" fmla="*/ 73 h 1353"/>
                <a:gd name="T4" fmla="*/ 1670 w 1670"/>
                <a:gd name="T5" fmla="*/ 687 h 1353"/>
                <a:gd name="T6" fmla="*/ 1665 w 1670"/>
                <a:gd name="T7" fmla="*/ 1353 h 1353"/>
                <a:gd name="T8" fmla="*/ 0 w 1670"/>
                <a:gd name="T9" fmla="*/ 1330 h 1353"/>
                <a:gd name="T10" fmla="*/ 0 w 1670"/>
                <a:gd name="T11" fmla="*/ 0 h 1353"/>
                <a:gd name="T12" fmla="*/ 0 w 1670"/>
                <a:gd name="T13" fmla="*/ 0 h 13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70"/>
                <a:gd name="T22" fmla="*/ 0 h 1353"/>
                <a:gd name="T23" fmla="*/ 1670 w 1670"/>
                <a:gd name="T24" fmla="*/ 1353 h 135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70" h="1353">
                  <a:moveTo>
                    <a:pt x="0" y="0"/>
                  </a:moveTo>
                  <a:lnTo>
                    <a:pt x="1670" y="73"/>
                  </a:lnTo>
                  <a:lnTo>
                    <a:pt x="1670" y="687"/>
                  </a:lnTo>
                  <a:lnTo>
                    <a:pt x="1665" y="1353"/>
                  </a:lnTo>
                  <a:lnTo>
                    <a:pt x="0" y="1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E6F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199" name="Freeform 6"/>
            <p:cNvSpPr>
              <a:spLocks/>
            </p:cNvSpPr>
            <p:nvPr/>
          </p:nvSpPr>
          <p:spPr bwMode="auto">
            <a:xfrm>
              <a:off x="3000" y="1275"/>
              <a:ext cx="1670" cy="1773"/>
            </a:xfrm>
            <a:custGeom>
              <a:avLst/>
              <a:gdLst>
                <a:gd name="T0" fmla="*/ 1655 w 1670"/>
                <a:gd name="T1" fmla="*/ 1563 h 1773"/>
                <a:gd name="T2" fmla="*/ 1621 w 1670"/>
                <a:gd name="T3" fmla="*/ 1552 h 1773"/>
                <a:gd name="T4" fmla="*/ 1577 w 1670"/>
                <a:gd name="T5" fmla="*/ 1538 h 1773"/>
                <a:gd name="T6" fmla="*/ 1523 w 1670"/>
                <a:gd name="T7" fmla="*/ 1519 h 1773"/>
                <a:gd name="T8" fmla="*/ 1460 w 1670"/>
                <a:gd name="T9" fmla="*/ 1496 h 1773"/>
                <a:gd name="T10" fmla="*/ 1392 w 1670"/>
                <a:gd name="T11" fmla="*/ 1470 h 1773"/>
                <a:gd name="T12" fmla="*/ 1319 w 1670"/>
                <a:gd name="T13" fmla="*/ 1441 h 1773"/>
                <a:gd name="T14" fmla="*/ 1246 w 1670"/>
                <a:gd name="T15" fmla="*/ 1409 h 1773"/>
                <a:gd name="T16" fmla="*/ 1175 w 1670"/>
                <a:gd name="T17" fmla="*/ 1375 h 1773"/>
                <a:gd name="T18" fmla="*/ 1107 w 1670"/>
                <a:gd name="T19" fmla="*/ 1341 h 1773"/>
                <a:gd name="T20" fmla="*/ 1044 w 1670"/>
                <a:gd name="T21" fmla="*/ 1308 h 1773"/>
                <a:gd name="T22" fmla="*/ 989 w 1670"/>
                <a:gd name="T23" fmla="*/ 1279 h 1773"/>
                <a:gd name="T24" fmla="*/ 943 w 1670"/>
                <a:gd name="T25" fmla="*/ 1254 h 1773"/>
                <a:gd name="T26" fmla="*/ 911 w 1670"/>
                <a:gd name="T27" fmla="*/ 1237 h 1773"/>
                <a:gd name="T28" fmla="*/ 432 w 1670"/>
                <a:gd name="T29" fmla="*/ 1159 h 1773"/>
                <a:gd name="T30" fmla="*/ 453 w 1670"/>
                <a:gd name="T31" fmla="*/ 1190 h 1773"/>
                <a:gd name="T32" fmla="*/ 478 w 1670"/>
                <a:gd name="T33" fmla="*/ 1219 h 1773"/>
                <a:gd name="T34" fmla="*/ 509 w 1670"/>
                <a:gd name="T35" fmla="*/ 1251 h 1773"/>
                <a:gd name="T36" fmla="*/ 549 w 1670"/>
                <a:gd name="T37" fmla="*/ 1287 h 1773"/>
                <a:gd name="T38" fmla="*/ 600 w 1670"/>
                <a:gd name="T39" fmla="*/ 1328 h 1773"/>
                <a:gd name="T40" fmla="*/ 663 w 1670"/>
                <a:gd name="T41" fmla="*/ 1371 h 1773"/>
                <a:gd name="T42" fmla="*/ 740 w 1670"/>
                <a:gd name="T43" fmla="*/ 1418 h 1773"/>
                <a:gd name="T44" fmla="*/ 835 w 1670"/>
                <a:gd name="T45" fmla="*/ 1469 h 1773"/>
                <a:gd name="T46" fmla="*/ 940 w 1670"/>
                <a:gd name="T47" fmla="*/ 1521 h 1773"/>
                <a:gd name="T48" fmla="*/ 1045 w 1670"/>
                <a:gd name="T49" fmla="*/ 1571 h 1773"/>
                <a:gd name="T50" fmla="*/ 1142 w 1670"/>
                <a:gd name="T51" fmla="*/ 1616 h 1773"/>
                <a:gd name="T52" fmla="*/ 1224 w 1670"/>
                <a:gd name="T53" fmla="*/ 1653 h 1773"/>
                <a:gd name="T54" fmla="*/ 1280 w 1670"/>
                <a:gd name="T55" fmla="*/ 1676 h 1773"/>
                <a:gd name="T56" fmla="*/ 1304 w 1670"/>
                <a:gd name="T57" fmla="*/ 1688 h 1773"/>
                <a:gd name="T58" fmla="*/ 1275 w 1670"/>
                <a:gd name="T59" fmla="*/ 1685 h 1773"/>
                <a:gd name="T60" fmla="*/ 1221 w 1670"/>
                <a:gd name="T61" fmla="*/ 1681 h 1773"/>
                <a:gd name="T62" fmla="*/ 1148 w 1670"/>
                <a:gd name="T63" fmla="*/ 1674 h 1773"/>
                <a:gd name="T64" fmla="*/ 1060 w 1670"/>
                <a:gd name="T65" fmla="*/ 1663 h 1773"/>
                <a:gd name="T66" fmla="*/ 964 w 1670"/>
                <a:gd name="T67" fmla="*/ 1649 h 1773"/>
                <a:gd name="T68" fmla="*/ 866 w 1670"/>
                <a:gd name="T69" fmla="*/ 1630 h 1773"/>
                <a:gd name="T70" fmla="*/ 770 w 1670"/>
                <a:gd name="T71" fmla="*/ 1607 h 1773"/>
                <a:gd name="T72" fmla="*/ 681 w 1670"/>
                <a:gd name="T73" fmla="*/ 1580 h 1773"/>
                <a:gd name="T74" fmla="*/ 590 w 1670"/>
                <a:gd name="T75" fmla="*/ 1542 h 1773"/>
                <a:gd name="T76" fmla="*/ 499 w 1670"/>
                <a:gd name="T77" fmla="*/ 1499 h 1773"/>
                <a:gd name="T78" fmla="*/ 411 w 1670"/>
                <a:gd name="T79" fmla="*/ 1454 h 1773"/>
                <a:gd name="T80" fmla="*/ 331 w 1670"/>
                <a:gd name="T81" fmla="*/ 1410 h 1773"/>
                <a:gd name="T82" fmla="*/ 265 w 1670"/>
                <a:gd name="T83" fmla="*/ 1371 h 1773"/>
                <a:gd name="T84" fmla="*/ 213 w 1670"/>
                <a:gd name="T85" fmla="*/ 1341 h 1773"/>
                <a:gd name="T86" fmla="*/ 181 w 1670"/>
                <a:gd name="T87" fmla="*/ 1321 h 1773"/>
                <a:gd name="T88" fmla="*/ 725 w 1670"/>
                <a:gd name="T89" fmla="*/ 1769 h 1773"/>
                <a:gd name="T90" fmla="*/ 682 w 1670"/>
                <a:gd name="T91" fmla="*/ 1761 h 1773"/>
                <a:gd name="T92" fmla="*/ 620 w 1670"/>
                <a:gd name="T93" fmla="*/ 1747 h 1773"/>
                <a:gd name="T94" fmla="*/ 546 w 1670"/>
                <a:gd name="T95" fmla="*/ 1729 h 1773"/>
                <a:gd name="T96" fmla="*/ 465 w 1670"/>
                <a:gd name="T97" fmla="*/ 1709 h 1773"/>
                <a:gd name="T98" fmla="*/ 383 w 1670"/>
                <a:gd name="T99" fmla="*/ 1688 h 1773"/>
                <a:gd name="T100" fmla="*/ 308 w 1670"/>
                <a:gd name="T101" fmla="*/ 1666 h 1773"/>
                <a:gd name="T102" fmla="*/ 246 w 1670"/>
                <a:gd name="T103" fmla="*/ 1648 h 1773"/>
                <a:gd name="T104" fmla="*/ 197 w 1670"/>
                <a:gd name="T105" fmla="*/ 1627 h 1773"/>
                <a:gd name="T106" fmla="*/ 158 w 1670"/>
                <a:gd name="T107" fmla="*/ 1607 h 1773"/>
                <a:gd name="T108" fmla="*/ 124 w 1670"/>
                <a:gd name="T109" fmla="*/ 1588 h 1773"/>
                <a:gd name="T110" fmla="*/ 96 w 1670"/>
                <a:gd name="T111" fmla="*/ 1570 h 1773"/>
                <a:gd name="T112" fmla="*/ 60 w 1670"/>
                <a:gd name="T113" fmla="*/ 1539 h 1773"/>
                <a:gd name="T114" fmla="*/ 12 w 1670"/>
                <a:gd name="T115" fmla="*/ 1504 h 177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670"/>
                <a:gd name="T175" fmla="*/ 0 h 1773"/>
                <a:gd name="T176" fmla="*/ 1670 w 1670"/>
                <a:gd name="T177" fmla="*/ 1773 h 177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670" h="1773">
                  <a:moveTo>
                    <a:pt x="0" y="0"/>
                  </a:moveTo>
                  <a:lnTo>
                    <a:pt x="1665" y="0"/>
                  </a:lnTo>
                  <a:lnTo>
                    <a:pt x="1670" y="1570"/>
                  </a:lnTo>
                  <a:lnTo>
                    <a:pt x="1669" y="1568"/>
                  </a:lnTo>
                  <a:lnTo>
                    <a:pt x="1666" y="1568"/>
                  </a:lnTo>
                  <a:lnTo>
                    <a:pt x="1664" y="1567"/>
                  </a:lnTo>
                  <a:lnTo>
                    <a:pt x="1660" y="1566"/>
                  </a:lnTo>
                  <a:lnTo>
                    <a:pt x="1655" y="1563"/>
                  </a:lnTo>
                  <a:lnTo>
                    <a:pt x="1650" y="1562"/>
                  </a:lnTo>
                  <a:lnTo>
                    <a:pt x="1646" y="1561"/>
                  </a:lnTo>
                  <a:lnTo>
                    <a:pt x="1642" y="1560"/>
                  </a:lnTo>
                  <a:lnTo>
                    <a:pt x="1638" y="1558"/>
                  </a:lnTo>
                  <a:lnTo>
                    <a:pt x="1635" y="1558"/>
                  </a:lnTo>
                  <a:lnTo>
                    <a:pt x="1630" y="1556"/>
                  </a:lnTo>
                  <a:lnTo>
                    <a:pt x="1626" y="1555"/>
                  </a:lnTo>
                  <a:lnTo>
                    <a:pt x="1621" y="1552"/>
                  </a:lnTo>
                  <a:lnTo>
                    <a:pt x="1616" y="1551"/>
                  </a:lnTo>
                  <a:lnTo>
                    <a:pt x="1611" y="1550"/>
                  </a:lnTo>
                  <a:lnTo>
                    <a:pt x="1606" y="1548"/>
                  </a:lnTo>
                  <a:lnTo>
                    <a:pt x="1601" y="1546"/>
                  </a:lnTo>
                  <a:lnTo>
                    <a:pt x="1594" y="1545"/>
                  </a:lnTo>
                  <a:lnTo>
                    <a:pt x="1589" y="1542"/>
                  </a:lnTo>
                  <a:lnTo>
                    <a:pt x="1583" y="1541"/>
                  </a:lnTo>
                  <a:lnTo>
                    <a:pt x="1577" y="1538"/>
                  </a:lnTo>
                  <a:lnTo>
                    <a:pt x="1572" y="1537"/>
                  </a:lnTo>
                  <a:lnTo>
                    <a:pt x="1564" y="1534"/>
                  </a:lnTo>
                  <a:lnTo>
                    <a:pt x="1558" y="1532"/>
                  </a:lnTo>
                  <a:lnTo>
                    <a:pt x="1552" y="1529"/>
                  </a:lnTo>
                  <a:lnTo>
                    <a:pt x="1545" y="1528"/>
                  </a:lnTo>
                  <a:lnTo>
                    <a:pt x="1538" y="1524"/>
                  </a:lnTo>
                  <a:lnTo>
                    <a:pt x="1530" y="1522"/>
                  </a:lnTo>
                  <a:lnTo>
                    <a:pt x="1523" y="1519"/>
                  </a:lnTo>
                  <a:lnTo>
                    <a:pt x="1515" y="1517"/>
                  </a:lnTo>
                  <a:lnTo>
                    <a:pt x="1508" y="1514"/>
                  </a:lnTo>
                  <a:lnTo>
                    <a:pt x="1500" y="1511"/>
                  </a:lnTo>
                  <a:lnTo>
                    <a:pt x="1493" y="1508"/>
                  </a:lnTo>
                  <a:lnTo>
                    <a:pt x="1484" y="1506"/>
                  </a:lnTo>
                  <a:lnTo>
                    <a:pt x="1476" y="1502"/>
                  </a:lnTo>
                  <a:lnTo>
                    <a:pt x="1468" y="1499"/>
                  </a:lnTo>
                  <a:lnTo>
                    <a:pt x="1460" y="1496"/>
                  </a:lnTo>
                  <a:lnTo>
                    <a:pt x="1452" y="1493"/>
                  </a:lnTo>
                  <a:lnTo>
                    <a:pt x="1444" y="1490"/>
                  </a:lnTo>
                  <a:lnTo>
                    <a:pt x="1435" y="1487"/>
                  </a:lnTo>
                  <a:lnTo>
                    <a:pt x="1427" y="1484"/>
                  </a:lnTo>
                  <a:lnTo>
                    <a:pt x="1418" y="1482"/>
                  </a:lnTo>
                  <a:lnTo>
                    <a:pt x="1410" y="1478"/>
                  </a:lnTo>
                  <a:lnTo>
                    <a:pt x="1401" y="1474"/>
                  </a:lnTo>
                  <a:lnTo>
                    <a:pt x="1392" y="1470"/>
                  </a:lnTo>
                  <a:lnTo>
                    <a:pt x="1383" y="1467"/>
                  </a:lnTo>
                  <a:lnTo>
                    <a:pt x="1375" y="1463"/>
                  </a:lnTo>
                  <a:lnTo>
                    <a:pt x="1364" y="1460"/>
                  </a:lnTo>
                  <a:lnTo>
                    <a:pt x="1356" y="1457"/>
                  </a:lnTo>
                  <a:lnTo>
                    <a:pt x="1347" y="1453"/>
                  </a:lnTo>
                  <a:lnTo>
                    <a:pt x="1338" y="1449"/>
                  </a:lnTo>
                  <a:lnTo>
                    <a:pt x="1329" y="1445"/>
                  </a:lnTo>
                  <a:lnTo>
                    <a:pt x="1319" y="1441"/>
                  </a:lnTo>
                  <a:lnTo>
                    <a:pt x="1310" y="1438"/>
                  </a:lnTo>
                  <a:lnTo>
                    <a:pt x="1302" y="1434"/>
                  </a:lnTo>
                  <a:lnTo>
                    <a:pt x="1293" y="1430"/>
                  </a:lnTo>
                  <a:lnTo>
                    <a:pt x="1284" y="1426"/>
                  </a:lnTo>
                  <a:lnTo>
                    <a:pt x="1275" y="1423"/>
                  </a:lnTo>
                  <a:lnTo>
                    <a:pt x="1265" y="1418"/>
                  </a:lnTo>
                  <a:lnTo>
                    <a:pt x="1256" y="1414"/>
                  </a:lnTo>
                  <a:lnTo>
                    <a:pt x="1246" y="1409"/>
                  </a:lnTo>
                  <a:lnTo>
                    <a:pt x="1238" y="1405"/>
                  </a:lnTo>
                  <a:lnTo>
                    <a:pt x="1229" y="1400"/>
                  </a:lnTo>
                  <a:lnTo>
                    <a:pt x="1220" y="1396"/>
                  </a:lnTo>
                  <a:lnTo>
                    <a:pt x="1210" y="1392"/>
                  </a:lnTo>
                  <a:lnTo>
                    <a:pt x="1201" y="1387"/>
                  </a:lnTo>
                  <a:lnTo>
                    <a:pt x="1192" y="1382"/>
                  </a:lnTo>
                  <a:lnTo>
                    <a:pt x="1183" y="1379"/>
                  </a:lnTo>
                  <a:lnTo>
                    <a:pt x="1175" y="1375"/>
                  </a:lnTo>
                  <a:lnTo>
                    <a:pt x="1166" y="1371"/>
                  </a:lnTo>
                  <a:lnTo>
                    <a:pt x="1157" y="1366"/>
                  </a:lnTo>
                  <a:lnTo>
                    <a:pt x="1148" y="1362"/>
                  </a:lnTo>
                  <a:lnTo>
                    <a:pt x="1141" y="1357"/>
                  </a:lnTo>
                  <a:lnTo>
                    <a:pt x="1132" y="1354"/>
                  </a:lnTo>
                  <a:lnTo>
                    <a:pt x="1123" y="1349"/>
                  </a:lnTo>
                  <a:lnTo>
                    <a:pt x="1114" y="1345"/>
                  </a:lnTo>
                  <a:lnTo>
                    <a:pt x="1107" y="1341"/>
                  </a:lnTo>
                  <a:lnTo>
                    <a:pt x="1098" y="1337"/>
                  </a:lnTo>
                  <a:lnTo>
                    <a:pt x="1089" y="1332"/>
                  </a:lnTo>
                  <a:lnTo>
                    <a:pt x="1082" y="1328"/>
                  </a:lnTo>
                  <a:lnTo>
                    <a:pt x="1074" y="1325"/>
                  </a:lnTo>
                  <a:lnTo>
                    <a:pt x="1067" y="1321"/>
                  </a:lnTo>
                  <a:lnTo>
                    <a:pt x="1058" y="1316"/>
                  </a:lnTo>
                  <a:lnTo>
                    <a:pt x="1050" y="1312"/>
                  </a:lnTo>
                  <a:lnTo>
                    <a:pt x="1044" y="1308"/>
                  </a:lnTo>
                  <a:lnTo>
                    <a:pt x="1036" y="1305"/>
                  </a:lnTo>
                  <a:lnTo>
                    <a:pt x="1029" y="1301"/>
                  </a:lnTo>
                  <a:lnTo>
                    <a:pt x="1023" y="1297"/>
                  </a:lnTo>
                  <a:lnTo>
                    <a:pt x="1015" y="1293"/>
                  </a:lnTo>
                  <a:lnTo>
                    <a:pt x="1009" y="1291"/>
                  </a:lnTo>
                  <a:lnTo>
                    <a:pt x="1003" y="1286"/>
                  </a:lnTo>
                  <a:lnTo>
                    <a:pt x="995" y="1282"/>
                  </a:lnTo>
                  <a:lnTo>
                    <a:pt x="989" y="1279"/>
                  </a:lnTo>
                  <a:lnTo>
                    <a:pt x="982" y="1276"/>
                  </a:lnTo>
                  <a:lnTo>
                    <a:pt x="976" y="1272"/>
                  </a:lnTo>
                  <a:lnTo>
                    <a:pt x="970" y="1269"/>
                  </a:lnTo>
                  <a:lnTo>
                    <a:pt x="965" y="1266"/>
                  </a:lnTo>
                  <a:lnTo>
                    <a:pt x="960" y="1263"/>
                  </a:lnTo>
                  <a:lnTo>
                    <a:pt x="953" y="1259"/>
                  </a:lnTo>
                  <a:lnTo>
                    <a:pt x="948" y="1257"/>
                  </a:lnTo>
                  <a:lnTo>
                    <a:pt x="943" y="1254"/>
                  </a:lnTo>
                  <a:lnTo>
                    <a:pt x="938" y="1252"/>
                  </a:lnTo>
                  <a:lnTo>
                    <a:pt x="935" y="1248"/>
                  </a:lnTo>
                  <a:lnTo>
                    <a:pt x="930" y="1247"/>
                  </a:lnTo>
                  <a:lnTo>
                    <a:pt x="926" y="1244"/>
                  </a:lnTo>
                  <a:lnTo>
                    <a:pt x="922" y="1243"/>
                  </a:lnTo>
                  <a:lnTo>
                    <a:pt x="918" y="1240"/>
                  </a:lnTo>
                  <a:lnTo>
                    <a:pt x="915" y="1238"/>
                  </a:lnTo>
                  <a:lnTo>
                    <a:pt x="911" y="1237"/>
                  </a:lnTo>
                  <a:lnTo>
                    <a:pt x="908" y="1234"/>
                  </a:lnTo>
                  <a:lnTo>
                    <a:pt x="902" y="1230"/>
                  </a:lnTo>
                  <a:lnTo>
                    <a:pt x="898" y="1229"/>
                  </a:lnTo>
                  <a:lnTo>
                    <a:pt x="893" y="1227"/>
                  </a:lnTo>
                  <a:lnTo>
                    <a:pt x="892" y="1225"/>
                  </a:lnTo>
                  <a:lnTo>
                    <a:pt x="889" y="1224"/>
                  </a:lnTo>
                  <a:lnTo>
                    <a:pt x="432" y="1158"/>
                  </a:lnTo>
                  <a:lnTo>
                    <a:pt x="432" y="1159"/>
                  </a:lnTo>
                  <a:lnTo>
                    <a:pt x="433" y="1163"/>
                  </a:lnTo>
                  <a:lnTo>
                    <a:pt x="434" y="1164"/>
                  </a:lnTo>
                  <a:lnTo>
                    <a:pt x="437" y="1168"/>
                  </a:lnTo>
                  <a:lnTo>
                    <a:pt x="439" y="1170"/>
                  </a:lnTo>
                  <a:lnTo>
                    <a:pt x="443" y="1175"/>
                  </a:lnTo>
                  <a:lnTo>
                    <a:pt x="445" y="1179"/>
                  </a:lnTo>
                  <a:lnTo>
                    <a:pt x="450" y="1184"/>
                  </a:lnTo>
                  <a:lnTo>
                    <a:pt x="453" y="1190"/>
                  </a:lnTo>
                  <a:lnTo>
                    <a:pt x="458" y="1195"/>
                  </a:lnTo>
                  <a:lnTo>
                    <a:pt x="460" y="1198"/>
                  </a:lnTo>
                  <a:lnTo>
                    <a:pt x="463" y="1202"/>
                  </a:lnTo>
                  <a:lnTo>
                    <a:pt x="466" y="1204"/>
                  </a:lnTo>
                  <a:lnTo>
                    <a:pt x="468" y="1208"/>
                  </a:lnTo>
                  <a:lnTo>
                    <a:pt x="471" y="1212"/>
                  </a:lnTo>
                  <a:lnTo>
                    <a:pt x="475" y="1215"/>
                  </a:lnTo>
                  <a:lnTo>
                    <a:pt x="478" y="1219"/>
                  </a:lnTo>
                  <a:lnTo>
                    <a:pt x="482" y="1223"/>
                  </a:lnTo>
                  <a:lnTo>
                    <a:pt x="485" y="1227"/>
                  </a:lnTo>
                  <a:lnTo>
                    <a:pt x="489" y="1230"/>
                  </a:lnTo>
                  <a:lnTo>
                    <a:pt x="492" y="1234"/>
                  </a:lnTo>
                  <a:lnTo>
                    <a:pt x="496" y="1238"/>
                  </a:lnTo>
                  <a:lnTo>
                    <a:pt x="500" y="1242"/>
                  </a:lnTo>
                  <a:lnTo>
                    <a:pt x="505" y="1247"/>
                  </a:lnTo>
                  <a:lnTo>
                    <a:pt x="509" y="1251"/>
                  </a:lnTo>
                  <a:lnTo>
                    <a:pt x="514" y="1256"/>
                  </a:lnTo>
                  <a:lnTo>
                    <a:pt x="517" y="1259"/>
                  </a:lnTo>
                  <a:lnTo>
                    <a:pt x="522" y="1264"/>
                  </a:lnTo>
                  <a:lnTo>
                    <a:pt x="527" y="1268"/>
                  </a:lnTo>
                  <a:lnTo>
                    <a:pt x="532" y="1273"/>
                  </a:lnTo>
                  <a:lnTo>
                    <a:pt x="539" y="1278"/>
                  </a:lnTo>
                  <a:lnTo>
                    <a:pt x="544" y="1282"/>
                  </a:lnTo>
                  <a:lnTo>
                    <a:pt x="549" y="1287"/>
                  </a:lnTo>
                  <a:lnTo>
                    <a:pt x="555" y="1293"/>
                  </a:lnTo>
                  <a:lnTo>
                    <a:pt x="561" y="1297"/>
                  </a:lnTo>
                  <a:lnTo>
                    <a:pt x="566" y="1302"/>
                  </a:lnTo>
                  <a:lnTo>
                    <a:pt x="573" y="1307"/>
                  </a:lnTo>
                  <a:lnTo>
                    <a:pt x="580" y="1312"/>
                  </a:lnTo>
                  <a:lnTo>
                    <a:pt x="587" y="1317"/>
                  </a:lnTo>
                  <a:lnTo>
                    <a:pt x="593" y="1323"/>
                  </a:lnTo>
                  <a:lnTo>
                    <a:pt x="600" y="1328"/>
                  </a:lnTo>
                  <a:lnTo>
                    <a:pt x="608" y="1333"/>
                  </a:lnTo>
                  <a:lnTo>
                    <a:pt x="615" y="1338"/>
                  </a:lnTo>
                  <a:lnTo>
                    <a:pt x="622" y="1345"/>
                  </a:lnTo>
                  <a:lnTo>
                    <a:pt x="629" y="1350"/>
                  </a:lnTo>
                  <a:lnTo>
                    <a:pt x="638" y="1355"/>
                  </a:lnTo>
                  <a:lnTo>
                    <a:pt x="646" y="1360"/>
                  </a:lnTo>
                  <a:lnTo>
                    <a:pt x="654" y="1366"/>
                  </a:lnTo>
                  <a:lnTo>
                    <a:pt x="663" y="1371"/>
                  </a:lnTo>
                  <a:lnTo>
                    <a:pt x="672" y="1377"/>
                  </a:lnTo>
                  <a:lnTo>
                    <a:pt x="681" y="1382"/>
                  </a:lnTo>
                  <a:lnTo>
                    <a:pt x="690" y="1389"/>
                  </a:lnTo>
                  <a:lnTo>
                    <a:pt x="698" y="1394"/>
                  </a:lnTo>
                  <a:lnTo>
                    <a:pt x="708" y="1400"/>
                  </a:lnTo>
                  <a:lnTo>
                    <a:pt x="718" y="1405"/>
                  </a:lnTo>
                  <a:lnTo>
                    <a:pt x="730" y="1413"/>
                  </a:lnTo>
                  <a:lnTo>
                    <a:pt x="740" y="1418"/>
                  </a:lnTo>
                  <a:lnTo>
                    <a:pt x="751" y="1425"/>
                  </a:lnTo>
                  <a:lnTo>
                    <a:pt x="762" y="1430"/>
                  </a:lnTo>
                  <a:lnTo>
                    <a:pt x="774" y="1438"/>
                  </a:lnTo>
                  <a:lnTo>
                    <a:pt x="785" y="1443"/>
                  </a:lnTo>
                  <a:lnTo>
                    <a:pt x="798" y="1450"/>
                  </a:lnTo>
                  <a:lnTo>
                    <a:pt x="810" y="1457"/>
                  </a:lnTo>
                  <a:lnTo>
                    <a:pt x="823" y="1463"/>
                  </a:lnTo>
                  <a:lnTo>
                    <a:pt x="835" y="1469"/>
                  </a:lnTo>
                  <a:lnTo>
                    <a:pt x="849" y="1477"/>
                  </a:lnTo>
                  <a:lnTo>
                    <a:pt x="860" y="1483"/>
                  </a:lnTo>
                  <a:lnTo>
                    <a:pt x="873" y="1489"/>
                  </a:lnTo>
                  <a:lnTo>
                    <a:pt x="887" y="1496"/>
                  </a:lnTo>
                  <a:lnTo>
                    <a:pt x="899" y="1502"/>
                  </a:lnTo>
                  <a:lnTo>
                    <a:pt x="913" y="1508"/>
                  </a:lnTo>
                  <a:lnTo>
                    <a:pt x="926" y="1514"/>
                  </a:lnTo>
                  <a:lnTo>
                    <a:pt x="940" y="1521"/>
                  </a:lnTo>
                  <a:lnTo>
                    <a:pt x="953" y="1528"/>
                  </a:lnTo>
                  <a:lnTo>
                    <a:pt x="966" y="1533"/>
                  </a:lnTo>
                  <a:lnTo>
                    <a:pt x="980" y="1539"/>
                  </a:lnTo>
                  <a:lnTo>
                    <a:pt x="991" y="1546"/>
                  </a:lnTo>
                  <a:lnTo>
                    <a:pt x="1005" y="1552"/>
                  </a:lnTo>
                  <a:lnTo>
                    <a:pt x="1019" y="1558"/>
                  </a:lnTo>
                  <a:lnTo>
                    <a:pt x="1031" y="1565"/>
                  </a:lnTo>
                  <a:lnTo>
                    <a:pt x="1045" y="1571"/>
                  </a:lnTo>
                  <a:lnTo>
                    <a:pt x="1058" y="1577"/>
                  </a:lnTo>
                  <a:lnTo>
                    <a:pt x="1069" y="1583"/>
                  </a:lnTo>
                  <a:lnTo>
                    <a:pt x="1082" y="1588"/>
                  </a:lnTo>
                  <a:lnTo>
                    <a:pt x="1094" y="1594"/>
                  </a:lnTo>
                  <a:lnTo>
                    <a:pt x="1107" y="1600"/>
                  </a:lnTo>
                  <a:lnTo>
                    <a:pt x="1118" y="1605"/>
                  </a:lnTo>
                  <a:lnTo>
                    <a:pt x="1131" y="1610"/>
                  </a:lnTo>
                  <a:lnTo>
                    <a:pt x="1142" y="1616"/>
                  </a:lnTo>
                  <a:lnTo>
                    <a:pt x="1153" y="1621"/>
                  </a:lnTo>
                  <a:lnTo>
                    <a:pt x="1165" y="1625"/>
                  </a:lnTo>
                  <a:lnTo>
                    <a:pt x="1175" y="1630"/>
                  </a:lnTo>
                  <a:lnTo>
                    <a:pt x="1185" y="1635"/>
                  </a:lnTo>
                  <a:lnTo>
                    <a:pt x="1196" y="1640"/>
                  </a:lnTo>
                  <a:lnTo>
                    <a:pt x="1205" y="1644"/>
                  </a:lnTo>
                  <a:lnTo>
                    <a:pt x="1215" y="1648"/>
                  </a:lnTo>
                  <a:lnTo>
                    <a:pt x="1224" y="1653"/>
                  </a:lnTo>
                  <a:lnTo>
                    <a:pt x="1232" y="1656"/>
                  </a:lnTo>
                  <a:lnTo>
                    <a:pt x="1240" y="1659"/>
                  </a:lnTo>
                  <a:lnTo>
                    <a:pt x="1248" y="1663"/>
                  </a:lnTo>
                  <a:lnTo>
                    <a:pt x="1255" y="1665"/>
                  </a:lnTo>
                  <a:lnTo>
                    <a:pt x="1263" y="1669"/>
                  </a:lnTo>
                  <a:lnTo>
                    <a:pt x="1268" y="1671"/>
                  </a:lnTo>
                  <a:lnTo>
                    <a:pt x="1275" y="1674"/>
                  </a:lnTo>
                  <a:lnTo>
                    <a:pt x="1280" y="1676"/>
                  </a:lnTo>
                  <a:lnTo>
                    <a:pt x="1285" y="1679"/>
                  </a:lnTo>
                  <a:lnTo>
                    <a:pt x="1289" y="1680"/>
                  </a:lnTo>
                  <a:lnTo>
                    <a:pt x="1294" y="1683"/>
                  </a:lnTo>
                  <a:lnTo>
                    <a:pt x="1297" y="1684"/>
                  </a:lnTo>
                  <a:lnTo>
                    <a:pt x="1300" y="1685"/>
                  </a:lnTo>
                  <a:lnTo>
                    <a:pt x="1304" y="1686"/>
                  </a:lnTo>
                  <a:lnTo>
                    <a:pt x="1305" y="1688"/>
                  </a:lnTo>
                  <a:lnTo>
                    <a:pt x="1304" y="1688"/>
                  </a:lnTo>
                  <a:lnTo>
                    <a:pt x="1300" y="1688"/>
                  </a:lnTo>
                  <a:lnTo>
                    <a:pt x="1298" y="1686"/>
                  </a:lnTo>
                  <a:lnTo>
                    <a:pt x="1295" y="1686"/>
                  </a:lnTo>
                  <a:lnTo>
                    <a:pt x="1292" y="1686"/>
                  </a:lnTo>
                  <a:lnTo>
                    <a:pt x="1289" y="1686"/>
                  </a:lnTo>
                  <a:lnTo>
                    <a:pt x="1284" y="1685"/>
                  </a:lnTo>
                  <a:lnTo>
                    <a:pt x="1280" y="1685"/>
                  </a:lnTo>
                  <a:lnTo>
                    <a:pt x="1275" y="1685"/>
                  </a:lnTo>
                  <a:lnTo>
                    <a:pt x="1270" y="1685"/>
                  </a:lnTo>
                  <a:lnTo>
                    <a:pt x="1264" y="1684"/>
                  </a:lnTo>
                  <a:lnTo>
                    <a:pt x="1258" y="1684"/>
                  </a:lnTo>
                  <a:lnTo>
                    <a:pt x="1251" y="1684"/>
                  </a:lnTo>
                  <a:lnTo>
                    <a:pt x="1245" y="1684"/>
                  </a:lnTo>
                  <a:lnTo>
                    <a:pt x="1238" y="1683"/>
                  </a:lnTo>
                  <a:lnTo>
                    <a:pt x="1230" y="1681"/>
                  </a:lnTo>
                  <a:lnTo>
                    <a:pt x="1221" y="1681"/>
                  </a:lnTo>
                  <a:lnTo>
                    <a:pt x="1214" y="1680"/>
                  </a:lnTo>
                  <a:lnTo>
                    <a:pt x="1205" y="1679"/>
                  </a:lnTo>
                  <a:lnTo>
                    <a:pt x="1196" y="1679"/>
                  </a:lnTo>
                  <a:lnTo>
                    <a:pt x="1187" y="1678"/>
                  </a:lnTo>
                  <a:lnTo>
                    <a:pt x="1178" y="1678"/>
                  </a:lnTo>
                  <a:lnTo>
                    <a:pt x="1168" y="1676"/>
                  </a:lnTo>
                  <a:lnTo>
                    <a:pt x="1158" y="1675"/>
                  </a:lnTo>
                  <a:lnTo>
                    <a:pt x="1148" y="1674"/>
                  </a:lnTo>
                  <a:lnTo>
                    <a:pt x="1138" y="1674"/>
                  </a:lnTo>
                  <a:lnTo>
                    <a:pt x="1128" y="1671"/>
                  </a:lnTo>
                  <a:lnTo>
                    <a:pt x="1117" y="1671"/>
                  </a:lnTo>
                  <a:lnTo>
                    <a:pt x="1107" y="1669"/>
                  </a:lnTo>
                  <a:lnTo>
                    <a:pt x="1096" y="1669"/>
                  </a:lnTo>
                  <a:lnTo>
                    <a:pt x="1084" y="1666"/>
                  </a:lnTo>
                  <a:lnTo>
                    <a:pt x="1073" y="1665"/>
                  </a:lnTo>
                  <a:lnTo>
                    <a:pt x="1060" y="1663"/>
                  </a:lnTo>
                  <a:lnTo>
                    <a:pt x="1049" y="1663"/>
                  </a:lnTo>
                  <a:lnTo>
                    <a:pt x="1036" y="1660"/>
                  </a:lnTo>
                  <a:lnTo>
                    <a:pt x="1025" y="1659"/>
                  </a:lnTo>
                  <a:lnTo>
                    <a:pt x="1014" y="1656"/>
                  </a:lnTo>
                  <a:lnTo>
                    <a:pt x="1001" y="1655"/>
                  </a:lnTo>
                  <a:lnTo>
                    <a:pt x="989" y="1653"/>
                  </a:lnTo>
                  <a:lnTo>
                    <a:pt x="976" y="1651"/>
                  </a:lnTo>
                  <a:lnTo>
                    <a:pt x="964" y="1649"/>
                  </a:lnTo>
                  <a:lnTo>
                    <a:pt x="952" y="1648"/>
                  </a:lnTo>
                  <a:lnTo>
                    <a:pt x="940" y="1645"/>
                  </a:lnTo>
                  <a:lnTo>
                    <a:pt x="927" y="1643"/>
                  </a:lnTo>
                  <a:lnTo>
                    <a:pt x="915" y="1641"/>
                  </a:lnTo>
                  <a:lnTo>
                    <a:pt x="903" y="1639"/>
                  </a:lnTo>
                  <a:lnTo>
                    <a:pt x="891" y="1636"/>
                  </a:lnTo>
                  <a:lnTo>
                    <a:pt x="878" y="1634"/>
                  </a:lnTo>
                  <a:lnTo>
                    <a:pt x="866" y="1630"/>
                  </a:lnTo>
                  <a:lnTo>
                    <a:pt x="853" y="1629"/>
                  </a:lnTo>
                  <a:lnTo>
                    <a:pt x="840" y="1625"/>
                  </a:lnTo>
                  <a:lnTo>
                    <a:pt x="829" y="1622"/>
                  </a:lnTo>
                  <a:lnTo>
                    <a:pt x="817" y="1620"/>
                  </a:lnTo>
                  <a:lnTo>
                    <a:pt x="805" y="1617"/>
                  </a:lnTo>
                  <a:lnTo>
                    <a:pt x="793" y="1614"/>
                  </a:lnTo>
                  <a:lnTo>
                    <a:pt x="781" y="1611"/>
                  </a:lnTo>
                  <a:lnTo>
                    <a:pt x="770" y="1607"/>
                  </a:lnTo>
                  <a:lnTo>
                    <a:pt x="759" y="1605"/>
                  </a:lnTo>
                  <a:lnTo>
                    <a:pt x="747" y="1601"/>
                  </a:lnTo>
                  <a:lnTo>
                    <a:pt x="736" y="1599"/>
                  </a:lnTo>
                  <a:lnTo>
                    <a:pt x="726" y="1595"/>
                  </a:lnTo>
                  <a:lnTo>
                    <a:pt x="715" y="1592"/>
                  </a:lnTo>
                  <a:lnTo>
                    <a:pt x="703" y="1587"/>
                  </a:lnTo>
                  <a:lnTo>
                    <a:pt x="692" y="1583"/>
                  </a:lnTo>
                  <a:lnTo>
                    <a:pt x="681" y="1580"/>
                  </a:lnTo>
                  <a:lnTo>
                    <a:pt x="671" y="1575"/>
                  </a:lnTo>
                  <a:lnTo>
                    <a:pt x="659" y="1571"/>
                  </a:lnTo>
                  <a:lnTo>
                    <a:pt x="648" y="1566"/>
                  </a:lnTo>
                  <a:lnTo>
                    <a:pt x="637" y="1562"/>
                  </a:lnTo>
                  <a:lnTo>
                    <a:pt x="625" y="1557"/>
                  </a:lnTo>
                  <a:lnTo>
                    <a:pt x="613" y="1552"/>
                  </a:lnTo>
                  <a:lnTo>
                    <a:pt x="602" y="1547"/>
                  </a:lnTo>
                  <a:lnTo>
                    <a:pt x="590" y="1542"/>
                  </a:lnTo>
                  <a:lnTo>
                    <a:pt x="579" y="1537"/>
                  </a:lnTo>
                  <a:lnTo>
                    <a:pt x="568" y="1532"/>
                  </a:lnTo>
                  <a:lnTo>
                    <a:pt x="556" y="1527"/>
                  </a:lnTo>
                  <a:lnTo>
                    <a:pt x="544" y="1521"/>
                  </a:lnTo>
                  <a:lnTo>
                    <a:pt x="534" y="1517"/>
                  </a:lnTo>
                  <a:lnTo>
                    <a:pt x="521" y="1511"/>
                  </a:lnTo>
                  <a:lnTo>
                    <a:pt x="510" y="1506"/>
                  </a:lnTo>
                  <a:lnTo>
                    <a:pt x="499" y="1499"/>
                  </a:lnTo>
                  <a:lnTo>
                    <a:pt x="487" y="1494"/>
                  </a:lnTo>
                  <a:lnTo>
                    <a:pt x="477" y="1488"/>
                  </a:lnTo>
                  <a:lnTo>
                    <a:pt x="466" y="1483"/>
                  </a:lnTo>
                  <a:lnTo>
                    <a:pt x="455" y="1477"/>
                  </a:lnTo>
                  <a:lnTo>
                    <a:pt x="443" y="1472"/>
                  </a:lnTo>
                  <a:lnTo>
                    <a:pt x="432" y="1465"/>
                  </a:lnTo>
                  <a:lnTo>
                    <a:pt x="422" y="1460"/>
                  </a:lnTo>
                  <a:lnTo>
                    <a:pt x="411" y="1454"/>
                  </a:lnTo>
                  <a:lnTo>
                    <a:pt x="401" y="1449"/>
                  </a:lnTo>
                  <a:lnTo>
                    <a:pt x="390" y="1443"/>
                  </a:lnTo>
                  <a:lnTo>
                    <a:pt x="380" y="1438"/>
                  </a:lnTo>
                  <a:lnTo>
                    <a:pt x="370" y="1433"/>
                  </a:lnTo>
                  <a:lnTo>
                    <a:pt x="360" y="1428"/>
                  </a:lnTo>
                  <a:lnTo>
                    <a:pt x="350" y="1421"/>
                  </a:lnTo>
                  <a:lnTo>
                    <a:pt x="341" y="1416"/>
                  </a:lnTo>
                  <a:lnTo>
                    <a:pt x="331" y="1410"/>
                  </a:lnTo>
                  <a:lnTo>
                    <a:pt x="323" y="1405"/>
                  </a:lnTo>
                  <a:lnTo>
                    <a:pt x="314" y="1400"/>
                  </a:lnTo>
                  <a:lnTo>
                    <a:pt x="305" y="1395"/>
                  </a:lnTo>
                  <a:lnTo>
                    <a:pt x="296" y="1390"/>
                  </a:lnTo>
                  <a:lnTo>
                    <a:pt x="289" y="1385"/>
                  </a:lnTo>
                  <a:lnTo>
                    <a:pt x="280" y="1380"/>
                  </a:lnTo>
                  <a:lnTo>
                    <a:pt x="271" y="1376"/>
                  </a:lnTo>
                  <a:lnTo>
                    <a:pt x="265" y="1371"/>
                  </a:lnTo>
                  <a:lnTo>
                    <a:pt x="257" y="1367"/>
                  </a:lnTo>
                  <a:lnTo>
                    <a:pt x="250" y="1362"/>
                  </a:lnTo>
                  <a:lnTo>
                    <a:pt x="243" y="1359"/>
                  </a:lnTo>
                  <a:lnTo>
                    <a:pt x="236" y="1355"/>
                  </a:lnTo>
                  <a:lnTo>
                    <a:pt x="231" y="1351"/>
                  </a:lnTo>
                  <a:lnTo>
                    <a:pt x="225" y="1349"/>
                  </a:lnTo>
                  <a:lnTo>
                    <a:pt x="220" y="1345"/>
                  </a:lnTo>
                  <a:lnTo>
                    <a:pt x="213" y="1341"/>
                  </a:lnTo>
                  <a:lnTo>
                    <a:pt x="210" y="1338"/>
                  </a:lnTo>
                  <a:lnTo>
                    <a:pt x="203" y="1336"/>
                  </a:lnTo>
                  <a:lnTo>
                    <a:pt x="201" y="1333"/>
                  </a:lnTo>
                  <a:lnTo>
                    <a:pt x="196" y="1331"/>
                  </a:lnTo>
                  <a:lnTo>
                    <a:pt x="193" y="1328"/>
                  </a:lnTo>
                  <a:lnTo>
                    <a:pt x="187" y="1325"/>
                  </a:lnTo>
                  <a:lnTo>
                    <a:pt x="183" y="1322"/>
                  </a:lnTo>
                  <a:lnTo>
                    <a:pt x="181" y="1321"/>
                  </a:lnTo>
                  <a:lnTo>
                    <a:pt x="740" y="1773"/>
                  </a:lnTo>
                  <a:lnTo>
                    <a:pt x="739" y="1772"/>
                  </a:lnTo>
                  <a:lnTo>
                    <a:pt x="736" y="1772"/>
                  </a:lnTo>
                  <a:lnTo>
                    <a:pt x="732" y="1771"/>
                  </a:lnTo>
                  <a:lnTo>
                    <a:pt x="730" y="1771"/>
                  </a:lnTo>
                  <a:lnTo>
                    <a:pt x="727" y="1769"/>
                  </a:lnTo>
                  <a:lnTo>
                    <a:pt x="725" y="1769"/>
                  </a:lnTo>
                  <a:lnTo>
                    <a:pt x="720" y="1768"/>
                  </a:lnTo>
                  <a:lnTo>
                    <a:pt x="716" y="1767"/>
                  </a:lnTo>
                  <a:lnTo>
                    <a:pt x="711" y="1766"/>
                  </a:lnTo>
                  <a:lnTo>
                    <a:pt x="706" y="1764"/>
                  </a:lnTo>
                  <a:lnTo>
                    <a:pt x="700" y="1763"/>
                  </a:lnTo>
                  <a:lnTo>
                    <a:pt x="695" y="1763"/>
                  </a:lnTo>
                  <a:lnTo>
                    <a:pt x="688" y="1761"/>
                  </a:lnTo>
                  <a:lnTo>
                    <a:pt x="682" y="1761"/>
                  </a:lnTo>
                  <a:lnTo>
                    <a:pt x="675" y="1758"/>
                  </a:lnTo>
                  <a:lnTo>
                    <a:pt x="668" y="1757"/>
                  </a:lnTo>
                  <a:lnTo>
                    <a:pt x="661" y="1754"/>
                  </a:lnTo>
                  <a:lnTo>
                    <a:pt x="653" y="1753"/>
                  </a:lnTo>
                  <a:lnTo>
                    <a:pt x="644" y="1752"/>
                  </a:lnTo>
                  <a:lnTo>
                    <a:pt x="637" y="1749"/>
                  </a:lnTo>
                  <a:lnTo>
                    <a:pt x="629" y="1748"/>
                  </a:lnTo>
                  <a:lnTo>
                    <a:pt x="620" y="1747"/>
                  </a:lnTo>
                  <a:lnTo>
                    <a:pt x="612" y="1744"/>
                  </a:lnTo>
                  <a:lnTo>
                    <a:pt x="603" y="1742"/>
                  </a:lnTo>
                  <a:lnTo>
                    <a:pt x="593" y="1739"/>
                  </a:lnTo>
                  <a:lnTo>
                    <a:pt x="584" y="1738"/>
                  </a:lnTo>
                  <a:lnTo>
                    <a:pt x="574" y="1735"/>
                  </a:lnTo>
                  <a:lnTo>
                    <a:pt x="565" y="1733"/>
                  </a:lnTo>
                  <a:lnTo>
                    <a:pt x="555" y="1730"/>
                  </a:lnTo>
                  <a:lnTo>
                    <a:pt x="546" y="1729"/>
                  </a:lnTo>
                  <a:lnTo>
                    <a:pt x="535" y="1727"/>
                  </a:lnTo>
                  <a:lnTo>
                    <a:pt x="525" y="1724"/>
                  </a:lnTo>
                  <a:lnTo>
                    <a:pt x="515" y="1722"/>
                  </a:lnTo>
                  <a:lnTo>
                    <a:pt x="505" y="1719"/>
                  </a:lnTo>
                  <a:lnTo>
                    <a:pt x="495" y="1717"/>
                  </a:lnTo>
                  <a:lnTo>
                    <a:pt x="485" y="1714"/>
                  </a:lnTo>
                  <a:lnTo>
                    <a:pt x="475" y="1712"/>
                  </a:lnTo>
                  <a:lnTo>
                    <a:pt x="465" y="1709"/>
                  </a:lnTo>
                  <a:lnTo>
                    <a:pt x="455" y="1707"/>
                  </a:lnTo>
                  <a:lnTo>
                    <a:pt x="443" y="1704"/>
                  </a:lnTo>
                  <a:lnTo>
                    <a:pt x="433" y="1700"/>
                  </a:lnTo>
                  <a:lnTo>
                    <a:pt x="423" y="1698"/>
                  </a:lnTo>
                  <a:lnTo>
                    <a:pt x="412" y="1695"/>
                  </a:lnTo>
                  <a:lnTo>
                    <a:pt x="403" y="1693"/>
                  </a:lnTo>
                  <a:lnTo>
                    <a:pt x="393" y="1690"/>
                  </a:lnTo>
                  <a:lnTo>
                    <a:pt x="383" y="1688"/>
                  </a:lnTo>
                  <a:lnTo>
                    <a:pt x="373" y="1685"/>
                  </a:lnTo>
                  <a:lnTo>
                    <a:pt x="363" y="1683"/>
                  </a:lnTo>
                  <a:lnTo>
                    <a:pt x="353" y="1680"/>
                  </a:lnTo>
                  <a:lnTo>
                    <a:pt x="344" y="1678"/>
                  </a:lnTo>
                  <a:lnTo>
                    <a:pt x="334" y="1674"/>
                  </a:lnTo>
                  <a:lnTo>
                    <a:pt x="325" y="1673"/>
                  </a:lnTo>
                  <a:lnTo>
                    <a:pt x="316" y="1669"/>
                  </a:lnTo>
                  <a:lnTo>
                    <a:pt x="308" y="1666"/>
                  </a:lnTo>
                  <a:lnTo>
                    <a:pt x="299" y="1664"/>
                  </a:lnTo>
                  <a:lnTo>
                    <a:pt x="290" y="1661"/>
                  </a:lnTo>
                  <a:lnTo>
                    <a:pt x="282" y="1659"/>
                  </a:lnTo>
                  <a:lnTo>
                    <a:pt x="275" y="1656"/>
                  </a:lnTo>
                  <a:lnTo>
                    <a:pt x="267" y="1654"/>
                  </a:lnTo>
                  <a:lnTo>
                    <a:pt x="260" y="1651"/>
                  </a:lnTo>
                  <a:lnTo>
                    <a:pt x="252" y="1649"/>
                  </a:lnTo>
                  <a:lnTo>
                    <a:pt x="246" y="1648"/>
                  </a:lnTo>
                  <a:lnTo>
                    <a:pt x="240" y="1644"/>
                  </a:lnTo>
                  <a:lnTo>
                    <a:pt x="233" y="1641"/>
                  </a:lnTo>
                  <a:lnTo>
                    <a:pt x="226" y="1640"/>
                  </a:lnTo>
                  <a:lnTo>
                    <a:pt x="221" y="1637"/>
                  </a:lnTo>
                  <a:lnTo>
                    <a:pt x="213" y="1634"/>
                  </a:lnTo>
                  <a:lnTo>
                    <a:pt x="208" y="1632"/>
                  </a:lnTo>
                  <a:lnTo>
                    <a:pt x="202" y="1630"/>
                  </a:lnTo>
                  <a:lnTo>
                    <a:pt x="197" y="1627"/>
                  </a:lnTo>
                  <a:lnTo>
                    <a:pt x="191" y="1625"/>
                  </a:lnTo>
                  <a:lnTo>
                    <a:pt x="186" y="1622"/>
                  </a:lnTo>
                  <a:lnTo>
                    <a:pt x="181" y="1620"/>
                  </a:lnTo>
                  <a:lnTo>
                    <a:pt x="176" y="1617"/>
                  </a:lnTo>
                  <a:lnTo>
                    <a:pt x="171" y="1615"/>
                  </a:lnTo>
                  <a:lnTo>
                    <a:pt x="167" y="1612"/>
                  </a:lnTo>
                  <a:lnTo>
                    <a:pt x="162" y="1610"/>
                  </a:lnTo>
                  <a:lnTo>
                    <a:pt x="158" y="1607"/>
                  </a:lnTo>
                  <a:lnTo>
                    <a:pt x="153" y="1605"/>
                  </a:lnTo>
                  <a:lnTo>
                    <a:pt x="148" y="1602"/>
                  </a:lnTo>
                  <a:lnTo>
                    <a:pt x="144" y="1600"/>
                  </a:lnTo>
                  <a:lnTo>
                    <a:pt x="139" y="1597"/>
                  </a:lnTo>
                  <a:lnTo>
                    <a:pt x="135" y="1595"/>
                  </a:lnTo>
                  <a:lnTo>
                    <a:pt x="132" y="1594"/>
                  </a:lnTo>
                  <a:lnTo>
                    <a:pt x="128" y="1590"/>
                  </a:lnTo>
                  <a:lnTo>
                    <a:pt x="124" y="1588"/>
                  </a:lnTo>
                  <a:lnTo>
                    <a:pt x="120" y="1585"/>
                  </a:lnTo>
                  <a:lnTo>
                    <a:pt x="117" y="1583"/>
                  </a:lnTo>
                  <a:lnTo>
                    <a:pt x="114" y="1581"/>
                  </a:lnTo>
                  <a:lnTo>
                    <a:pt x="110" y="1578"/>
                  </a:lnTo>
                  <a:lnTo>
                    <a:pt x="106" y="1576"/>
                  </a:lnTo>
                  <a:lnTo>
                    <a:pt x="103" y="1573"/>
                  </a:lnTo>
                  <a:lnTo>
                    <a:pt x="100" y="1571"/>
                  </a:lnTo>
                  <a:lnTo>
                    <a:pt x="96" y="1570"/>
                  </a:lnTo>
                  <a:lnTo>
                    <a:pt x="93" y="1566"/>
                  </a:lnTo>
                  <a:lnTo>
                    <a:pt x="90" y="1563"/>
                  </a:lnTo>
                  <a:lnTo>
                    <a:pt x="86" y="1562"/>
                  </a:lnTo>
                  <a:lnTo>
                    <a:pt x="84" y="1560"/>
                  </a:lnTo>
                  <a:lnTo>
                    <a:pt x="78" y="1555"/>
                  </a:lnTo>
                  <a:lnTo>
                    <a:pt x="71" y="1550"/>
                  </a:lnTo>
                  <a:lnTo>
                    <a:pt x="66" y="1545"/>
                  </a:lnTo>
                  <a:lnTo>
                    <a:pt x="60" y="1539"/>
                  </a:lnTo>
                  <a:lnTo>
                    <a:pt x="54" y="1536"/>
                  </a:lnTo>
                  <a:lnTo>
                    <a:pt x="49" y="1531"/>
                  </a:lnTo>
                  <a:lnTo>
                    <a:pt x="42" y="1526"/>
                  </a:lnTo>
                  <a:lnTo>
                    <a:pt x="36" y="1522"/>
                  </a:lnTo>
                  <a:lnTo>
                    <a:pt x="31" y="1517"/>
                  </a:lnTo>
                  <a:lnTo>
                    <a:pt x="25" y="1513"/>
                  </a:lnTo>
                  <a:lnTo>
                    <a:pt x="18" y="1508"/>
                  </a:lnTo>
                  <a:lnTo>
                    <a:pt x="12" y="1504"/>
                  </a:lnTo>
                  <a:lnTo>
                    <a:pt x="8" y="1502"/>
                  </a:lnTo>
                  <a:lnTo>
                    <a:pt x="6" y="1499"/>
                  </a:lnTo>
                  <a:lnTo>
                    <a:pt x="2" y="1497"/>
                  </a:lnTo>
                  <a:lnTo>
                    <a:pt x="0" y="14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75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0" name="Freeform 7"/>
            <p:cNvSpPr>
              <a:spLocks/>
            </p:cNvSpPr>
            <p:nvPr/>
          </p:nvSpPr>
          <p:spPr bwMode="auto">
            <a:xfrm>
              <a:off x="3000" y="3429"/>
              <a:ext cx="1665" cy="98"/>
            </a:xfrm>
            <a:custGeom>
              <a:avLst/>
              <a:gdLst>
                <a:gd name="T0" fmla="*/ 0 w 1665"/>
                <a:gd name="T1" fmla="*/ 0 h 98"/>
                <a:gd name="T2" fmla="*/ 1195 w 1665"/>
                <a:gd name="T3" fmla="*/ 14 h 98"/>
                <a:gd name="T4" fmla="*/ 1665 w 1665"/>
                <a:gd name="T5" fmla="*/ 24 h 98"/>
                <a:gd name="T6" fmla="*/ 1665 w 1665"/>
                <a:gd name="T7" fmla="*/ 98 h 98"/>
                <a:gd name="T8" fmla="*/ 0 w 1665"/>
                <a:gd name="T9" fmla="*/ 98 h 98"/>
                <a:gd name="T10" fmla="*/ 0 w 1665"/>
                <a:gd name="T11" fmla="*/ 0 h 98"/>
                <a:gd name="T12" fmla="*/ 0 w 1665"/>
                <a:gd name="T13" fmla="*/ 0 h 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5"/>
                <a:gd name="T22" fmla="*/ 0 h 98"/>
                <a:gd name="T23" fmla="*/ 1665 w 1665"/>
                <a:gd name="T24" fmla="*/ 98 h 9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5" h="98">
                  <a:moveTo>
                    <a:pt x="0" y="0"/>
                  </a:moveTo>
                  <a:lnTo>
                    <a:pt x="1195" y="14"/>
                  </a:lnTo>
                  <a:lnTo>
                    <a:pt x="1665" y="24"/>
                  </a:lnTo>
                  <a:lnTo>
                    <a:pt x="1665" y="98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696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1" name="Freeform 8"/>
            <p:cNvSpPr>
              <a:spLocks/>
            </p:cNvSpPr>
            <p:nvPr/>
          </p:nvSpPr>
          <p:spPr bwMode="auto">
            <a:xfrm>
              <a:off x="3000" y="3415"/>
              <a:ext cx="1253" cy="88"/>
            </a:xfrm>
            <a:custGeom>
              <a:avLst/>
              <a:gdLst>
                <a:gd name="T0" fmla="*/ 5 w 1253"/>
                <a:gd name="T1" fmla="*/ 0 h 88"/>
                <a:gd name="T2" fmla="*/ 1013 w 1253"/>
                <a:gd name="T3" fmla="*/ 16 h 88"/>
                <a:gd name="T4" fmla="*/ 522 w 1253"/>
                <a:gd name="T5" fmla="*/ 44 h 88"/>
                <a:gd name="T6" fmla="*/ 1253 w 1253"/>
                <a:gd name="T7" fmla="*/ 88 h 88"/>
                <a:gd name="T8" fmla="*/ 0 w 1253"/>
                <a:gd name="T9" fmla="*/ 60 h 88"/>
                <a:gd name="T10" fmla="*/ 5 w 1253"/>
                <a:gd name="T11" fmla="*/ 0 h 88"/>
                <a:gd name="T12" fmla="*/ 5 w 1253"/>
                <a:gd name="T13" fmla="*/ 0 h 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53"/>
                <a:gd name="T22" fmla="*/ 0 h 88"/>
                <a:gd name="T23" fmla="*/ 1253 w 1253"/>
                <a:gd name="T24" fmla="*/ 88 h 8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53" h="88">
                  <a:moveTo>
                    <a:pt x="5" y="0"/>
                  </a:moveTo>
                  <a:lnTo>
                    <a:pt x="1013" y="16"/>
                  </a:lnTo>
                  <a:lnTo>
                    <a:pt x="522" y="44"/>
                  </a:lnTo>
                  <a:lnTo>
                    <a:pt x="1253" y="88"/>
                  </a:lnTo>
                  <a:lnTo>
                    <a:pt x="0" y="6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8D9D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2" name="Freeform 9"/>
            <p:cNvSpPr>
              <a:spLocks/>
            </p:cNvSpPr>
            <p:nvPr/>
          </p:nvSpPr>
          <p:spPr bwMode="auto">
            <a:xfrm>
              <a:off x="4093" y="2341"/>
              <a:ext cx="504" cy="775"/>
            </a:xfrm>
            <a:custGeom>
              <a:avLst/>
              <a:gdLst>
                <a:gd name="T0" fmla="*/ 0 w 504"/>
                <a:gd name="T1" fmla="*/ 697 h 775"/>
                <a:gd name="T2" fmla="*/ 226 w 504"/>
                <a:gd name="T3" fmla="*/ 5 h 775"/>
                <a:gd name="T4" fmla="*/ 254 w 504"/>
                <a:gd name="T5" fmla="*/ 0 h 775"/>
                <a:gd name="T6" fmla="*/ 504 w 504"/>
                <a:gd name="T7" fmla="*/ 775 h 775"/>
                <a:gd name="T8" fmla="*/ 479 w 504"/>
                <a:gd name="T9" fmla="*/ 770 h 775"/>
                <a:gd name="T10" fmla="*/ 248 w 504"/>
                <a:gd name="T11" fmla="*/ 35 h 775"/>
                <a:gd name="T12" fmla="*/ 232 w 504"/>
                <a:gd name="T13" fmla="*/ 34 h 775"/>
                <a:gd name="T14" fmla="*/ 20 w 504"/>
                <a:gd name="T15" fmla="*/ 693 h 775"/>
                <a:gd name="T16" fmla="*/ 0 w 504"/>
                <a:gd name="T17" fmla="*/ 697 h 775"/>
                <a:gd name="T18" fmla="*/ 0 w 504"/>
                <a:gd name="T19" fmla="*/ 697 h 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04"/>
                <a:gd name="T31" fmla="*/ 0 h 775"/>
                <a:gd name="T32" fmla="*/ 504 w 504"/>
                <a:gd name="T33" fmla="*/ 775 h 77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04" h="775">
                  <a:moveTo>
                    <a:pt x="0" y="697"/>
                  </a:moveTo>
                  <a:lnTo>
                    <a:pt x="226" y="5"/>
                  </a:lnTo>
                  <a:lnTo>
                    <a:pt x="254" y="0"/>
                  </a:lnTo>
                  <a:lnTo>
                    <a:pt x="504" y="775"/>
                  </a:lnTo>
                  <a:lnTo>
                    <a:pt x="479" y="770"/>
                  </a:lnTo>
                  <a:lnTo>
                    <a:pt x="248" y="35"/>
                  </a:lnTo>
                  <a:lnTo>
                    <a:pt x="232" y="34"/>
                  </a:lnTo>
                  <a:lnTo>
                    <a:pt x="20" y="693"/>
                  </a:lnTo>
                  <a:lnTo>
                    <a:pt x="0" y="697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3" name="Freeform 10"/>
            <p:cNvSpPr>
              <a:spLocks/>
            </p:cNvSpPr>
            <p:nvPr/>
          </p:nvSpPr>
          <p:spPr bwMode="auto">
            <a:xfrm>
              <a:off x="4288" y="2783"/>
              <a:ext cx="76" cy="235"/>
            </a:xfrm>
            <a:custGeom>
              <a:avLst/>
              <a:gdLst>
                <a:gd name="T0" fmla="*/ 17 w 76"/>
                <a:gd name="T1" fmla="*/ 118 h 235"/>
                <a:gd name="T2" fmla="*/ 12 w 76"/>
                <a:gd name="T3" fmla="*/ 60 h 235"/>
                <a:gd name="T4" fmla="*/ 30 w 76"/>
                <a:gd name="T5" fmla="*/ 45 h 235"/>
                <a:gd name="T6" fmla="*/ 32 w 76"/>
                <a:gd name="T7" fmla="*/ 31 h 235"/>
                <a:gd name="T8" fmla="*/ 31 w 76"/>
                <a:gd name="T9" fmla="*/ 16 h 235"/>
                <a:gd name="T10" fmla="*/ 31 w 76"/>
                <a:gd name="T11" fmla="*/ 14 h 235"/>
                <a:gd name="T12" fmla="*/ 34 w 76"/>
                <a:gd name="T13" fmla="*/ 9 h 235"/>
                <a:gd name="T14" fmla="*/ 37 w 76"/>
                <a:gd name="T15" fmla="*/ 4 h 235"/>
                <a:gd name="T16" fmla="*/ 43 w 76"/>
                <a:gd name="T17" fmla="*/ 1 h 235"/>
                <a:gd name="T18" fmla="*/ 48 w 76"/>
                <a:gd name="T19" fmla="*/ 0 h 235"/>
                <a:gd name="T20" fmla="*/ 53 w 76"/>
                <a:gd name="T21" fmla="*/ 3 h 235"/>
                <a:gd name="T22" fmla="*/ 54 w 76"/>
                <a:gd name="T23" fmla="*/ 5 h 235"/>
                <a:gd name="T24" fmla="*/ 55 w 76"/>
                <a:gd name="T25" fmla="*/ 8 h 235"/>
                <a:gd name="T26" fmla="*/ 58 w 76"/>
                <a:gd name="T27" fmla="*/ 10 h 235"/>
                <a:gd name="T28" fmla="*/ 59 w 76"/>
                <a:gd name="T29" fmla="*/ 14 h 235"/>
                <a:gd name="T30" fmla="*/ 59 w 76"/>
                <a:gd name="T31" fmla="*/ 18 h 235"/>
                <a:gd name="T32" fmla="*/ 60 w 76"/>
                <a:gd name="T33" fmla="*/ 20 h 235"/>
                <a:gd name="T34" fmla="*/ 60 w 76"/>
                <a:gd name="T35" fmla="*/ 23 h 235"/>
                <a:gd name="T36" fmla="*/ 60 w 76"/>
                <a:gd name="T37" fmla="*/ 26 h 235"/>
                <a:gd name="T38" fmla="*/ 60 w 76"/>
                <a:gd name="T39" fmla="*/ 31 h 235"/>
                <a:gd name="T40" fmla="*/ 60 w 76"/>
                <a:gd name="T41" fmla="*/ 33 h 235"/>
                <a:gd name="T42" fmla="*/ 49 w 76"/>
                <a:gd name="T43" fmla="*/ 45 h 235"/>
                <a:gd name="T44" fmla="*/ 64 w 76"/>
                <a:gd name="T45" fmla="*/ 87 h 235"/>
                <a:gd name="T46" fmla="*/ 76 w 76"/>
                <a:gd name="T47" fmla="*/ 178 h 235"/>
                <a:gd name="T48" fmla="*/ 69 w 76"/>
                <a:gd name="T49" fmla="*/ 233 h 235"/>
                <a:gd name="T50" fmla="*/ 68 w 76"/>
                <a:gd name="T51" fmla="*/ 233 h 235"/>
                <a:gd name="T52" fmla="*/ 65 w 76"/>
                <a:gd name="T53" fmla="*/ 233 h 235"/>
                <a:gd name="T54" fmla="*/ 61 w 76"/>
                <a:gd name="T55" fmla="*/ 233 h 235"/>
                <a:gd name="T56" fmla="*/ 58 w 76"/>
                <a:gd name="T57" fmla="*/ 234 h 235"/>
                <a:gd name="T58" fmla="*/ 53 w 76"/>
                <a:gd name="T59" fmla="*/ 234 h 235"/>
                <a:gd name="T60" fmla="*/ 46 w 76"/>
                <a:gd name="T61" fmla="*/ 234 h 235"/>
                <a:gd name="T62" fmla="*/ 41 w 76"/>
                <a:gd name="T63" fmla="*/ 234 h 235"/>
                <a:gd name="T64" fmla="*/ 35 w 76"/>
                <a:gd name="T65" fmla="*/ 234 h 235"/>
                <a:gd name="T66" fmla="*/ 29 w 76"/>
                <a:gd name="T67" fmla="*/ 234 h 235"/>
                <a:gd name="T68" fmla="*/ 22 w 76"/>
                <a:gd name="T69" fmla="*/ 234 h 235"/>
                <a:gd name="T70" fmla="*/ 16 w 76"/>
                <a:gd name="T71" fmla="*/ 234 h 235"/>
                <a:gd name="T72" fmla="*/ 11 w 76"/>
                <a:gd name="T73" fmla="*/ 235 h 235"/>
                <a:gd name="T74" fmla="*/ 7 w 76"/>
                <a:gd name="T75" fmla="*/ 234 h 235"/>
                <a:gd name="T76" fmla="*/ 4 w 76"/>
                <a:gd name="T77" fmla="*/ 234 h 235"/>
                <a:gd name="T78" fmla="*/ 1 w 76"/>
                <a:gd name="T79" fmla="*/ 234 h 235"/>
                <a:gd name="T80" fmla="*/ 1 w 76"/>
                <a:gd name="T81" fmla="*/ 231 h 235"/>
                <a:gd name="T82" fmla="*/ 1 w 76"/>
                <a:gd name="T83" fmla="*/ 229 h 235"/>
                <a:gd name="T84" fmla="*/ 1 w 76"/>
                <a:gd name="T85" fmla="*/ 224 h 235"/>
                <a:gd name="T86" fmla="*/ 1 w 76"/>
                <a:gd name="T87" fmla="*/ 220 h 235"/>
                <a:gd name="T88" fmla="*/ 1 w 76"/>
                <a:gd name="T89" fmla="*/ 214 h 235"/>
                <a:gd name="T90" fmla="*/ 1 w 76"/>
                <a:gd name="T91" fmla="*/ 209 h 235"/>
                <a:gd name="T92" fmla="*/ 1 w 76"/>
                <a:gd name="T93" fmla="*/ 201 h 235"/>
                <a:gd name="T94" fmla="*/ 1 w 76"/>
                <a:gd name="T95" fmla="*/ 196 h 235"/>
                <a:gd name="T96" fmla="*/ 0 w 76"/>
                <a:gd name="T97" fmla="*/ 192 h 235"/>
                <a:gd name="T98" fmla="*/ 0 w 76"/>
                <a:gd name="T99" fmla="*/ 189 h 235"/>
                <a:gd name="T100" fmla="*/ 0 w 76"/>
                <a:gd name="T101" fmla="*/ 186 h 235"/>
                <a:gd name="T102" fmla="*/ 0 w 76"/>
                <a:gd name="T103" fmla="*/ 182 h 235"/>
                <a:gd name="T104" fmla="*/ 0 w 76"/>
                <a:gd name="T105" fmla="*/ 177 h 235"/>
                <a:gd name="T106" fmla="*/ 0 w 76"/>
                <a:gd name="T107" fmla="*/ 172 h 235"/>
                <a:gd name="T108" fmla="*/ 0 w 76"/>
                <a:gd name="T109" fmla="*/ 167 h 235"/>
                <a:gd name="T110" fmla="*/ 0 w 76"/>
                <a:gd name="T111" fmla="*/ 165 h 235"/>
                <a:gd name="T112" fmla="*/ 0 w 76"/>
                <a:gd name="T113" fmla="*/ 162 h 235"/>
                <a:gd name="T114" fmla="*/ 17 w 76"/>
                <a:gd name="T115" fmla="*/ 118 h 235"/>
                <a:gd name="T116" fmla="*/ 17 w 76"/>
                <a:gd name="T117" fmla="*/ 118 h 23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"/>
                <a:gd name="T178" fmla="*/ 0 h 235"/>
                <a:gd name="T179" fmla="*/ 76 w 76"/>
                <a:gd name="T180" fmla="*/ 235 h 23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" h="235">
                  <a:moveTo>
                    <a:pt x="17" y="118"/>
                  </a:moveTo>
                  <a:lnTo>
                    <a:pt x="12" y="60"/>
                  </a:lnTo>
                  <a:lnTo>
                    <a:pt x="30" y="45"/>
                  </a:lnTo>
                  <a:lnTo>
                    <a:pt x="32" y="31"/>
                  </a:lnTo>
                  <a:lnTo>
                    <a:pt x="31" y="16"/>
                  </a:lnTo>
                  <a:lnTo>
                    <a:pt x="31" y="14"/>
                  </a:lnTo>
                  <a:lnTo>
                    <a:pt x="34" y="9"/>
                  </a:lnTo>
                  <a:lnTo>
                    <a:pt x="37" y="4"/>
                  </a:lnTo>
                  <a:lnTo>
                    <a:pt x="43" y="1"/>
                  </a:lnTo>
                  <a:lnTo>
                    <a:pt x="48" y="0"/>
                  </a:lnTo>
                  <a:lnTo>
                    <a:pt x="53" y="3"/>
                  </a:lnTo>
                  <a:lnTo>
                    <a:pt x="54" y="5"/>
                  </a:lnTo>
                  <a:lnTo>
                    <a:pt x="55" y="8"/>
                  </a:lnTo>
                  <a:lnTo>
                    <a:pt x="58" y="10"/>
                  </a:lnTo>
                  <a:lnTo>
                    <a:pt x="59" y="14"/>
                  </a:lnTo>
                  <a:lnTo>
                    <a:pt x="59" y="18"/>
                  </a:lnTo>
                  <a:lnTo>
                    <a:pt x="60" y="20"/>
                  </a:lnTo>
                  <a:lnTo>
                    <a:pt x="60" y="23"/>
                  </a:lnTo>
                  <a:lnTo>
                    <a:pt x="60" y="26"/>
                  </a:lnTo>
                  <a:lnTo>
                    <a:pt x="60" y="31"/>
                  </a:lnTo>
                  <a:lnTo>
                    <a:pt x="60" y="33"/>
                  </a:lnTo>
                  <a:lnTo>
                    <a:pt x="49" y="45"/>
                  </a:lnTo>
                  <a:lnTo>
                    <a:pt x="64" y="87"/>
                  </a:lnTo>
                  <a:lnTo>
                    <a:pt x="76" y="178"/>
                  </a:lnTo>
                  <a:lnTo>
                    <a:pt x="69" y="233"/>
                  </a:lnTo>
                  <a:lnTo>
                    <a:pt x="68" y="233"/>
                  </a:lnTo>
                  <a:lnTo>
                    <a:pt x="65" y="233"/>
                  </a:lnTo>
                  <a:lnTo>
                    <a:pt x="61" y="233"/>
                  </a:lnTo>
                  <a:lnTo>
                    <a:pt x="58" y="234"/>
                  </a:lnTo>
                  <a:lnTo>
                    <a:pt x="53" y="234"/>
                  </a:lnTo>
                  <a:lnTo>
                    <a:pt x="46" y="234"/>
                  </a:lnTo>
                  <a:lnTo>
                    <a:pt x="41" y="234"/>
                  </a:lnTo>
                  <a:lnTo>
                    <a:pt x="35" y="234"/>
                  </a:lnTo>
                  <a:lnTo>
                    <a:pt x="29" y="234"/>
                  </a:lnTo>
                  <a:lnTo>
                    <a:pt x="22" y="234"/>
                  </a:lnTo>
                  <a:lnTo>
                    <a:pt x="16" y="234"/>
                  </a:lnTo>
                  <a:lnTo>
                    <a:pt x="11" y="235"/>
                  </a:lnTo>
                  <a:lnTo>
                    <a:pt x="7" y="234"/>
                  </a:lnTo>
                  <a:lnTo>
                    <a:pt x="4" y="234"/>
                  </a:lnTo>
                  <a:lnTo>
                    <a:pt x="1" y="234"/>
                  </a:lnTo>
                  <a:lnTo>
                    <a:pt x="1" y="231"/>
                  </a:lnTo>
                  <a:lnTo>
                    <a:pt x="1" y="229"/>
                  </a:lnTo>
                  <a:lnTo>
                    <a:pt x="1" y="224"/>
                  </a:lnTo>
                  <a:lnTo>
                    <a:pt x="1" y="220"/>
                  </a:lnTo>
                  <a:lnTo>
                    <a:pt x="1" y="214"/>
                  </a:lnTo>
                  <a:lnTo>
                    <a:pt x="1" y="209"/>
                  </a:lnTo>
                  <a:lnTo>
                    <a:pt x="1" y="201"/>
                  </a:lnTo>
                  <a:lnTo>
                    <a:pt x="1" y="196"/>
                  </a:lnTo>
                  <a:lnTo>
                    <a:pt x="0" y="192"/>
                  </a:lnTo>
                  <a:lnTo>
                    <a:pt x="0" y="189"/>
                  </a:lnTo>
                  <a:lnTo>
                    <a:pt x="0" y="186"/>
                  </a:lnTo>
                  <a:lnTo>
                    <a:pt x="0" y="182"/>
                  </a:lnTo>
                  <a:lnTo>
                    <a:pt x="0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5"/>
                  </a:lnTo>
                  <a:lnTo>
                    <a:pt x="0" y="162"/>
                  </a:lnTo>
                  <a:lnTo>
                    <a:pt x="17" y="118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4" name="Freeform 11"/>
            <p:cNvSpPr>
              <a:spLocks/>
            </p:cNvSpPr>
            <p:nvPr/>
          </p:nvSpPr>
          <p:spPr bwMode="auto">
            <a:xfrm>
              <a:off x="4097" y="2754"/>
              <a:ext cx="225" cy="265"/>
            </a:xfrm>
            <a:custGeom>
              <a:avLst/>
              <a:gdLst>
                <a:gd name="T0" fmla="*/ 0 w 225"/>
                <a:gd name="T1" fmla="*/ 206 h 265"/>
                <a:gd name="T2" fmla="*/ 16 w 225"/>
                <a:gd name="T3" fmla="*/ 200 h 265"/>
                <a:gd name="T4" fmla="*/ 15 w 225"/>
                <a:gd name="T5" fmla="*/ 192 h 265"/>
                <a:gd name="T6" fmla="*/ 15 w 225"/>
                <a:gd name="T7" fmla="*/ 184 h 265"/>
                <a:gd name="T8" fmla="*/ 14 w 225"/>
                <a:gd name="T9" fmla="*/ 176 h 265"/>
                <a:gd name="T10" fmla="*/ 14 w 225"/>
                <a:gd name="T11" fmla="*/ 170 h 265"/>
                <a:gd name="T12" fmla="*/ 14 w 225"/>
                <a:gd name="T13" fmla="*/ 162 h 265"/>
                <a:gd name="T14" fmla="*/ 15 w 225"/>
                <a:gd name="T15" fmla="*/ 155 h 265"/>
                <a:gd name="T16" fmla="*/ 15 w 225"/>
                <a:gd name="T17" fmla="*/ 147 h 265"/>
                <a:gd name="T18" fmla="*/ 16 w 225"/>
                <a:gd name="T19" fmla="*/ 140 h 265"/>
                <a:gd name="T20" fmla="*/ 17 w 225"/>
                <a:gd name="T21" fmla="*/ 133 h 265"/>
                <a:gd name="T22" fmla="*/ 20 w 225"/>
                <a:gd name="T23" fmla="*/ 126 h 265"/>
                <a:gd name="T24" fmla="*/ 22 w 225"/>
                <a:gd name="T25" fmla="*/ 121 h 265"/>
                <a:gd name="T26" fmla="*/ 34 w 225"/>
                <a:gd name="T27" fmla="*/ 101 h 265"/>
                <a:gd name="T28" fmla="*/ 15 w 225"/>
                <a:gd name="T29" fmla="*/ 47 h 265"/>
                <a:gd name="T30" fmla="*/ 20 w 225"/>
                <a:gd name="T31" fmla="*/ 45 h 265"/>
                <a:gd name="T32" fmla="*/ 26 w 225"/>
                <a:gd name="T33" fmla="*/ 45 h 265"/>
                <a:gd name="T34" fmla="*/ 34 w 225"/>
                <a:gd name="T35" fmla="*/ 47 h 265"/>
                <a:gd name="T36" fmla="*/ 40 w 225"/>
                <a:gd name="T37" fmla="*/ 48 h 265"/>
                <a:gd name="T38" fmla="*/ 46 w 225"/>
                <a:gd name="T39" fmla="*/ 49 h 265"/>
                <a:gd name="T40" fmla="*/ 53 w 225"/>
                <a:gd name="T41" fmla="*/ 53 h 265"/>
                <a:gd name="T42" fmla="*/ 58 w 225"/>
                <a:gd name="T43" fmla="*/ 93 h 265"/>
                <a:gd name="T44" fmla="*/ 80 w 225"/>
                <a:gd name="T45" fmla="*/ 133 h 265"/>
                <a:gd name="T46" fmla="*/ 103 w 225"/>
                <a:gd name="T47" fmla="*/ 79 h 265"/>
                <a:gd name="T48" fmla="*/ 85 w 225"/>
                <a:gd name="T49" fmla="*/ 58 h 265"/>
                <a:gd name="T50" fmla="*/ 90 w 225"/>
                <a:gd name="T51" fmla="*/ 19 h 265"/>
                <a:gd name="T52" fmla="*/ 95 w 225"/>
                <a:gd name="T53" fmla="*/ 14 h 265"/>
                <a:gd name="T54" fmla="*/ 103 w 225"/>
                <a:gd name="T55" fmla="*/ 11 h 265"/>
                <a:gd name="T56" fmla="*/ 109 w 225"/>
                <a:gd name="T57" fmla="*/ 14 h 265"/>
                <a:gd name="T58" fmla="*/ 117 w 225"/>
                <a:gd name="T59" fmla="*/ 18 h 265"/>
                <a:gd name="T60" fmla="*/ 124 w 225"/>
                <a:gd name="T61" fmla="*/ 27 h 265"/>
                <a:gd name="T62" fmla="*/ 125 w 225"/>
                <a:gd name="T63" fmla="*/ 59 h 265"/>
                <a:gd name="T64" fmla="*/ 147 w 225"/>
                <a:gd name="T65" fmla="*/ 84 h 265"/>
                <a:gd name="T66" fmla="*/ 171 w 225"/>
                <a:gd name="T67" fmla="*/ 55 h 265"/>
                <a:gd name="T68" fmla="*/ 169 w 225"/>
                <a:gd name="T69" fmla="*/ 38 h 265"/>
                <a:gd name="T70" fmla="*/ 166 w 225"/>
                <a:gd name="T71" fmla="*/ 30 h 265"/>
                <a:gd name="T72" fmla="*/ 164 w 225"/>
                <a:gd name="T73" fmla="*/ 24 h 265"/>
                <a:gd name="T74" fmla="*/ 164 w 225"/>
                <a:gd name="T75" fmla="*/ 17 h 265"/>
                <a:gd name="T76" fmla="*/ 167 w 225"/>
                <a:gd name="T77" fmla="*/ 10 h 265"/>
                <a:gd name="T78" fmla="*/ 172 w 225"/>
                <a:gd name="T79" fmla="*/ 3 h 265"/>
                <a:gd name="T80" fmla="*/ 183 w 225"/>
                <a:gd name="T81" fmla="*/ 0 h 265"/>
                <a:gd name="T82" fmla="*/ 192 w 225"/>
                <a:gd name="T83" fmla="*/ 3 h 265"/>
                <a:gd name="T84" fmla="*/ 205 w 225"/>
                <a:gd name="T85" fmla="*/ 27 h 265"/>
                <a:gd name="T86" fmla="*/ 191 w 225"/>
                <a:gd name="T87" fmla="*/ 53 h 265"/>
                <a:gd name="T88" fmla="*/ 218 w 225"/>
                <a:gd name="T89" fmla="*/ 102 h 265"/>
                <a:gd name="T90" fmla="*/ 213 w 225"/>
                <a:gd name="T91" fmla="*/ 176 h 265"/>
                <a:gd name="T92" fmla="*/ 225 w 225"/>
                <a:gd name="T93" fmla="*/ 195 h 265"/>
                <a:gd name="T94" fmla="*/ 6 w 225"/>
                <a:gd name="T95" fmla="*/ 265 h 26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265"/>
                <a:gd name="T146" fmla="*/ 225 w 225"/>
                <a:gd name="T147" fmla="*/ 265 h 265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265">
                  <a:moveTo>
                    <a:pt x="6" y="265"/>
                  </a:moveTo>
                  <a:lnTo>
                    <a:pt x="0" y="206"/>
                  </a:lnTo>
                  <a:lnTo>
                    <a:pt x="17" y="201"/>
                  </a:lnTo>
                  <a:lnTo>
                    <a:pt x="16" y="200"/>
                  </a:lnTo>
                  <a:lnTo>
                    <a:pt x="16" y="197"/>
                  </a:lnTo>
                  <a:lnTo>
                    <a:pt x="15" y="192"/>
                  </a:lnTo>
                  <a:lnTo>
                    <a:pt x="15" y="187"/>
                  </a:lnTo>
                  <a:lnTo>
                    <a:pt x="15" y="184"/>
                  </a:lnTo>
                  <a:lnTo>
                    <a:pt x="15" y="180"/>
                  </a:lnTo>
                  <a:lnTo>
                    <a:pt x="14" y="176"/>
                  </a:lnTo>
                  <a:lnTo>
                    <a:pt x="14" y="174"/>
                  </a:lnTo>
                  <a:lnTo>
                    <a:pt x="14" y="170"/>
                  </a:lnTo>
                  <a:lnTo>
                    <a:pt x="14" y="166"/>
                  </a:lnTo>
                  <a:lnTo>
                    <a:pt x="14" y="162"/>
                  </a:lnTo>
                  <a:lnTo>
                    <a:pt x="15" y="158"/>
                  </a:lnTo>
                  <a:lnTo>
                    <a:pt x="15" y="155"/>
                  </a:lnTo>
                  <a:lnTo>
                    <a:pt x="15" y="151"/>
                  </a:lnTo>
                  <a:lnTo>
                    <a:pt x="15" y="147"/>
                  </a:lnTo>
                  <a:lnTo>
                    <a:pt x="16" y="143"/>
                  </a:lnTo>
                  <a:lnTo>
                    <a:pt x="16" y="140"/>
                  </a:lnTo>
                  <a:lnTo>
                    <a:pt x="17" y="136"/>
                  </a:lnTo>
                  <a:lnTo>
                    <a:pt x="17" y="133"/>
                  </a:lnTo>
                  <a:lnTo>
                    <a:pt x="19" y="131"/>
                  </a:lnTo>
                  <a:lnTo>
                    <a:pt x="20" y="126"/>
                  </a:lnTo>
                  <a:lnTo>
                    <a:pt x="21" y="123"/>
                  </a:lnTo>
                  <a:lnTo>
                    <a:pt x="22" y="121"/>
                  </a:lnTo>
                  <a:lnTo>
                    <a:pt x="22" y="120"/>
                  </a:lnTo>
                  <a:lnTo>
                    <a:pt x="34" y="101"/>
                  </a:lnTo>
                  <a:lnTo>
                    <a:pt x="15" y="88"/>
                  </a:lnTo>
                  <a:lnTo>
                    <a:pt x="15" y="47"/>
                  </a:lnTo>
                  <a:lnTo>
                    <a:pt x="16" y="45"/>
                  </a:lnTo>
                  <a:lnTo>
                    <a:pt x="20" y="45"/>
                  </a:lnTo>
                  <a:lnTo>
                    <a:pt x="22" y="45"/>
                  </a:lnTo>
                  <a:lnTo>
                    <a:pt x="26" y="45"/>
                  </a:lnTo>
                  <a:lnTo>
                    <a:pt x="30" y="45"/>
                  </a:lnTo>
                  <a:lnTo>
                    <a:pt x="34" y="47"/>
                  </a:lnTo>
                  <a:lnTo>
                    <a:pt x="36" y="47"/>
                  </a:lnTo>
                  <a:lnTo>
                    <a:pt x="40" y="48"/>
                  </a:lnTo>
                  <a:lnTo>
                    <a:pt x="42" y="48"/>
                  </a:lnTo>
                  <a:lnTo>
                    <a:pt x="46" y="49"/>
                  </a:lnTo>
                  <a:lnTo>
                    <a:pt x="50" y="52"/>
                  </a:lnTo>
                  <a:lnTo>
                    <a:pt x="53" y="53"/>
                  </a:lnTo>
                  <a:lnTo>
                    <a:pt x="54" y="84"/>
                  </a:lnTo>
                  <a:lnTo>
                    <a:pt x="58" y="93"/>
                  </a:lnTo>
                  <a:lnTo>
                    <a:pt x="75" y="104"/>
                  </a:lnTo>
                  <a:lnTo>
                    <a:pt x="80" y="133"/>
                  </a:lnTo>
                  <a:lnTo>
                    <a:pt x="90" y="93"/>
                  </a:lnTo>
                  <a:lnTo>
                    <a:pt x="103" y="79"/>
                  </a:lnTo>
                  <a:lnTo>
                    <a:pt x="103" y="68"/>
                  </a:lnTo>
                  <a:lnTo>
                    <a:pt x="85" y="58"/>
                  </a:lnTo>
                  <a:lnTo>
                    <a:pt x="90" y="22"/>
                  </a:lnTo>
                  <a:lnTo>
                    <a:pt x="90" y="19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9" y="13"/>
                  </a:lnTo>
                  <a:lnTo>
                    <a:pt x="103" y="11"/>
                  </a:lnTo>
                  <a:lnTo>
                    <a:pt x="105" y="13"/>
                  </a:lnTo>
                  <a:lnTo>
                    <a:pt x="109" y="14"/>
                  </a:lnTo>
                  <a:lnTo>
                    <a:pt x="113" y="15"/>
                  </a:lnTo>
                  <a:lnTo>
                    <a:pt x="117" y="18"/>
                  </a:lnTo>
                  <a:lnTo>
                    <a:pt x="120" y="22"/>
                  </a:lnTo>
                  <a:lnTo>
                    <a:pt x="124" y="27"/>
                  </a:lnTo>
                  <a:lnTo>
                    <a:pt x="127" y="29"/>
                  </a:lnTo>
                  <a:lnTo>
                    <a:pt x="125" y="59"/>
                  </a:lnTo>
                  <a:lnTo>
                    <a:pt x="137" y="74"/>
                  </a:lnTo>
                  <a:lnTo>
                    <a:pt x="147" y="84"/>
                  </a:lnTo>
                  <a:lnTo>
                    <a:pt x="151" y="63"/>
                  </a:lnTo>
                  <a:lnTo>
                    <a:pt x="171" y="55"/>
                  </a:lnTo>
                  <a:lnTo>
                    <a:pt x="171" y="39"/>
                  </a:lnTo>
                  <a:lnTo>
                    <a:pt x="169" y="38"/>
                  </a:lnTo>
                  <a:lnTo>
                    <a:pt x="167" y="34"/>
                  </a:lnTo>
                  <a:lnTo>
                    <a:pt x="166" y="30"/>
                  </a:lnTo>
                  <a:lnTo>
                    <a:pt x="166" y="27"/>
                  </a:lnTo>
                  <a:lnTo>
                    <a:pt x="164" y="24"/>
                  </a:lnTo>
                  <a:lnTo>
                    <a:pt x="164" y="20"/>
                  </a:lnTo>
                  <a:lnTo>
                    <a:pt x="164" y="17"/>
                  </a:lnTo>
                  <a:lnTo>
                    <a:pt x="166" y="14"/>
                  </a:lnTo>
                  <a:lnTo>
                    <a:pt x="167" y="10"/>
                  </a:lnTo>
                  <a:lnTo>
                    <a:pt x="168" y="8"/>
                  </a:lnTo>
                  <a:lnTo>
                    <a:pt x="172" y="3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8" y="1"/>
                  </a:lnTo>
                  <a:lnTo>
                    <a:pt x="192" y="3"/>
                  </a:lnTo>
                  <a:lnTo>
                    <a:pt x="193" y="4"/>
                  </a:lnTo>
                  <a:lnTo>
                    <a:pt x="205" y="27"/>
                  </a:lnTo>
                  <a:lnTo>
                    <a:pt x="201" y="47"/>
                  </a:lnTo>
                  <a:lnTo>
                    <a:pt x="191" y="53"/>
                  </a:lnTo>
                  <a:lnTo>
                    <a:pt x="208" y="67"/>
                  </a:lnTo>
                  <a:lnTo>
                    <a:pt x="218" y="102"/>
                  </a:lnTo>
                  <a:lnTo>
                    <a:pt x="220" y="169"/>
                  </a:lnTo>
                  <a:lnTo>
                    <a:pt x="213" y="176"/>
                  </a:lnTo>
                  <a:lnTo>
                    <a:pt x="211" y="184"/>
                  </a:lnTo>
                  <a:lnTo>
                    <a:pt x="225" y="195"/>
                  </a:lnTo>
                  <a:lnTo>
                    <a:pt x="218" y="264"/>
                  </a:lnTo>
                  <a:lnTo>
                    <a:pt x="6" y="265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5" name="Freeform 12"/>
            <p:cNvSpPr>
              <a:spLocks/>
            </p:cNvSpPr>
            <p:nvPr/>
          </p:nvSpPr>
          <p:spPr bwMode="auto">
            <a:xfrm>
              <a:off x="4177" y="2828"/>
              <a:ext cx="55" cy="132"/>
            </a:xfrm>
            <a:custGeom>
              <a:avLst/>
              <a:gdLst>
                <a:gd name="T0" fmla="*/ 28 w 55"/>
                <a:gd name="T1" fmla="*/ 5 h 132"/>
                <a:gd name="T2" fmla="*/ 54 w 55"/>
                <a:gd name="T3" fmla="*/ 28 h 132"/>
                <a:gd name="T4" fmla="*/ 47 w 55"/>
                <a:gd name="T5" fmla="*/ 37 h 132"/>
                <a:gd name="T6" fmla="*/ 55 w 55"/>
                <a:gd name="T7" fmla="*/ 47 h 132"/>
                <a:gd name="T8" fmla="*/ 33 w 55"/>
                <a:gd name="T9" fmla="*/ 97 h 132"/>
                <a:gd name="T10" fmla="*/ 47 w 55"/>
                <a:gd name="T11" fmla="*/ 127 h 132"/>
                <a:gd name="T12" fmla="*/ 17 w 55"/>
                <a:gd name="T13" fmla="*/ 132 h 132"/>
                <a:gd name="T14" fmla="*/ 19 w 55"/>
                <a:gd name="T15" fmla="*/ 90 h 132"/>
                <a:gd name="T16" fmla="*/ 12 w 55"/>
                <a:gd name="T17" fmla="*/ 53 h 132"/>
                <a:gd name="T18" fmla="*/ 0 w 55"/>
                <a:gd name="T19" fmla="*/ 111 h 132"/>
                <a:gd name="T20" fmla="*/ 1 w 55"/>
                <a:gd name="T21" fmla="*/ 77 h 132"/>
                <a:gd name="T22" fmla="*/ 10 w 55"/>
                <a:gd name="T23" fmla="*/ 19 h 132"/>
                <a:gd name="T24" fmla="*/ 24 w 55"/>
                <a:gd name="T25" fmla="*/ 0 h 132"/>
                <a:gd name="T26" fmla="*/ 28 w 55"/>
                <a:gd name="T27" fmla="*/ 5 h 132"/>
                <a:gd name="T28" fmla="*/ 28 w 55"/>
                <a:gd name="T29" fmla="*/ 5 h 1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5"/>
                <a:gd name="T46" fmla="*/ 0 h 132"/>
                <a:gd name="T47" fmla="*/ 55 w 55"/>
                <a:gd name="T48" fmla="*/ 132 h 13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5" h="132">
                  <a:moveTo>
                    <a:pt x="28" y="5"/>
                  </a:moveTo>
                  <a:lnTo>
                    <a:pt x="54" y="28"/>
                  </a:lnTo>
                  <a:lnTo>
                    <a:pt x="47" y="37"/>
                  </a:lnTo>
                  <a:lnTo>
                    <a:pt x="55" y="47"/>
                  </a:lnTo>
                  <a:lnTo>
                    <a:pt x="33" y="97"/>
                  </a:lnTo>
                  <a:lnTo>
                    <a:pt x="47" y="127"/>
                  </a:lnTo>
                  <a:lnTo>
                    <a:pt x="17" y="132"/>
                  </a:lnTo>
                  <a:lnTo>
                    <a:pt x="19" y="90"/>
                  </a:lnTo>
                  <a:lnTo>
                    <a:pt x="12" y="53"/>
                  </a:lnTo>
                  <a:lnTo>
                    <a:pt x="0" y="111"/>
                  </a:lnTo>
                  <a:lnTo>
                    <a:pt x="1" y="77"/>
                  </a:lnTo>
                  <a:lnTo>
                    <a:pt x="10" y="19"/>
                  </a:lnTo>
                  <a:lnTo>
                    <a:pt x="2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6" name="Freeform 13"/>
            <p:cNvSpPr>
              <a:spLocks/>
            </p:cNvSpPr>
            <p:nvPr/>
          </p:nvSpPr>
          <p:spPr bwMode="auto">
            <a:xfrm>
              <a:off x="4112" y="2858"/>
              <a:ext cx="43" cy="110"/>
            </a:xfrm>
            <a:custGeom>
              <a:avLst/>
              <a:gdLst>
                <a:gd name="T0" fmla="*/ 20 w 43"/>
                <a:gd name="T1" fmla="*/ 0 h 110"/>
                <a:gd name="T2" fmla="*/ 43 w 43"/>
                <a:gd name="T3" fmla="*/ 13 h 110"/>
                <a:gd name="T4" fmla="*/ 34 w 43"/>
                <a:gd name="T5" fmla="*/ 22 h 110"/>
                <a:gd name="T6" fmla="*/ 40 w 43"/>
                <a:gd name="T7" fmla="*/ 37 h 110"/>
                <a:gd name="T8" fmla="*/ 24 w 43"/>
                <a:gd name="T9" fmla="*/ 70 h 110"/>
                <a:gd name="T10" fmla="*/ 34 w 43"/>
                <a:gd name="T11" fmla="*/ 107 h 110"/>
                <a:gd name="T12" fmla="*/ 7 w 43"/>
                <a:gd name="T13" fmla="*/ 110 h 110"/>
                <a:gd name="T14" fmla="*/ 12 w 43"/>
                <a:gd name="T15" fmla="*/ 70 h 110"/>
                <a:gd name="T16" fmla="*/ 7 w 43"/>
                <a:gd name="T17" fmla="*/ 48 h 110"/>
                <a:gd name="T18" fmla="*/ 1 w 43"/>
                <a:gd name="T19" fmla="*/ 92 h 110"/>
                <a:gd name="T20" fmla="*/ 0 w 43"/>
                <a:gd name="T21" fmla="*/ 37 h 110"/>
                <a:gd name="T22" fmla="*/ 4 w 43"/>
                <a:gd name="T23" fmla="*/ 14 h 110"/>
                <a:gd name="T24" fmla="*/ 20 w 43"/>
                <a:gd name="T25" fmla="*/ 0 h 110"/>
                <a:gd name="T26" fmla="*/ 20 w 43"/>
                <a:gd name="T27" fmla="*/ 0 h 1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"/>
                <a:gd name="T43" fmla="*/ 0 h 110"/>
                <a:gd name="T44" fmla="*/ 43 w 43"/>
                <a:gd name="T45" fmla="*/ 110 h 1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" h="110">
                  <a:moveTo>
                    <a:pt x="20" y="0"/>
                  </a:moveTo>
                  <a:lnTo>
                    <a:pt x="43" y="13"/>
                  </a:lnTo>
                  <a:lnTo>
                    <a:pt x="34" y="22"/>
                  </a:lnTo>
                  <a:lnTo>
                    <a:pt x="40" y="37"/>
                  </a:lnTo>
                  <a:lnTo>
                    <a:pt x="24" y="70"/>
                  </a:lnTo>
                  <a:lnTo>
                    <a:pt x="34" y="107"/>
                  </a:lnTo>
                  <a:lnTo>
                    <a:pt x="7" y="110"/>
                  </a:lnTo>
                  <a:lnTo>
                    <a:pt x="12" y="70"/>
                  </a:lnTo>
                  <a:lnTo>
                    <a:pt x="7" y="48"/>
                  </a:lnTo>
                  <a:lnTo>
                    <a:pt x="1" y="92"/>
                  </a:lnTo>
                  <a:lnTo>
                    <a:pt x="0" y="37"/>
                  </a:lnTo>
                  <a:lnTo>
                    <a:pt x="4" y="14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7" name="Freeform 14"/>
            <p:cNvSpPr>
              <a:spLocks/>
            </p:cNvSpPr>
            <p:nvPr/>
          </p:nvSpPr>
          <p:spPr bwMode="auto">
            <a:xfrm>
              <a:off x="4410" y="2811"/>
              <a:ext cx="46" cy="179"/>
            </a:xfrm>
            <a:custGeom>
              <a:avLst/>
              <a:gdLst>
                <a:gd name="T0" fmla="*/ 0 w 46"/>
                <a:gd name="T1" fmla="*/ 47 h 179"/>
                <a:gd name="T2" fmla="*/ 17 w 46"/>
                <a:gd name="T3" fmla="*/ 36 h 179"/>
                <a:gd name="T4" fmla="*/ 17 w 46"/>
                <a:gd name="T5" fmla="*/ 15 h 179"/>
                <a:gd name="T6" fmla="*/ 30 w 46"/>
                <a:gd name="T7" fmla="*/ 0 h 179"/>
                <a:gd name="T8" fmla="*/ 42 w 46"/>
                <a:gd name="T9" fmla="*/ 1 h 179"/>
                <a:gd name="T10" fmla="*/ 44 w 46"/>
                <a:gd name="T11" fmla="*/ 26 h 179"/>
                <a:gd name="T12" fmla="*/ 35 w 46"/>
                <a:gd name="T13" fmla="*/ 37 h 179"/>
                <a:gd name="T14" fmla="*/ 46 w 46"/>
                <a:gd name="T15" fmla="*/ 71 h 179"/>
                <a:gd name="T16" fmla="*/ 30 w 46"/>
                <a:gd name="T17" fmla="*/ 179 h 179"/>
                <a:gd name="T18" fmla="*/ 7 w 46"/>
                <a:gd name="T19" fmla="*/ 168 h 179"/>
                <a:gd name="T20" fmla="*/ 0 w 46"/>
                <a:gd name="T21" fmla="*/ 47 h 179"/>
                <a:gd name="T22" fmla="*/ 0 w 46"/>
                <a:gd name="T23" fmla="*/ 47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6"/>
                <a:gd name="T37" fmla="*/ 0 h 179"/>
                <a:gd name="T38" fmla="*/ 46 w 46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6" h="179">
                  <a:moveTo>
                    <a:pt x="0" y="47"/>
                  </a:moveTo>
                  <a:lnTo>
                    <a:pt x="17" y="36"/>
                  </a:lnTo>
                  <a:lnTo>
                    <a:pt x="17" y="15"/>
                  </a:lnTo>
                  <a:lnTo>
                    <a:pt x="30" y="0"/>
                  </a:lnTo>
                  <a:lnTo>
                    <a:pt x="42" y="1"/>
                  </a:lnTo>
                  <a:lnTo>
                    <a:pt x="44" y="26"/>
                  </a:lnTo>
                  <a:lnTo>
                    <a:pt x="35" y="37"/>
                  </a:lnTo>
                  <a:lnTo>
                    <a:pt x="46" y="71"/>
                  </a:lnTo>
                  <a:lnTo>
                    <a:pt x="30" y="179"/>
                  </a:lnTo>
                  <a:lnTo>
                    <a:pt x="7" y="168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8" name="Freeform 15"/>
            <p:cNvSpPr>
              <a:spLocks/>
            </p:cNvSpPr>
            <p:nvPr/>
          </p:nvSpPr>
          <p:spPr bwMode="auto">
            <a:xfrm>
              <a:off x="4496" y="2866"/>
              <a:ext cx="43" cy="163"/>
            </a:xfrm>
            <a:custGeom>
              <a:avLst/>
              <a:gdLst>
                <a:gd name="T0" fmla="*/ 0 w 43"/>
                <a:gd name="T1" fmla="*/ 43 h 163"/>
                <a:gd name="T2" fmla="*/ 18 w 43"/>
                <a:gd name="T3" fmla="*/ 31 h 163"/>
                <a:gd name="T4" fmla="*/ 18 w 43"/>
                <a:gd name="T5" fmla="*/ 16 h 163"/>
                <a:gd name="T6" fmla="*/ 27 w 43"/>
                <a:gd name="T7" fmla="*/ 0 h 163"/>
                <a:gd name="T8" fmla="*/ 39 w 43"/>
                <a:gd name="T9" fmla="*/ 1 h 163"/>
                <a:gd name="T10" fmla="*/ 43 w 43"/>
                <a:gd name="T11" fmla="*/ 26 h 163"/>
                <a:gd name="T12" fmla="*/ 32 w 43"/>
                <a:gd name="T13" fmla="*/ 35 h 163"/>
                <a:gd name="T14" fmla="*/ 36 w 43"/>
                <a:gd name="T15" fmla="*/ 147 h 163"/>
                <a:gd name="T16" fmla="*/ 15 w 43"/>
                <a:gd name="T17" fmla="*/ 163 h 163"/>
                <a:gd name="T18" fmla="*/ 0 w 43"/>
                <a:gd name="T19" fmla="*/ 43 h 163"/>
                <a:gd name="T20" fmla="*/ 0 w 43"/>
                <a:gd name="T21" fmla="*/ 43 h 16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3"/>
                <a:gd name="T34" fmla="*/ 0 h 163"/>
                <a:gd name="T35" fmla="*/ 43 w 43"/>
                <a:gd name="T36" fmla="*/ 163 h 16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3" h="163">
                  <a:moveTo>
                    <a:pt x="0" y="43"/>
                  </a:moveTo>
                  <a:lnTo>
                    <a:pt x="18" y="31"/>
                  </a:lnTo>
                  <a:lnTo>
                    <a:pt x="18" y="16"/>
                  </a:lnTo>
                  <a:lnTo>
                    <a:pt x="27" y="0"/>
                  </a:lnTo>
                  <a:lnTo>
                    <a:pt x="39" y="1"/>
                  </a:lnTo>
                  <a:lnTo>
                    <a:pt x="43" y="26"/>
                  </a:lnTo>
                  <a:lnTo>
                    <a:pt x="32" y="35"/>
                  </a:lnTo>
                  <a:lnTo>
                    <a:pt x="36" y="147"/>
                  </a:lnTo>
                  <a:lnTo>
                    <a:pt x="15" y="16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2E332E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09" name="Freeform 16"/>
            <p:cNvSpPr>
              <a:spLocks/>
            </p:cNvSpPr>
            <p:nvPr/>
          </p:nvSpPr>
          <p:spPr bwMode="auto">
            <a:xfrm>
              <a:off x="4328" y="2752"/>
              <a:ext cx="118" cy="285"/>
            </a:xfrm>
            <a:custGeom>
              <a:avLst/>
              <a:gdLst>
                <a:gd name="T0" fmla="*/ 11 w 118"/>
                <a:gd name="T1" fmla="*/ 253 h 285"/>
                <a:gd name="T2" fmla="*/ 21 w 118"/>
                <a:gd name="T3" fmla="*/ 197 h 285"/>
                <a:gd name="T4" fmla="*/ 11 w 118"/>
                <a:gd name="T5" fmla="*/ 197 h 285"/>
                <a:gd name="T6" fmla="*/ 0 w 118"/>
                <a:gd name="T7" fmla="*/ 177 h 285"/>
                <a:gd name="T8" fmla="*/ 0 w 118"/>
                <a:gd name="T9" fmla="*/ 174 h 285"/>
                <a:gd name="T10" fmla="*/ 0 w 118"/>
                <a:gd name="T11" fmla="*/ 169 h 285"/>
                <a:gd name="T12" fmla="*/ 0 w 118"/>
                <a:gd name="T13" fmla="*/ 166 h 285"/>
                <a:gd name="T14" fmla="*/ 1 w 118"/>
                <a:gd name="T15" fmla="*/ 162 h 285"/>
                <a:gd name="T16" fmla="*/ 1 w 118"/>
                <a:gd name="T17" fmla="*/ 157 h 285"/>
                <a:gd name="T18" fmla="*/ 3 w 118"/>
                <a:gd name="T19" fmla="*/ 153 h 285"/>
                <a:gd name="T20" fmla="*/ 3 w 118"/>
                <a:gd name="T21" fmla="*/ 147 h 285"/>
                <a:gd name="T22" fmla="*/ 4 w 118"/>
                <a:gd name="T23" fmla="*/ 142 h 285"/>
                <a:gd name="T24" fmla="*/ 4 w 118"/>
                <a:gd name="T25" fmla="*/ 137 h 285"/>
                <a:gd name="T26" fmla="*/ 5 w 118"/>
                <a:gd name="T27" fmla="*/ 130 h 285"/>
                <a:gd name="T28" fmla="*/ 6 w 118"/>
                <a:gd name="T29" fmla="*/ 125 h 285"/>
                <a:gd name="T30" fmla="*/ 8 w 118"/>
                <a:gd name="T31" fmla="*/ 119 h 285"/>
                <a:gd name="T32" fmla="*/ 8 w 118"/>
                <a:gd name="T33" fmla="*/ 114 h 285"/>
                <a:gd name="T34" fmla="*/ 10 w 118"/>
                <a:gd name="T35" fmla="*/ 109 h 285"/>
                <a:gd name="T36" fmla="*/ 10 w 118"/>
                <a:gd name="T37" fmla="*/ 104 h 285"/>
                <a:gd name="T38" fmla="*/ 11 w 118"/>
                <a:gd name="T39" fmla="*/ 99 h 285"/>
                <a:gd name="T40" fmla="*/ 13 w 118"/>
                <a:gd name="T41" fmla="*/ 95 h 285"/>
                <a:gd name="T42" fmla="*/ 14 w 118"/>
                <a:gd name="T43" fmla="*/ 91 h 285"/>
                <a:gd name="T44" fmla="*/ 15 w 118"/>
                <a:gd name="T45" fmla="*/ 88 h 285"/>
                <a:gd name="T46" fmla="*/ 16 w 118"/>
                <a:gd name="T47" fmla="*/ 85 h 285"/>
                <a:gd name="T48" fmla="*/ 18 w 118"/>
                <a:gd name="T49" fmla="*/ 83 h 285"/>
                <a:gd name="T50" fmla="*/ 19 w 118"/>
                <a:gd name="T51" fmla="*/ 80 h 285"/>
                <a:gd name="T52" fmla="*/ 20 w 118"/>
                <a:gd name="T53" fmla="*/ 76 h 285"/>
                <a:gd name="T54" fmla="*/ 21 w 118"/>
                <a:gd name="T55" fmla="*/ 74 h 285"/>
                <a:gd name="T56" fmla="*/ 23 w 118"/>
                <a:gd name="T57" fmla="*/ 73 h 285"/>
                <a:gd name="T58" fmla="*/ 24 w 118"/>
                <a:gd name="T59" fmla="*/ 73 h 285"/>
                <a:gd name="T60" fmla="*/ 43 w 118"/>
                <a:gd name="T61" fmla="*/ 59 h 285"/>
                <a:gd name="T62" fmla="*/ 36 w 118"/>
                <a:gd name="T63" fmla="*/ 39 h 285"/>
                <a:gd name="T64" fmla="*/ 36 w 118"/>
                <a:gd name="T65" fmla="*/ 16 h 285"/>
                <a:gd name="T66" fmla="*/ 38 w 118"/>
                <a:gd name="T67" fmla="*/ 13 h 285"/>
                <a:gd name="T68" fmla="*/ 43 w 118"/>
                <a:gd name="T69" fmla="*/ 8 h 285"/>
                <a:gd name="T70" fmla="*/ 47 w 118"/>
                <a:gd name="T71" fmla="*/ 3 h 285"/>
                <a:gd name="T72" fmla="*/ 53 w 118"/>
                <a:gd name="T73" fmla="*/ 1 h 285"/>
                <a:gd name="T74" fmla="*/ 54 w 118"/>
                <a:gd name="T75" fmla="*/ 1 h 285"/>
                <a:gd name="T76" fmla="*/ 58 w 118"/>
                <a:gd name="T77" fmla="*/ 1 h 285"/>
                <a:gd name="T78" fmla="*/ 60 w 118"/>
                <a:gd name="T79" fmla="*/ 1 h 285"/>
                <a:gd name="T80" fmla="*/ 64 w 118"/>
                <a:gd name="T81" fmla="*/ 1 h 285"/>
                <a:gd name="T82" fmla="*/ 67 w 118"/>
                <a:gd name="T83" fmla="*/ 0 h 285"/>
                <a:gd name="T84" fmla="*/ 69 w 118"/>
                <a:gd name="T85" fmla="*/ 0 h 285"/>
                <a:gd name="T86" fmla="*/ 72 w 118"/>
                <a:gd name="T87" fmla="*/ 0 h 285"/>
                <a:gd name="T88" fmla="*/ 73 w 118"/>
                <a:gd name="T89" fmla="*/ 0 h 285"/>
                <a:gd name="T90" fmla="*/ 79 w 118"/>
                <a:gd name="T91" fmla="*/ 40 h 285"/>
                <a:gd name="T92" fmla="*/ 69 w 118"/>
                <a:gd name="T93" fmla="*/ 47 h 285"/>
                <a:gd name="T94" fmla="*/ 69 w 118"/>
                <a:gd name="T95" fmla="*/ 57 h 285"/>
                <a:gd name="T96" fmla="*/ 85 w 118"/>
                <a:gd name="T97" fmla="*/ 81 h 285"/>
                <a:gd name="T98" fmla="*/ 93 w 118"/>
                <a:gd name="T99" fmla="*/ 101 h 285"/>
                <a:gd name="T100" fmla="*/ 96 w 118"/>
                <a:gd name="T101" fmla="*/ 176 h 285"/>
                <a:gd name="T102" fmla="*/ 96 w 118"/>
                <a:gd name="T103" fmla="*/ 196 h 285"/>
                <a:gd name="T104" fmla="*/ 114 w 118"/>
                <a:gd name="T105" fmla="*/ 198 h 285"/>
                <a:gd name="T106" fmla="*/ 118 w 118"/>
                <a:gd name="T107" fmla="*/ 209 h 285"/>
                <a:gd name="T108" fmla="*/ 106 w 118"/>
                <a:gd name="T109" fmla="*/ 270 h 285"/>
                <a:gd name="T110" fmla="*/ 88 w 118"/>
                <a:gd name="T111" fmla="*/ 267 h 285"/>
                <a:gd name="T112" fmla="*/ 88 w 118"/>
                <a:gd name="T113" fmla="*/ 285 h 285"/>
                <a:gd name="T114" fmla="*/ 11 w 118"/>
                <a:gd name="T115" fmla="*/ 261 h 285"/>
                <a:gd name="T116" fmla="*/ 11 w 118"/>
                <a:gd name="T117" fmla="*/ 253 h 285"/>
                <a:gd name="T118" fmla="*/ 11 w 118"/>
                <a:gd name="T119" fmla="*/ 253 h 2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18"/>
                <a:gd name="T181" fmla="*/ 0 h 285"/>
                <a:gd name="T182" fmla="*/ 118 w 118"/>
                <a:gd name="T183" fmla="*/ 285 h 2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18" h="285">
                  <a:moveTo>
                    <a:pt x="11" y="253"/>
                  </a:moveTo>
                  <a:lnTo>
                    <a:pt x="21" y="197"/>
                  </a:lnTo>
                  <a:lnTo>
                    <a:pt x="11" y="197"/>
                  </a:lnTo>
                  <a:lnTo>
                    <a:pt x="0" y="177"/>
                  </a:lnTo>
                  <a:lnTo>
                    <a:pt x="0" y="174"/>
                  </a:lnTo>
                  <a:lnTo>
                    <a:pt x="0" y="169"/>
                  </a:lnTo>
                  <a:lnTo>
                    <a:pt x="0" y="166"/>
                  </a:lnTo>
                  <a:lnTo>
                    <a:pt x="1" y="162"/>
                  </a:lnTo>
                  <a:lnTo>
                    <a:pt x="1" y="157"/>
                  </a:lnTo>
                  <a:lnTo>
                    <a:pt x="3" y="153"/>
                  </a:lnTo>
                  <a:lnTo>
                    <a:pt x="3" y="147"/>
                  </a:lnTo>
                  <a:lnTo>
                    <a:pt x="4" y="142"/>
                  </a:lnTo>
                  <a:lnTo>
                    <a:pt x="4" y="137"/>
                  </a:lnTo>
                  <a:lnTo>
                    <a:pt x="5" y="130"/>
                  </a:lnTo>
                  <a:lnTo>
                    <a:pt x="6" y="125"/>
                  </a:lnTo>
                  <a:lnTo>
                    <a:pt x="8" y="119"/>
                  </a:lnTo>
                  <a:lnTo>
                    <a:pt x="8" y="114"/>
                  </a:lnTo>
                  <a:lnTo>
                    <a:pt x="10" y="109"/>
                  </a:lnTo>
                  <a:lnTo>
                    <a:pt x="10" y="104"/>
                  </a:lnTo>
                  <a:lnTo>
                    <a:pt x="11" y="99"/>
                  </a:lnTo>
                  <a:lnTo>
                    <a:pt x="13" y="95"/>
                  </a:lnTo>
                  <a:lnTo>
                    <a:pt x="14" y="91"/>
                  </a:lnTo>
                  <a:lnTo>
                    <a:pt x="15" y="88"/>
                  </a:lnTo>
                  <a:lnTo>
                    <a:pt x="16" y="85"/>
                  </a:lnTo>
                  <a:lnTo>
                    <a:pt x="18" y="83"/>
                  </a:lnTo>
                  <a:lnTo>
                    <a:pt x="19" y="80"/>
                  </a:lnTo>
                  <a:lnTo>
                    <a:pt x="20" y="76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3"/>
                  </a:lnTo>
                  <a:lnTo>
                    <a:pt x="43" y="59"/>
                  </a:lnTo>
                  <a:lnTo>
                    <a:pt x="36" y="39"/>
                  </a:lnTo>
                  <a:lnTo>
                    <a:pt x="36" y="16"/>
                  </a:lnTo>
                  <a:lnTo>
                    <a:pt x="38" y="13"/>
                  </a:lnTo>
                  <a:lnTo>
                    <a:pt x="43" y="8"/>
                  </a:lnTo>
                  <a:lnTo>
                    <a:pt x="47" y="3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8" y="1"/>
                  </a:lnTo>
                  <a:lnTo>
                    <a:pt x="60" y="1"/>
                  </a:lnTo>
                  <a:lnTo>
                    <a:pt x="64" y="1"/>
                  </a:lnTo>
                  <a:lnTo>
                    <a:pt x="67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9" y="40"/>
                  </a:lnTo>
                  <a:lnTo>
                    <a:pt x="69" y="47"/>
                  </a:lnTo>
                  <a:lnTo>
                    <a:pt x="69" y="57"/>
                  </a:lnTo>
                  <a:lnTo>
                    <a:pt x="85" y="81"/>
                  </a:lnTo>
                  <a:lnTo>
                    <a:pt x="93" y="101"/>
                  </a:lnTo>
                  <a:lnTo>
                    <a:pt x="96" y="176"/>
                  </a:lnTo>
                  <a:lnTo>
                    <a:pt x="96" y="196"/>
                  </a:lnTo>
                  <a:lnTo>
                    <a:pt x="114" y="198"/>
                  </a:lnTo>
                  <a:lnTo>
                    <a:pt x="118" y="209"/>
                  </a:lnTo>
                  <a:lnTo>
                    <a:pt x="106" y="270"/>
                  </a:lnTo>
                  <a:lnTo>
                    <a:pt x="88" y="267"/>
                  </a:lnTo>
                  <a:lnTo>
                    <a:pt x="88" y="285"/>
                  </a:lnTo>
                  <a:lnTo>
                    <a:pt x="11" y="261"/>
                  </a:lnTo>
                  <a:lnTo>
                    <a:pt x="11" y="253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0" name="Freeform 17"/>
            <p:cNvSpPr>
              <a:spLocks/>
            </p:cNvSpPr>
            <p:nvPr/>
          </p:nvSpPr>
          <p:spPr bwMode="auto">
            <a:xfrm>
              <a:off x="4391" y="2786"/>
              <a:ext cx="260" cy="368"/>
            </a:xfrm>
            <a:custGeom>
              <a:avLst/>
              <a:gdLst>
                <a:gd name="T0" fmla="*/ 39 w 260"/>
                <a:gd name="T1" fmla="*/ 170 h 368"/>
                <a:gd name="T2" fmla="*/ 50 w 260"/>
                <a:gd name="T3" fmla="*/ 134 h 368"/>
                <a:gd name="T4" fmla="*/ 56 w 260"/>
                <a:gd name="T5" fmla="*/ 74 h 368"/>
                <a:gd name="T6" fmla="*/ 74 w 260"/>
                <a:gd name="T7" fmla="*/ 62 h 368"/>
                <a:gd name="T8" fmla="*/ 74 w 260"/>
                <a:gd name="T9" fmla="*/ 47 h 368"/>
                <a:gd name="T10" fmla="*/ 74 w 260"/>
                <a:gd name="T11" fmla="*/ 21 h 368"/>
                <a:gd name="T12" fmla="*/ 85 w 260"/>
                <a:gd name="T13" fmla="*/ 2 h 368"/>
                <a:gd name="T14" fmla="*/ 107 w 260"/>
                <a:gd name="T15" fmla="*/ 0 h 368"/>
                <a:gd name="T16" fmla="*/ 115 w 260"/>
                <a:gd name="T17" fmla="*/ 39 h 368"/>
                <a:gd name="T18" fmla="*/ 104 w 260"/>
                <a:gd name="T19" fmla="*/ 45 h 368"/>
                <a:gd name="T20" fmla="*/ 102 w 260"/>
                <a:gd name="T21" fmla="*/ 64 h 368"/>
                <a:gd name="T22" fmla="*/ 117 w 260"/>
                <a:gd name="T23" fmla="*/ 95 h 368"/>
                <a:gd name="T24" fmla="*/ 118 w 260"/>
                <a:gd name="T25" fmla="*/ 187 h 368"/>
                <a:gd name="T26" fmla="*/ 141 w 260"/>
                <a:gd name="T27" fmla="*/ 124 h 368"/>
                <a:gd name="T28" fmla="*/ 159 w 260"/>
                <a:gd name="T29" fmla="*/ 115 h 368"/>
                <a:gd name="T30" fmla="*/ 164 w 260"/>
                <a:gd name="T31" fmla="*/ 67 h 368"/>
                <a:gd name="T32" fmla="*/ 188 w 260"/>
                <a:gd name="T33" fmla="*/ 59 h 368"/>
                <a:gd name="T34" fmla="*/ 201 w 260"/>
                <a:gd name="T35" fmla="*/ 66 h 368"/>
                <a:gd name="T36" fmla="*/ 198 w 260"/>
                <a:gd name="T37" fmla="*/ 101 h 368"/>
                <a:gd name="T38" fmla="*/ 188 w 260"/>
                <a:gd name="T39" fmla="*/ 104 h 368"/>
                <a:gd name="T40" fmla="*/ 186 w 260"/>
                <a:gd name="T41" fmla="*/ 121 h 368"/>
                <a:gd name="T42" fmla="*/ 202 w 260"/>
                <a:gd name="T43" fmla="*/ 140 h 368"/>
                <a:gd name="T44" fmla="*/ 205 w 260"/>
                <a:gd name="T45" fmla="*/ 198 h 368"/>
                <a:gd name="T46" fmla="*/ 220 w 260"/>
                <a:gd name="T47" fmla="*/ 164 h 368"/>
                <a:gd name="T48" fmla="*/ 217 w 260"/>
                <a:gd name="T49" fmla="*/ 140 h 368"/>
                <a:gd name="T50" fmla="*/ 231 w 260"/>
                <a:gd name="T51" fmla="*/ 120 h 368"/>
                <a:gd name="T52" fmla="*/ 249 w 260"/>
                <a:gd name="T53" fmla="*/ 120 h 368"/>
                <a:gd name="T54" fmla="*/ 252 w 260"/>
                <a:gd name="T55" fmla="*/ 138 h 368"/>
                <a:gd name="T56" fmla="*/ 250 w 260"/>
                <a:gd name="T57" fmla="*/ 154 h 368"/>
                <a:gd name="T58" fmla="*/ 249 w 260"/>
                <a:gd name="T59" fmla="*/ 167 h 368"/>
                <a:gd name="T60" fmla="*/ 236 w 260"/>
                <a:gd name="T61" fmla="*/ 172 h 368"/>
                <a:gd name="T62" fmla="*/ 241 w 260"/>
                <a:gd name="T63" fmla="*/ 191 h 368"/>
                <a:gd name="T64" fmla="*/ 260 w 260"/>
                <a:gd name="T65" fmla="*/ 232 h 368"/>
                <a:gd name="T66" fmla="*/ 247 w 260"/>
                <a:gd name="T67" fmla="*/ 247 h 368"/>
                <a:gd name="T68" fmla="*/ 259 w 260"/>
                <a:gd name="T69" fmla="*/ 321 h 368"/>
                <a:gd name="T70" fmla="*/ 252 w 260"/>
                <a:gd name="T71" fmla="*/ 331 h 368"/>
                <a:gd name="T72" fmla="*/ 242 w 260"/>
                <a:gd name="T73" fmla="*/ 330 h 368"/>
                <a:gd name="T74" fmla="*/ 236 w 260"/>
                <a:gd name="T75" fmla="*/ 368 h 368"/>
                <a:gd name="T76" fmla="*/ 0 w 260"/>
                <a:gd name="T77" fmla="*/ 257 h 368"/>
                <a:gd name="T78" fmla="*/ 39 w 260"/>
                <a:gd name="T79" fmla="*/ 170 h 368"/>
                <a:gd name="T80" fmla="*/ 39 w 260"/>
                <a:gd name="T81" fmla="*/ 170 h 3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60"/>
                <a:gd name="T124" fmla="*/ 0 h 368"/>
                <a:gd name="T125" fmla="*/ 260 w 260"/>
                <a:gd name="T126" fmla="*/ 368 h 3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60" h="368">
                  <a:moveTo>
                    <a:pt x="39" y="170"/>
                  </a:moveTo>
                  <a:lnTo>
                    <a:pt x="50" y="134"/>
                  </a:lnTo>
                  <a:lnTo>
                    <a:pt x="56" y="74"/>
                  </a:lnTo>
                  <a:lnTo>
                    <a:pt x="74" y="62"/>
                  </a:lnTo>
                  <a:lnTo>
                    <a:pt x="74" y="47"/>
                  </a:lnTo>
                  <a:lnTo>
                    <a:pt x="74" y="21"/>
                  </a:lnTo>
                  <a:lnTo>
                    <a:pt x="85" y="2"/>
                  </a:lnTo>
                  <a:lnTo>
                    <a:pt x="107" y="0"/>
                  </a:lnTo>
                  <a:lnTo>
                    <a:pt x="115" y="39"/>
                  </a:lnTo>
                  <a:lnTo>
                    <a:pt x="104" y="45"/>
                  </a:lnTo>
                  <a:lnTo>
                    <a:pt x="102" y="64"/>
                  </a:lnTo>
                  <a:lnTo>
                    <a:pt x="117" y="95"/>
                  </a:lnTo>
                  <a:lnTo>
                    <a:pt x="118" y="187"/>
                  </a:lnTo>
                  <a:lnTo>
                    <a:pt x="141" y="124"/>
                  </a:lnTo>
                  <a:lnTo>
                    <a:pt x="159" y="115"/>
                  </a:lnTo>
                  <a:lnTo>
                    <a:pt x="164" y="67"/>
                  </a:lnTo>
                  <a:lnTo>
                    <a:pt x="188" y="59"/>
                  </a:lnTo>
                  <a:lnTo>
                    <a:pt x="201" y="66"/>
                  </a:lnTo>
                  <a:lnTo>
                    <a:pt x="198" y="101"/>
                  </a:lnTo>
                  <a:lnTo>
                    <a:pt x="188" y="104"/>
                  </a:lnTo>
                  <a:lnTo>
                    <a:pt x="186" y="121"/>
                  </a:lnTo>
                  <a:lnTo>
                    <a:pt x="202" y="140"/>
                  </a:lnTo>
                  <a:lnTo>
                    <a:pt x="205" y="198"/>
                  </a:lnTo>
                  <a:lnTo>
                    <a:pt x="220" y="164"/>
                  </a:lnTo>
                  <a:lnTo>
                    <a:pt x="217" y="140"/>
                  </a:lnTo>
                  <a:lnTo>
                    <a:pt x="231" y="120"/>
                  </a:lnTo>
                  <a:lnTo>
                    <a:pt x="249" y="120"/>
                  </a:lnTo>
                  <a:lnTo>
                    <a:pt x="252" y="138"/>
                  </a:lnTo>
                  <a:lnTo>
                    <a:pt x="250" y="154"/>
                  </a:lnTo>
                  <a:lnTo>
                    <a:pt x="249" y="167"/>
                  </a:lnTo>
                  <a:lnTo>
                    <a:pt x="236" y="172"/>
                  </a:lnTo>
                  <a:lnTo>
                    <a:pt x="241" y="191"/>
                  </a:lnTo>
                  <a:lnTo>
                    <a:pt x="260" y="232"/>
                  </a:lnTo>
                  <a:lnTo>
                    <a:pt x="247" y="247"/>
                  </a:lnTo>
                  <a:lnTo>
                    <a:pt x="259" y="321"/>
                  </a:lnTo>
                  <a:lnTo>
                    <a:pt x="252" y="331"/>
                  </a:lnTo>
                  <a:lnTo>
                    <a:pt x="242" y="330"/>
                  </a:lnTo>
                  <a:lnTo>
                    <a:pt x="236" y="368"/>
                  </a:lnTo>
                  <a:lnTo>
                    <a:pt x="0" y="257"/>
                  </a:lnTo>
                  <a:lnTo>
                    <a:pt x="39" y="170"/>
                  </a:lnTo>
                  <a:close/>
                </a:path>
              </a:pathLst>
            </a:custGeom>
            <a:solidFill>
              <a:srgbClr val="2E2E3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1" name="Freeform 18"/>
            <p:cNvSpPr>
              <a:spLocks/>
            </p:cNvSpPr>
            <p:nvPr/>
          </p:nvSpPr>
          <p:spPr bwMode="auto">
            <a:xfrm>
              <a:off x="4381" y="2811"/>
              <a:ext cx="26" cy="71"/>
            </a:xfrm>
            <a:custGeom>
              <a:avLst/>
              <a:gdLst>
                <a:gd name="T0" fmla="*/ 0 w 26"/>
                <a:gd name="T1" fmla="*/ 2 h 71"/>
                <a:gd name="T2" fmla="*/ 0 w 26"/>
                <a:gd name="T3" fmla="*/ 3 h 71"/>
                <a:gd name="T4" fmla="*/ 0 w 26"/>
                <a:gd name="T5" fmla="*/ 6 h 71"/>
                <a:gd name="T6" fmla="*/ 2 w 26"/>
                <a:gd name="T7" fmla="*/ 10 h 71"/>
                <a:gd name="T8" fmla="*/ 4 w 26"/>
                <a:gd name="T9" fmla="*/ 14 h 71"/>
                <a:gd name="T10" fmla="*/ 5 w 26"/>
                <a:gd name="T11" fmla="*/ 17 h 71"/>
                <a:gd name="T12" fmla="*/ 6 w 26"/>
                <a:gd name="T13" fmla="*/ 22 h 71"/>
                <a:gd name="T14" fmla="*/ 7 w 26"/>
                <a:gd name="T15" fmla="*/ 29 h 71"/>
                <a:gd name="T16" fmla="*/ 9 w 26"/>
                <a:gd name="T17" fmla="*/ 32 h 71"/>
                <a:gd name="T18" fmla="*/ 9 w 26"/>
                <a:gd name="T19" fmla="*/ 36 h 71"/>
                <a:gd name="T20" fmla="*/ 10 w 26"/>
                <a:gd name="T21" fmla="*/ 39 h 71"/>
                <a:gd name="T22" fmla="*/ 11 w 26"/>
                <a:gd name="T23" fmla="*/ 42 h 71"/>
                <a:gd name="T24" fmla="*/ 11 w 26"/>
                <a:gd name="T25" fmla="*/ 46 h 71"/>
                <a:gd name="T26" fmla="*/ 12 w 26"/>
                <a:gd name="T27" fmla="*/ 49 h 71"/>
                <a:gd name="T28" fmla="*/ 12 w 26"/>
                <a:gd name="T29" fmla="*/ 52 h 71"/>
                <a:gd name="T30" fmla="*/ 14 w 26"/>
                <a:gd name="T31" fmla="*/ 56 h 71"/>
                <a:gd name="T32" fmla="*/ 15 w 26"/>
                <a:gd name="T33" fmla="*/ 61 h 71"/>
                <a:gd name="T34" fmla="*/ 16 w 26"/>
                <a:gd name="T35" fmla="*/ 66 h 71"/>
                <a:gd name="T36" fmla="*/ 16 w 26"/>
                <a:gd name="T37" fmla="*/ 70 h 71"/>
                <a:gd name="T38" fmla="*/ 16 w 26"/>
                <a:gd name="T39" fmla="*/ 71 h 71"/>
                <a:gd name="T40" fmla="*/ 16 w 26"/>
                <a:gd name="T41" fmla="*/ 70 h 71"/>
                <a:gd name="T42" fmla="*/ 17 w 26"/>
                <a:gd name="T43" fmla="*/ 66 h 71"/>
                <a:gd name="T44" fmla="*/ 20 w 26"/>
                <a:gd name="T45" fmla="*/ 63 h 71"/>
                <a:gd name="T46" fmla="*/ 21 w 26"/>
                <a:gd name="T47" fmla="*/ 58 h 71"/>
                <a:gd name="T48" fmla="*/ 22 w 26"/>
                <a:gd name="T49" fmla="*/ 54 h 71"/>
                <a:gd name="T50" fmla="*/ 22 w 26"/>
                <a:gd name="T51" fmla="*/ 51 h 71"/>
                <a:gd name="T52" fmla="*/ 24 w 26"/>
                <a:gd name="T53" fmla="*/ 47 h 71"/>
                <a:gd name="T54" fmla="*/ 25 w 26"/>
                <a:gd name="T55" fmla="*/ 45 h 71"/>
                <a:gd name="T56" fmla="*/ 26 w 26"/>
                <a:gd name="T57" fmla="*/ 37 h 71"/>
                <a:gd name="T58" fmla="*/ 26 w 26"/>
                <a:gd name="T59" fmla="*/ 32 h 71"/>
                <a:gd name="T60" fmla="*/ 26 w 26"/>
                <a:gd name="T61" fmla="*/ 29 h 71"/>
                <a:gd name="T62" fmla="*/ 26 w 26"/>
                <a:gd name="T63" fmla="*/ 25 h 71"/>
                <a:gd name="T64" fmla="*/ 25 w 26"/>
                <a:gd name="T65" fmla="*/ 22 h 71"/>
                <a:gd name="T66" fmla="*/ 25 w 26"/>
                <a:gd name="T67" fmla="*/ 20 h 71"/>
                <a:gd name="T68" fmla="*/ 22 w 26"/>
                <a:gd name="T69" fmla="*/ 14 h 71"/>
                <a:gd name="T70" fmla="*/ 21 w 26"/>
                <a:gd name="T71" fmla="*/ 10 h 71"/>
                <a:gd name="T72" fmla="*/ 20 w 26"/>
                <a:gd name="T73" fmla="*/ 5 h 71"/>
                <a:gd name="T74" fmla="*/ 17 w 26"/>
                <a:gd name="T75" fmla="*/ 2 h 71"/>
                <a:gd name="T76" fmla="*/ 16 w 26"/>
                <a:gd name="T77" fmla="*/ 0 h 71"/>
                <a:gd name="T78" fmla="*/ 15 w 26"/>
                <a:gd name="T79" fmla="*/ 6 h 71"/>
                <a:gd name="T80" fmla="*/ 0 w 26"/>
                <a:gd name="T81" fmla="*/ 2 h 71"/>
                <a:gd name="T82" fmla="*/ 0 w 26"/>
                <a:gd name="T83" fmla="*/ 2 h 7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6"/>
                <a:gd name="T127" fmla="*/ 0 h 71"/>
                <a:gd name="T128" fmla="*/ 26 w 26"/>
                <a:gd name="T129" fmla="*/ 71 h 7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6" h="71">
                  <a:moveTo>
                    <a:pt x="0" y="2"/>
                  </a:moveTo>
                  <a:lnTo>
                    <a:pt x="0" y="3"/>
                  </a:lnTo>
                  <a:lnTo>
                    <a:pt x="0" y="6"/>
                  </a:lnTo>
                  <a:lnTo>
                    <a:pt x="2" y="10"/>
                  </a:lnTo>
                  <a:lnTo>
                    <a:pt x="4" y="14"/>
                  </a:lnTo>
                  <a:lnTo>
                    <a:pt x="5" y="17"/>
                  </a:lnTo>
                  <a:lnTo>
                    <a:pt x="6" y="22"/>
                  </a:lnTo>
                  <a:lnTo>
                    <a:pt x="7" y="29"/>
                  </a:lnTo>
                  <a:lnTo>
                    <a:pt x="9" y="32"/>
                  </a:lnTo>
                  <a:lnTo>
                    <a:pt x="9" y="36"/>
                  </a:lnTo>
                  <a:lnTo>
                    <a:pt x="10" y="39"/>
                  </a:lnTo>
                  <a:lnTo>
                    <a:pt x="11" y="42"/>
                  </a:lnTo>
                  <a:lnTo>
                    <a:pt x="11" y="46"/>
                  </a:lnTo>
                  <a:lnTo>
                    <a:pt x="12" y="49"/>
                  </a:lnTo>
                  <a:lnTo>
                    <a:pt x="12" y="52"/>
                  </a:lnTo>
                  <a:lnTo>
                    <a:pt x="14" y="56"/>
                  </a:lnTo>
                  <a:lnTo>
                    <a:pt x="15" y="61"/>
                  </a:lnTo>
                  <a:lnTo>
                    <a:pt x="16" y="66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0"/>
                  </a:lnTo>
                  <a:lnTo>
                    <a:pt x="17" y="66"/>
                  </a:lnTo>
                  <a:lnTo>
                    <a:pt x="20" y="63"/>
                  </a:lnTo>
                  <a:lnTo>
                    <a:pt x="21" y="58"/>
                  </a:lnTo>
                  <a:lnTo>
                    <a:pt x="22" y="54"/>
                  </a:lnTo>
                  <a:lnTo>
                    <a:pt x="22" y="51"/>
                  </a:lnTo>
                  <a:lnTo>
                    <a:pt x="24" y="47"/>
                  </a:lnTo>
                  <a:lnTo>
                    <a:pt x="25" y="45"/>
                  </a:lnTo>
                  <a:lnTo>
                    <a:pt x="26" y="37"/>
                  </a:lnTo>
                  <a:lnTo>
                    <a:pt x="26" y="32"/>
                  </a:lnTo>
                  <a:lnTo>
                    <a:pt x="26" y="29"/>
                  </a:lnTo>
                  <a:lnTo>
                    <a:pt x="26" y="25"/>
                  </a:lnTo>
                  <a:lnTo>
                    <a:pt x="25" y="22"/>
                  </a:lnTo>
                  <a:lnTo>
                    <a:pt x="25" y="20"/>
                  </a:lnTo>
                  <a:lnTo>
                    <a:pt x="22" y="14"/>
                  </a:lnTo>
                  <a:lnTo>
                    <a:pt x="21" y="10"/>
                  </a:lnTo>
                  <a:lnTo>
                    <a:pt x="20" y="5"/>
                  </a:lnTo>
                  <a:lnTo>
                    <a:pt x="17" y="2"/>
                  </a:lnTo>
                  <a:lnTo>
                    <a:pt x="16" y="0"/>
                  </a:lnTo>
                  <a:lnTo>
                    <a:pt x="15" y="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DC9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2" name="Freeform 19"/>
            <p:cNvSpPr>
              <a:spLocks/>
            </p:cNvSpPr>
            <p:nvPr/>
          </p:nvSpPr>
          <p:spPr bwMode="auto">
            <a:xfrm>
              <a:off x="4124" y="2855"/>
              <a:ext cx="17" cy="55"/>
            </a:xfrm>
            <a:custGeom>
              <a:avLst/>
              <a:gdLst>
                <a:gd name="T0" fmla="*/ 7 w 17"/>
                <a:gd name="T1" fmla="*/ 0 h 55"/>
                <a:gd name="T2" fmla="*/ 17 w 17"/>
                <a:gd name="T3" fmla="*/ 8 h 55"/>
                <a:gd name="T4" fmla="*/ 14 w 17"/>
                <a:gd name="T5" fmla="*/ 20 h 55"/>
                <a:gd name="T6" fmla="*/ 7 w 17"/>
                <a:gd name="T7" fmla="*/ 55 h 55"/>
                <a:gd name="T8" fmla="*/ 0 w 17"/>
                <a:gd name="T9" fmla="*/ 30 h 55"/>
                <a:gd name="T10" fmla="*/ 7 w 17"/>
                <a:gd name="T11" fmla="*/ 0 h 55"/>
                <a:gd name="T12" fmla="*/ 7 w 17"/>
                <a:gd name="T13" fmla="*/ 0 h 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55"/>
                <a:gd name="T23" fmla="*/ 17 w 17"/>
                <a:gd name="T24" fmla="*/ 55 h 5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55">
                  <a:moveTo>
                    <a:pt x="7" y="0"/>
                  </a:moveTo>
                  <a:lnTo>
                    <a:pt x="17" y="8"/>
                  </a:lnTo>
                  <a:lnTo>
                    <a:pt x="14" y="20"/>
                  </a:lnTo>
                  <a:lnTo>
                    <a:pt x="7" y="55"/>
                  </a:lnTo>
                  <a:lnTo>
                    <a:pt x="0" y="3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3" name="Freeform 20"/>
            <p:cNvSpPr>
              <a:spLocks/>
            </p:cNvSpPr>
            <p:nvPr/>
          </p:nvSpPr>
          <p:spPr bwMode="auto">
            <a:xfrm>
              <a:off x="4558" y="2904"/>
              <a:ext cx="24" cy="78"/>
            </a:xfrm>
            <a:custGeom>
              <a:avLst/>
              <a:gdLst>
                <a:gd name="T0" fmla="*/ 0 w 24"/>
                <a:gd name="T1" fmla="*/ 0 h 78"/>
                <a:gd name="T2" fmla="*/ 9 w 24"/>
                <a:gd name="T3" fmla="*/ 29 h 78"/>
                <a:gd name="T4" fmla="*/ 10 w 24"/>
                <a:gd name="T5" fmla="*/ 78 h 78"/>
                <a:gd name="T6" fmla="*/ 24 w 24"/>
                <a:gd name="T7" fmla="*/ 30 h 78"/>
                <a:gd name="T8" fmla="*/ 19 w 24"/>
                <a:gd name="T9" fmla="*/ 7 h 78"/>
                <a:gd name="T10" fmla="*/ 0 w 24"/>
                <a:gd name="T11" fmla="*/ 0 h 78"/>
                <a:gd name="T12" fmla="*/ 0 w 24"/>
                <a:gd name="T13" fmla="*/ 0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78"/>
                <a:gd name="T23" fmla="*/ 24 w 24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78">
                  <a:moveTo>
                    <a:pt x="0" y="0"/>
                  </a:moveTo>
                  <a:lnTo>
                    <a:pt x="9" y="29"/>
                  </a:lnTo>
                  <a:lnTo>
                    <a:pt x="10" y="78"/>
                  </a:lnTo>
                  <a:lnTo>
                    <a:pt x="24" y="30"/>
                  </a:lnTo>
                  <a:lnTo>
                    <a:pt x="19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4" name="Freeform 21"/>
            <p:cNvSpPr>
              <a:spLocks/>
            </p:cNvSpPr>
            <p:nvPr/>
          </p:nvSpPr>
          <p:spPr bwMode="auto">
            <a:xfrm>
              <a:off x="4562" y="2855"/>
              <a:ext cx="27" cy="47"/>
            </a:xfrm>
            <a:custGeom>
              <a:avLst/>
              <a:gdLst>
                <a:gd name="T0" fmla="*/ 20 w 27"/>
                <a:gd name="T1" fmla="*/ 0 h 47"/>
                <a:gd name="T2" fmla="*/ 27 w 27"/>
                <a:gd name="T3" fmla="*/ 16 h 47"/>
                <a:gd name="T4" fmla="*/ 22 w 27"/>
                <a:gd name="T5" fmla="*/ 19 h 47"/>
                <a:gd name="T6" fmla="*/ 21 w 27"/>
                <a:gd name="T7" fmla="*/ 31 h 47"/>
                <a:gd name="T8" fmla="*/ 15 w 27"/>
                <a:gd name="T9" fmla="*/ 31 h 47"/>
                <a:gd name="T10" fmla="*/ 9 w 27"/>
                <a:gd name="T11" fmla="*/ 47 h 47"/>
                <a:gd name="T12" fmla="*/ 0 w 27"/>
                <a:gd name="T13" fmla="*/ 42 h 47"/>
                <a:gd name="T14" fmla="*/ 0 w 27"/>
                <a:gd name="T15" fmla="*/ 30 h 47"/>
                <a:gd name="T16" fmla="*/ 6 w 27"/>
                <a:gd name="T17" fmla="*/ 26 h 47"/>
                <a:gd name="T18" fmla="*/ 4 w 27"/>
                <a:gd name="T19" fmla="*/ 19 h 47"/>
                <a:gd name="T20" fmla="*/ 5 w 27"/>
                <a:gd name="T21" fmla="*/ 10 h 47"/>
                <a:gd name="T22" fmla="*/ 11 w 27"/>
                <a:gd name="T23" fmla="*/ 11 h 47"/>
                <a:gd name="T24" fmla="*/ 11 w 27"/>
                <a:gd name="T25" fmla="*/ 15 h 47"/>
                <a:gd name="T26" fmla="*/ 16 w 27"/>
                <a:gd name="T27" fmla="*/ 12 h 47"/>
                <a:gd name="T28" fmla="*/ 16 w 27"/>
                <a:gd name="T29" fmla="*/ 5 h 47"/>
                <a:gd name="T30" fmla="*/ 20 w 27"/>
                <a:gd name="T31" fmla="*/ 0 h 47"/>
                <a:gd name="T32" fmla="*/ 20 w 27"/>
                <a:gd name="T33" fmla="*/ 0 h 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7"/>
                <a:gd name="T52" fmla="*/ 0 h 47"/>
                <a:gd name="T53" fmla="*/ 27 w 27"/>
                <a:gd name="T54" fmla="*/ 47 h 4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7" h="47">
                  <a:moveTo>
                    <a:pt x="20" y="0"/>
                  </a:moveTo>
                  <a:lnTo>
                    <a:pt x="27" y="16"/>
                  </a:lnTo>
                  <a:lnTo>
                    <a:pt x="22" y="19"/>
                  </a:lnTo>
                  <a:lnTo>
                    <a:pt x="21" y="31"/>
                  </a:lnTo>
                  <a:lnTo>
                    <a:pt x="15" y="31"/>
                  </a:lnTo>
                  <a:lnTo>
                    <a:pt x="9" y="47"/>
                  </a:lnTo>
                  <a:lnTo>
                    <a:pt x="0" y="42"/>
                  </a:lnTo>
                  <a:lnTo>
                    <a:pt x="0" y="30"/>
                  </a:lnTo>
                  <a:lnTo>
                    <a:pt x="6" y="26"/>
                  </a:lnTo>
                  <a:lnTo>
                    <a:pt x="4" y="19"/>
                  </a:lnTo>
                  <a:lnTo>
                    <a:pt x="5" y="10"/>
                  </a:lnTo>
                  <a:lnTo>
                    <a:pt x="11" y="11"/>
                  </a:lnTo>
                  <a:lnTo>
                    <a:pt x="11" y="15"/>
                  </a:lnTo>
                  <a:lnTo>
                    <a:pt x="16" y="12"/>
                  </a:lnTo>
                  <a:lnTo>
                    <a:pt x="16" y="5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5" name="Freeform 22"/>
            <p:cNvSpPr>
              <a:spLocks/>
            </p:cNvSpPr>
            <p:nvPr/>
          </p:nvSpPr>
          <p:spPr bwMode="auto">
            <a:xfrm>
              <a:off x="4468" y="2788"/>
              <a:ext cx="16" cy="78"/>
            </a:xfrm>
            <a:custGeom>
              <a:avLst/>
              <a:gdLst>
                <a:gd name="T0" fmla="*/ 15 w 16"/>
                <a:gd name="T1" fmla="*/ 0 h 78"/>
                <a:gd name="T2" fmla="*/ 15 w 16"/>
                <a:gd name="T3" fmla="*/ 3 h 78"/>
                <a:gd name="T4" fmla="*/ 15 w 16"/>
                <a:gd name="T5" fmla="*/ 5 h 78"/>
                <a:gd name="T6" fmla="*/ 16 w 16"/>
                <a:gd name="T7" fmla="*/ 11 h 78"/>
                <a:gd name="T8" fmla="*/ 15 w 16"/>
                <a:gd name="T9" fmla="*/ 15 h 78"/>
                <a:gd name="T10" fmla="*/ 13 w 16"/>
                <a:gd name="T11" fmla="*/ 19 h 78"/>
                <a:gd name="T12" fmla="*/ 13 w 16"/>
                <a:gd name="T13" fmla="*/ 21 h 78"/>
                <a:gd name="T14" fmla="*/ 13 w 16"/>
                <a:gd name="T15" fmla="*/ 23 h 78"/>
                <a:gd name="T16" fmla="*/ 5 w 16"/>
                <a:gd name="T17" fmla="*/ 18 h 78"/>
                <a:gd name="T18" fmla="*/ 5 w 16"/>
                <a:gd name="T19" fmla="*/ 18 h 78"/>
                <a:gd name="T20" fmla="*/ 5 w 16"/>
                <a:gd name="T21" fmla="*/ 20 h 78"/>
                <a:gd name="T22" fmla="*/ 3 w 16"/>
                <a:gd name="T23" fmla="*/ 24 h 78"/>
                <a:gd name="T24" fmla="*/ 3 w 16"/>
                <a:gd name="T25" fmla="*/ 29 h 78"/>
                <a:gd name="T26" fmla="*/ 3 w 16"/>
                <a:gd name="T27" fmla="*/ 34 h 78"/>
                <a:gd name="T28" fmla="*/ 5 w 16"/>
                <a:gd name="T29" fmla="*/ 39 h 78"/>
                <a:gd name="T30" fmla="*/ 6 w 16"/>
                <a:gd name="T31" fmla="*/ 44 h 78"/>
                <a:gd name="T32" fmla="*/ 7 w 16"/>
                <a:gd name="T33" fmla="*/ 49 h 78"/>
                <a:gd name="T34" fmla="*/ 8 w 16"/>
                <a:gd name="T35" fmla="*/ 52 h 78"/>
                <a:gd name="T36" fmla="*/ 8 w 16"/>
                <a:gd name="T37" fmla="*/ 57 h 78"/>
                <a:gd name="T38" fmla="*/ 10 w 16"/>
                <a:gd name="T39" fmla="*/ 60 h 78"/>
                <a:gd name="T40" fmla="*/ 10 w 16"/>
                <a:gd name="T41" fmla="*/ 64 h 78"/>
                <a:gd name="T42" fmla="*/ 8 w 16"/>
                <a:gd name="T43" fmla="*/ 69 h 78"/>
                <a:gd name="T44" fmla="*/ 8 w 16"/>
                <a:gd name="T45" fmla="*/ 73 h 78"/>
                <a:gd name="T46" fmla="*/ 7 w 16"/>
                <a:gd name="T47" fmla="*/ 75 h 78"/>
                <a:gd name="T48" fmla="*/ 7 w 16"/>
                <a:gd name="T49" fmla="*/ 78 h 78"/>
                <a:gd name="T50" fmla="*/ 5 w 16"/>
                <a:gd name="T51" fmla="*/ 65 h 78"/>
                <a:gd name="T52" fmla="*/ 0 w 16"/>
                <a:gd name="T53" fmla="*/ 67 h 78"/>
                <a:gd name="T54" fmla="*/ 0 w 16"/>
                <a:gd name="T55" fmla="*/ 65 h 78"/>
                <a:gd name="T56" fmla="*/ 0 w 16"/>
                <a:gd name="T57" fmla="*/ 63 h 78"/>
                <a:gd name="T58" fmla="*/ 1 w 16"/>
                <a:gd name="T59" fmla="*/ 59 h 78"/>
                <a:gd name="T60" fmla="*/ 1 w 16"/>
                <a:gd name="T61" fmla="*/ 54 h 78"/>
                <a:gd name="T62" fmla="*/ 1 w 16"/>
                <a:gd name="T63" fmla="*/ 50 h 78"/>
                <a:gd name="T64" fmla="*/ 1 w 16"/>
                <a:gd name="T65" fmla="*/ 47 h 78"/>
                <a:gd name="T66" fmla="*/ 0 w 16"/>
                <a:gd name="T67" fmla="*/ 43 h 78"/>
                <a:gd name="T68" fmla="*/ 0 w 16"/>
                <a:gd name="T69" fmla="*/ 40 h 78"/>
                <a:gd name="T70" fmla="*/ 0 w 16"/>
                <a:gd name="T71" fmla="*/ 37 h 78"/>
                <a:gd name="T72" fmla="*/ 0 w 16"/>
                <a:gd name="T73" fmla="*/ 33 h 78"/>
                <a:gd name="T74" fmla="*/ 0 w 16"/>
                <a:gd name="T75" fmla="*/ 29 h 78"/>
                <a:gd name="T76" fmla="*/ 0 w 16"/>
                <a:gd name="T77" fmla="*/ 26 h 78"/>
                <a:gd name="T78" fmla="*/ 0 w 16"/>
                <a:gd name="T79" fmla="*/ 21 h 78"/>
                <a:gd name="T80" fmla="*/ 0 w 16"/>
                <a:gd name="T81" fmla="*/ 16 h 78"/>
                <a:gd name="T82" fmla="*/ 1 w 16"/>
                <a:gd name="T83" fmla="*/ 14 h 78"/>
                <a:gd name="T84" fmla="*/ 1 w 16"/>
                <a:gd name="T85" fmla="*/ 14 h 78"/>
                <a:gd name="T86" fmla="*/ 6 w 16"/>
                <a:gd name="T87" fmla="*/ 5 h 78"/>
                <a:gd name="T88" fmla="*/ 10 w 16"/>
                <a:gd name="T89" fmla="*/ 13 h 78"/>
                <a:gd name="T90" fmla="*/ 12 w 16"/>
                <a:gd name="T91" fmla="*/ 4 h 78"/>
                <a:gd name="T92" fmla="*/ 15 w 16"/>
                <a:gd name="T93" fmla="*/ 0 h 78"/>
                <a:gd name="T94" fmla="*/ 15 w 16"/>
                <a:gd name="T95" fmla="*/ 0 h 7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6"/>
                <a:gd name="T145" fmla="*/ 0 h 78"/>
                <a:gd name="T146" fmla="*/ 16 w 16"/>
                <a:gd name="T147" fmla="*/ 78 h 7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6" h="78">
                  <a:moveTo>
                    <a:pt x="15" y="0"/>
                  </a:moveTo>
                  <a:lnTo>
                    <a:pt x="15" y="3"/>
                  </a:lnTo>
                  <a:lnTo>
                    <a:pt x="15" y="5"/>
                  </a:lnTo>
                  <a:lnTo>
                    <a:pt x="16" y="11"/>
                  </a:lnTo>
                  <a:lnTo>
                    <a:pt x="15" y="15"/>
                  </a:lnTo>
                  <a:lnTo>
                    <a:pt x="13" y="19"/>
                  </a:lnTo>
                  <a:lnTo>
                    <a:pt x="13" y="21"/>
                  </a:lnTo>
                  <a:lnTo>
                    <a:pt x="13" y="23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3" y="24"/>
                  </a:lnTo>
                  <a:lnTo>
                    <a:pt x="3" y="29"/>
                  </a:lnTo>
                  <a:lnTo>
                    <a:pt x="3" y="34"/>
                  </a:lnTo>
                  <a:lnTo>
                    <a:pt x="5" y="39"/>
                  </a:lnTo>
                  <a:lnTo>
                    <a:pt x="6" y="44"/>
                  </a:lnTo>
                  <a:lnTo>
                    <a:pt x="7" y="49"/>
                  </a:lnTo>
                  <a:lnTo>
                    <a:pt x="8" y="52"/>
                  </a:lnTo>
                  <a:lnTo>
                    <a:pt x="8" y="57"/>
                  </a:lnTo>
                  <a:lnTo>
                    <a:pt x="10" y="60"/>
                  </a:lnTo>
                  <a:lnTo>
                    <a:pt x="10" y="64"/>
                  </a:lnTo>
                  <a:lnTo>
                    <a:pt x="8" y="69"/>
                  </a:lnTo>
                  <a:lnTo>
                    <a:pt x="8" y="73"/>
                  </a:lnTo>
                  <a:lnTo>
                    <a:pt x="7" y="75"/>
                  </a:lnTo>
                  <a:lnTo>
                    <a:pt x="7" y="78"/>
                  </a:lnTo>
                  <a:lnTo>
                    <a:pt x="5" y="65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1" y="59"/>
                  </a:lnTo>
                  <a:lnTo>
                    <a:pt x="1" y="54"/>
                  </a:lnTo>
                  <a:lnTo>
                    <a:pt x="1" y="50"/>
                  </a:lnTo>
                  <a:lnTo>
                    <a:pt x="1" y="47"/>
                  </a:lnTo>
                  <a:lnTo>
                    <a:pt x="0" y="43"/>
                  </a:lnTo>
                  <a:lnTo>
                    <a:pt x="0" y="40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4"/>
                  </a:lnTo>
                  <a:lnTo>
                    <a:pt x="6" y="5"/>
                  </a:lnTo>
                  <a:lnTo>
                    <a:pt x="10" y="13"/>
                  </a:lnTo>
                  <a:lnTo>
                    <a:pt x="12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6" name="Freeform 23"/>
            <p:cNvSpPr>
              <a:spLocks/>
            </p:cNvSpPr>
            <p:nvPr/>
          </p:nvSpPr>
          <p:spPr bwMode="auto">
            <a:xfrm>
              <a:off x="4484" y="2793"/>
              <a:ext cx="15" cy="32"/>
            </a:xfrm>
            <a:custGeom>
              <a:avLst/>
              <a:gdLst>
                <a:gd name="T0" fmla="*/ 9 w 15"/>
                <a:gd name="T1" fmla="*/ 0 h 32"/>
                <a:gd name="T2" fmla="*/ 15 w 15"/>
                <a:gd name="T3" fmla="*/ 15 h 32"/>
                <a:gd name="T4" fmla="*/ 12 w 15"/>
                <a:gd name="T5" fmla="*/ 20 h 32"/>
                <a:gd name="T6" fmla="*/ 11 w 15"/>
                <a:gd name="T7" fmla="*/ 32 h 32"/>
                <a:gd name="T8" fmla="*/ 10 w 15"/>
                <a:gd name="T9" fmla="*/ 30 h 32"/>
                <a:gd name="T10" fmla="*/ 7 w 15"/>
                <a:gd name="T11" fmla="*/ 30 h 32"/>
                <a:gd name="T12" fmla="*/ 4 w 15"/>
                <a:gd name="T13" fmla="*/ 28 h 32"/>
                <a:gd name="T14" fmla="*/ 1 w 15"/>
                <a:gd name="T15" fmla="*/ 25 h 32"/>
                <a:gd name="T16" fmla="*/ 0 w 15"/>
                <a:gd name="T17" fmla="*/ 21 h 32"/>
                <a:gd name="T18" fmla="*/ 1 w 15"/>
                <a:gd name="T19" fmla="*/ 18 h 32"/>
                <a:gd name="T20" fmla="*/ 2 w 15"/>
                <a:gd name="T21" fmla="*/ 14 h 32"/>
                <a:gd name="T22" fmla="*/ 4 w 15"/>
                <a:gd name="T23" fmla="*/ 13 h 32"/>
                <a:gd name="T24" fmla="*/ 7 w 15"/>
                <a:gd name="T25" fmla="*/ 10 h 32"/>
                <a:gd name="T26" fmla="*/ 2 w 15"/>
                <a:gd name="T27" fmla="*/ 6 h 32"/>
                <a:gd name="T28" fmla="*/ 9 w 15"/>
                <a:gd name="T29" fmla="*/ 0 h 32"/>
                <a:gd name="T30" fmla="*/ 9 w 15"/>
                <a:gd name="T31" fmla="*/ 0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"/>
                <a:gd name="T49" fmla="*/ 0 h 32"/>
                <a:gd name="T50" fmla="*/ 15 w 15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" h="32">
                  <a:moveTo>
                    <a:pt x="9" y="0"/>
                  </a:moveTo>
                  <a:lnTo>
                    <a:pt x="15" y="15"/>
                  </a:lnTo>
                  <a:lnTo>
                    <a:pt x="12" y="20"/>
                  </a:lnTo>
                  <a:lnTo>
                    <a:pt x="11" y="32"/>
                  </a:lnTo>
                  <a:lnTo>
                    <a:pt x="10" y="30"/>
                  </a:lnTo>
                  <a:lnTo>
                    <a:pt x="7" y="30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3"/>
                  </a:lnTo>
                  <a:lnTo>
                    <a:pt x="7" y="10"/>
                  </a:lnTo>
                  <a:lnTo>
                    <a:pt x="2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7" name="Freeform 24"/>
            <p:cNvSpPr>
              <a:spLocks/>
            </p:cNvSpPr>
            <p:nvPr/>
          </p:nvSpPr>
          <p:spPr bwMode="auto">
            <a:xfrm>
              <a:off x="4373" y="2762"/>
              <a:ext cx="29" cy="31"/>
            </a:xfrm>
            <a:custGeom>
              <a:avLst/>
              <a:gdLst>
                <a:gd name="T0" fmla="*/ 23 w 29"/>
                <a:gd name="T1" fmla="*/ 0 h 31"/>
                <a:gd name="T2" fmla="*/ 29 w 29"/>
                <a:gd name="T3" fmla="*/ 11 h 31"/>
                <a:gd name="T4" fmla="*/ 24 w 29"/>
                <a:gd name="T5" fmla="*/ 16 h 31"/>
                <a:gd name="T6" fmla="*/ 27 w 29"/>
                <a:gd name="T7" fmla="*/ 31 h 31"/>
                <a:gd name="T8" fmla="*/ 25 w 29"/>
                <a:gd name="T9" fmla="*/ 31 h 31"/>
                <a:gd name="T10" fmla="*/ 24 w 29"/>
                <a:gd name="T11" fmla="*/ 31 h 31"/>
                <a:gd name="T12" fmla="*/ 22 w 29"/>
                <a:gd name="T13" fmla="*/ 31 h 31"/>
                <a:gd name="T14" fmla="*/ 18 w 29"/>
                <a:gd name="T15" fmla="*/ 31 h 31"/>
                <a:gd name="T16" fmla="*/ 13 w 29"/>
                <a:gd name="T17" fmla="*/ 30 h 31"/>
                <a:gd name="T18" fmla="*/ 10 w 29"/>
                <a:gd name="T19" fmla="*/ 29 h 31"/>
                <a:gd name="T20" fmla="*/ 7 w 29"/>
                <a:gd name="T21" fmla="*/ 27 h 31"/>
                <a:gd name="T22" fmla="*/ 7 w 29"/>
                <a:gd name="T23" fmla="*/ 27 h 31"/>
                <a:gd name="T24" fmla="*/ 7 w 29"/>
                <a:gd name="T25" fmla="*/ 22 h 31"/>
                <a:gd name="T26" fmla="*/ 2 w 29"/>
                <a:gd name="T27" fmla="*/ 19 h 31"/>
                <a:gd name="T28" fmla="*/ 2 w 29"/>
                <a:gd name="T29" fmla="*/ 17 h 31"/>
                <a:gd name="T30" fmla="*/ 2 w 29"/>
                <a:gd name="T31" fmla="*/ 15 h 31"/>
                <a:gd name="T32" fmla="*/ 0 w 29"/>
                <a:gd name="T33" fmla="*/ 12 h 31"/>
                <a:gd name="T34" fmla="*/ 2 w 29"/>
                <a:gd name="T35" fmla="*/ 11 h 31"/>
                <a:gd name="T36" fmla="*/ 5 w 29"/>
                <a:gd name="T37" fmla="*/ 10 h 31"/>
                <a:gd name="T38" fmla="*/ 8 w 29"/>
                <a:gd name="T39" fmla="*/ 11 h 31"/>
                <a:gd name="T40" fmla="*/ 12 w 29"/>
                <a:gd name="T41" fmla="*/ 10 h 31"/>
                <a:gd name="T42" fmla="*/ 14 w 29"/>
                <a:gd name="T43" fmla="*/ 2 h 31"/>
                <a:gd name="T44" fmla="*/ 23 w 29"/>
                <a:gd name="T45" fmla="*/ 0 h 31"/>
                <a:gd name="T46" fmla="*/ 23 w 29"/>
                <a:gd name="T47" fmla="*/ 0 h 3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9"/>
                <a:gd name="T73" fmla="*/ 0 h 31"/>
                <a:gd name="T74" fmla="*/ 29 w 29"/>
                <a:gd name="T75" fmla="*/ 31 h 3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9" h="31">
                  <a:moveTo>
                    <a:pt x="23" y="0"/>
                  </a:moveTo>
                  <a:lnTo>
                    <a:pt x="29" y="11"/>
                  </a:lnTo>
                  <a:lnTo>
                    <a:pt x="24" y="16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4" y="31"/>
                  </a:lnTo>
                  <a:lnTo>
                    <a:pt x="22" y="31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7" y="22"/>
                  </a:lnTo>
                  <a:lnTo>
                    <a:pt x="2" y="19"/>
                  </a:lnTo>
                  <a:lnTo>
                    <a:pt x="2" y="17"/>
                  </a:lnTo>
                  <a:lnTo>
                    <a:pt x="2" y="15"/>
                  </a:lnTo>
                  <a:lnTo>
                    <a:pt x="0" y="12"/>
                  </a:lnTo>
                  <a:lnTo>
                    <a:pt x="2" y="11"/>
                  </a:lnTo>
                  <a:lnTo>
                    <a:pt x="5" y="10"/>
                  </a:lnTo>
                  <a:lnTo>
                    <a:pt x="8" y="11"/>
                  </a:lnTo>
                  <a:lnTo>
                    <a:pt x="12" y="10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8" name="Freeform 25"/>
            <p:cNvSpPr>
              <a:spLocks/>
            </p:cNvSpPr>
            <p:nvPr/>
          </p:nvSpPr>
          <p:spPr bwMode="auto">
            <a:xfrm>
              <a:off x="4261" y="2764"/>
              <a:ext cx="12" cy="32"/>
            </a:xfrm>
            <a:custGeom>
              <a:avLst/>
              <a:gdLst>
                <a:gd name="T0" fmla="*/ 10 w 12"/>
                <a:gd name="T1" fmla="*/ 1 h 32"/>
                <a:gd name="T2" fmla="*/ 5 w 12"/>
                <a:gd name="T3" fmla="*/ 17 h 32"/>
                <a:gd name="T4" fmla="*/ 12 w 12"/>
                <a:gd name="T5" fmla="*/ 17 h 32"/>
                <a:gd name="T6" fmla="*/ 12 w 12"/>
                <a:gd name="T7" fmla="*/ 32 h 32"/>
                <a:gd name="T8" fmla="*/ 10 w 12"/>
                <a:gd name="T9" fmla="*/ 32 h 32"/>
                <a:gd name="T10" fmla="*/ 8 w 12"/>
                <a:gd name="T11" fmla="*/ 32 h 32"/>
                <a:gd name="T12" fmla="*/ 5 w 12"/>
                <a:gd name="T13" fmla="*/ 30 h 32"/>
                <a:gd name="T14" fmla="*/ 3 w 12"/>
                <a:gd name="T15" fmla="*/ 29 h 32"/>
                <a:gd name="T16" fmla="*/ 0 w 12"/>
                <a:gd name="T17" fmla="*/ 27 h 32"/>
                <a:gd name="T18" fmla="*/ 0 w 12"/>
                <a:gd name="T19" fmla="*/ 23 h 32"/>
                <a:gd name="T20" fmla="*/ 0 w 12"/>
                <a:gd name="T21" fmla="*/ 19 h 32"/>
                <a:gd name="T22" fmla="*/ 0 w 12"/>
                <a:gd name="T23" fmla="*/ 19 h 32"/>
                <a:gd name="T24" fmla="*/ 2 w 12"/>
                <a:gd name="T25" fmla="*/ 7 h 32"/>
                <a:gd name="T26" fmla="*/ 4 w 12"/>
                <a:gd name="T27" fmla="*/ 0 h 32"/>
                <a:gd name="T28" fmla="*/ 10 w 12"/>
                <a:gd name="T29" fmla="*/ 1 h 32"/>
                <a:gd name="T30" fmla="*/ 10 w 12"/>
                <a:gd name="T31" fmla="*/ 1 h 3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2"/>
                <a:gd name="T49" fmla="*/ 0 h 32"/>
                <a:gd name="T50" fmla="*/ 12 w 12"/>
                <a:gd name="T51" fmla="*/ 32 h 3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2" h="32">
                  <a:moveTo>
                    <a:pt x="10" y="1"/>
                  </a:moveTo>
                  <a:lnTo>
                    <a:pt x="5" y="17"/>
                  </a:lnTo>
                  <a:lnTo>
                    <a:pt x="12" y="17"/>
                  </a:lnTo>
                  <a:lnTo>
                    <a:pt x="12" y="32"/>
                  </a:lnTo>
                  <a:lnTo>
                    <a:pt x="10" y="32"/>
                  </a:lnTo>
                  <a:lnTo>
                    <a:pt x="8" y="32"/>
                  </a:lnTo>
                  <a:lnTo>
                    <a:pt x="5" y="30"/>
                  </a:lnTo>
                  <a:lnTo>
                    <a:pt x="3" y="29"/>
                  </a:lnTo>
                  <a:lnTo>
                    <a:pt x="0" y="27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7"/>
                  </a:lnTo>
                  <a:lnTo>
                    <a:pt x="4" y="0"/>
                  </a:lnTo>
                  <a:lnTo>
                    <a:pt x="10" y="1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19" name="Freeform 26"/>
            <p:cNvSpPr>
              <a:spLocks/>
            </p:cNvSpPr>
            <p:nvPr/>
          </p:nvSpPr>
          <p:spPr bwMode="auto">
            <a:xfrm>
              <a:off x="4182" y="2779"/>
              <a:ext cx="12" cy="33"/>
            </a:xfrm>
            <a:custGeom>
              <a:avLst/>
              <a:gdLst>
                <a:gd name="T0" fmla="*/ 12 w 12"/>
                <a:gd name="T1" fmla="*/ 0 h 33"/>
                <a:gd name="T2" fmla="*/ 5 w 12"/>
                <a:gd name="T3" fmla="*/ 20 h 33"/>
                <a:gd name="T4" fmla="*/ 10 w 12"/>
                <a:gd name="T5" fmla="*/ 22 h 33"/>
                <a:gd name="T6" fmla="*/ 10 w 12"/>
                <a:gd name="T7" fmla="*/ 30 h 33"/>
                <a:gd name="T8" fmla="*/ 0 w 12"/>
                <a:gd name="T9" fmla="*/ 33 h 33"/>
                <a:gd name="T10" fmla="*/ 0 w 12"/>
                <a:gd name="T11" fmla="*/ 32 h 33"/>
                <a:gd name="T12" fmla="*/ 0 w 12"/>
                <a:gd name="T13" fmla="*/ 28 h 33"/>
                <a:gd name="T14" fmla="*/ 0 w 12"/>
                <a:gd name="T15" fmla="*/ 23 h 33"/>
                <a:gd name="T16" fmla="*/ 1 w 12"/>
                <a:gd name="T17" fmla="*/ 17 h 33"/>
                <a:gd name="T18" fmla="*/ 1 w 12"/>
                <a:gd name="T19" fmla="*/ 12 h 33"/>
                <a:gd name="T20" fmla="*/ 3 w 12"/>
                <a:gd name="T21" fmla="*/ 7 h 33"/>
                <a:gd name="T22" fmla="*/ 3 w 12"/>
                <a:gd name="T23" fmla="*/ 3 h 33"/>
                <a:gd name="T24" fmla="*/ 4 w 12"/>
                <a:gd name="T25" fmla="*/ 2 h 33"/>
                <a:gd name="T26" fmla="*/ 12 w 12"/>
                <a:gd name="T27" fmla="*/ 0 h 33"/>
                <a:gd name="T28" fmla="*/ 12 w 12"/>
                <a:gd name="T29" fmla="*/ 0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2"/>
                <a:gd name="T46" fmla="*/ 0 h 33"/>
                <a:gd name="T47" fmla="*/ 12 w 12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2" h="33">
                  <a:moveTo>
                    <a:pt x="12" y="0"/>
                  </a:moveTo>
                  <a:lnTo>
                    <a:pt x="5" y="20"/>
                  </a:lnTo>
                  <a:lnTo>
                    <a:pt x="10" y="22"/>
                  </a:lnTo>
                  <a:lnTo>
                    <a:pt x="10" y="30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0" y="23"/>
                  </a:lnTo>
                  <a:lnTo>
                    <a:pt x="1" y="17"/>
                  </a:lnTo>
                  <a:lnTo>
                    <a:pt x="1" y="12"/>
                  </a:lnTo>
                  <a:lnTo>
                    <a:pt x="3" y="7"/>
                  </a:lnTo>
                  <a:lnTo>
                    <a:pt x="3" y="3"/>
                  </a:lnTo>
                  <a:lnTo>
                    <a:pt x="4" y="2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0" name="Freeform 27"/>
            <p:cNvSpPr>
              <a:spLocks/>
            </p:cNvSpPr>
            <p:nvPr/>
          </p:nvSpPr>
          <p:spPr bwMode="auto">
            <a:xfrm>
              <a:off x="4197" y="2818"/>
              <a:ext cx="12" cy="15"/>
            </a:xfrm>
            <a:custGeom>
              <a:avLst/>
              <a:gdLst>
                <a:gd name="T0" fmla="*/ 0 w 12"/>
                <a:gd name="T1" fmla="*/ 0 h 15"/>
                <a:gd name="T2" fmla="*/ 12 w 12"/>
                <a:gd name="T3" fmla="*/ 8 h 15"/>
                <a:gd name="T4" fmla="*/ 10 w 12"/>
                <a:gd name="T5" fmla="*/ 15 h 15"/>
                <a:gd name="T6" fmla="*/ 3 w 12"/>
                <a:gd name="T7" fmla="*/ 14 h 15"/>
                <a:gd name="T8" fmla="*/ 0 w 12"/>
                <a:gd name="T9" fmla="*/ 0 h 15"/>
                <a:gd name="T10" fmla="*/ 0 w 12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5"/>
                <a:gd name="T20" fmla="*/ 12 w 1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5">
                  <a:moveTo>
                    <a:pt x="0" y="0"/>
                  </a:moveTo>
                  <a:lnTo>
                    <a:pt x="12" y="8"/>
                  </a:lnTo>
                  <a:lnTo>
                    <a:pt x="10" y="15"/>
                  </a:lnTo>
                  <a:lnTo>
                    <a:pt x="3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1" name="Freeform 28"/>
            <p:cNvSpPr>
              <a:spLocks/>
            </p:cNvSpPr>
            <p:nvPr/>
          </p:nvSpPr>
          <p:spPr bwMode="auto">
            <a:xfrm>
              <a:off x="4199" y="2832"/>
              <a:ext cx="16" cy="73"/>
            </a:xfrm>
            <a:custGeom>
              <a:avLst/>
              <a:gdLst>
                <a:gd name="T0" fmla="*/ 2 w 16"/>
                <a:gd name="T1" fmla="*/ 0 h 73"/>
                <a:gd name="T2" fmla="*/ 10 w 16"/>
                <a:gd name="T3" fmla="*/ 3 h 73"/>
                <a:gd name="T4" fmla="*/ 16 w 16"/>
                <a:gd name="T5" fmla="*/ 11 h 73"/>
                <a:gd name="T6" fmla="*/ 16 w 16"/>
                <a:gd name="T7" fmla="*/ 26 h 73"/>
                <a:gd name="T8" fmla="*/ 11 w 16"/>
                <a:gd name="T9" fmla="*/ 73 h 73"/>
                <a:gd name="T10" fmla="*/ 0 w 16"/>
                <a:gd name="T11" fmla="*/ 26 h 73"/>
                <a:gd name="T12" fmla="*/ 2 w 16"/>
                <a:gd name="T13" fmla="*/ 0 h 73"/>
                <a:gd name="T14" fmla="*/ 2 w 16"/>
                <a:gd name="T15" fmla="*/ 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73"/>
                <a:gd name="T26" fmla="*/ 16 w 1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73">
                  <a:moveTo>
                    <a:pt x="2" y="0"/>
                  </a:moveTo>
                  <a:lnTo>
                    <a:pt x="10" y="3"/>
                  </a:lnTo>
                  <a:lnTo>
                    <a:pt x="16" y="11"/>
                  </a:lnTo>
                  <a:lnTo>
                    <a:pt x="16" y="26"/>
                  </a:lnTo>
                  <a:lnTo>
                    <a:pt x="11" y="73"/>
                  </a:lnTo>
                  <a:lnTo>
                    <a:pt x="0" y="26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2" name="Freeform 29"/>
            <p:cNvSpPr>
              <a:spLocks/>
            </p:cNvSpPr>
            <p:nvPr/>
          </p:nvSpPr>
          <p:spPr bwMode="auto">
            <a:xfrm>
              <a:off x="4202" y="2835"/>
              <a:ext cx="8" cy="15"/>
            </a:xfrm>
            <a:custGeom>
              <a:avLst/>
              <a:gdLst>
                <a:gd name="T0" fmla="*/ 7 w 8"/>
                <a:gd name="T1" fmla="*/ 0 h 15"/>
                <a:gd name="T2" fmla="*/ 8 w 8"/>
                <a:gd name="T3" fmla="*/ 7 h 15"/>
                <a:gd name="T4" fmla="*/ 5 w 8"/>
                <a:gd name="T5" fmla="*/ 15 h 15"/>
                <a:gd name="T6" fmla="*/ 0 w 8"/>
                <a:gd name="T7" fmla="*/ 7 h 15"/>
                <a:gd name="T8" fmla="*/ 7 w 8"/>
                <a:gd name="T9" fmla="*/ 0 h 15"/>
                <a:gd name="T10" fmla="*/ 7 w 8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5"/>
                <a:gd name="T20" fmla="*/ 8 w 8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5">
                  <a:moveTo>
                    <a:pt x="7" y="0"/>
                  </a:moveTo>
                  <a:lnTo>
                    <a:pt x="8" y="7"/>
                  </a:lnTo>
                  <a:lnTo>
                    <a:pt x="5" y="15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3" name="Freeform 30"/>
            <p:cNvSpPr>
              <a:spLocks/>
            </p:cNvSpPr>
            <p:nvPr/>
          </p:nvSpPr>
          <p:spPr bwMode="auto">
            <a:xfrm>
              <a:off x="4201" y="2846"/>
              <a:ext cx="14" cy="60"/>
            </a:xfrm>
            <a:custGeom>
              <a:avLst/>
              <a:gdLst>
                <a:gd name="T0" fmla="*/ 6 w 14"/>
                <a:gd name="T1" fmla="*/ 0 h 60"/>
                <a:gd name="T2" fmla="*/ 14 w 14"/>
                <a:gd name="T3" fmla="*/ 34 h 60"/>
                <a:gd name="T4" fmla="*/ 9 w 14"/>
                <a:gd name="T5" fmla="*/ 60 h 60"/>
                <a:gd name="T6" fmla="*/ 0 w 14"/>
                <a:gd name="T7" fmla="*/ 28 h 60"/>
                <a:gd name="T8" fmla="*/ 6 w 14"/>
                <a:gd name="T9" fmla="*/ 0 h 60"/>
                <a:gd name="T10" fmla="*/ 6 w 14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"/>
                <a:gd name="T19" fmla="*/ 0 h 60"/>
                <a:gd name="T20" fmla="*/ 14 w 14"/>
                <a:gd name="T21" fmla="*/ 60 h 6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" h="60">
                  <a:moveTo>
                    <a:pt x="6" y="0"/>
                  </a:moveTo>
                  <a:lnTo>
                    <a:pt x="14" y="34"/>
                  </a:lnTo>
                  <a:lnTo>
                    <a:pt x="9" y="60"/>
                  </a:lnTo>
                  <a:lnTo>
                    <a:pt x="0" y="2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4" name="Freeform 31"/>
            <p:cNvSpPr>
              <a:spLocks/>
            </p:cNvSpPr>
            <p:nvPr/>
          </p:nvSpPr>
          <p:spPr bwMode="auto">
            <a:xfrm>
              <a:off x="4128" y="2853"/>
              <a:ext cx="8" cy="16"/>
            </a:xfrm>
            <a:custGeom>
              <a:avLst/>
              <a:gdLst>
                <a:gd name="T0" fmla="*/ 3 w 8"/>
                <a:gd name="T1" fmla="*/ 0 h 16"/>
                <a:gd name="T2" fmla="*/ 0 w 8"/>
                <a:gd name="T3" fmla="*/ 10 h 16"/>
                <a:gd name="T4" fmla="*/ 5 w 8"/>
                <a:gd name="T5" fmla="*/ 16 h 16"/>
                <a:gd name="T6" fmla="*/ 8 w 8"/>
                <a:gd name="T7" fmla="*/ 5 h 16"/>
                <a:gd name="T8" fmla="*/ 3 w 8"/>
                <a:gd name="T9" fmla="*/ 0 h 16"/>
                <a:gd name="T10" fmla="*/ 3 w 8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6"/>
                <a:gd name="T20" fmla="*/ 8 w 8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6">
                  <a:moveTo>
                    <a:pt x="3" y="0"/>
                  </a:moveTo>
                  <a:lnTo>
                    <a:pt x="0" y="10"/>
                  </a:lnTo>
                  <a:lnTo>
                    <a:pt x="5" y="16"/>
                  </a:lnTo>
                  <a:lnTo>
                    <a:pt x="8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5" name="Freeform 32"/>
            <p:cNvSpPr>
              <a:spLocks/>
            </p:cNvSpPr>
            <p:nvPr/>
          </p:nvSpPr>
          <p:spPr bwMode="auto">
            <a:xfrm>
              <a:off x="4127" y="2866"/>
              <a:ext cx="9" cy="49"/>
            </a:xfrm>
            <a:custGeom>
              <a:avLst/>
              <a:gdLst>
                <a:gd name="T0" fmla="*/ 6 w 9"/>
                <a:gd name="T1" fmla="*/ 0 h 49"/>
                <a:gd name="T2" fmla="*/ 9 w 9"/>
                <a:gd name="T3" fmla="*/ 23 h 49"/>
                <a:gd name="T4" fmla="*/ 4 w 9"/>
                <a:gd name="T5" fmla="*/ 49 h 49"/>
                <a:gd name="T6" fmla="*/ 0 w 9"/>
                <a:gd name="T7" fmla="*/ 24 h 49"/>
                <a:gd name="T8" fmla="*/ 6 w 9"/>
                <a:gd name="T9" fmla="*/ 0 h 49"/>
                <a:gd name="T10" fmla="*/ 6 w 9"/>
                <a:gd name="T11" fmla="*/ 0 h 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49"/>
                <a:gd name="T20" fmla="*/ 9 w 9"/>
                <a:gd name="T21" fmla="*/ 49 h 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49">
                  <a:moveTo>
                    <a:pt x="6" y="0"/>
                  </a:moveTo>
                  <a:lnTo>
                    <a:pt x="9" y="23"/>
                  </a:lnTo>
                  <a:lnTo>
                    <a:pt x="4" y="49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6" name="Freeform 33"/>
            <p:cNvSpPr>
              <a:spLocks/>
            </p:cNvSpPr>
            <p:nvPr/>
          </p:nvSpPr>
          <p:spPr bwMode="auto">
            <a:xfrm>
              <a:off x="4391" y="2816"/>
              <a:ext cx="10" cy="17"/>
            </a:xfrm>
            <a:custGeom>
              <a:avLst/>
              <a:gdLst>
                <a:gd name="T0" fmla="*/ 5 w 10"/>
                <a:gd name="T1" fmla="*/ 0 h 17"/>
                <a:gd name="T2" fmla="*/ 0 w 10"/>
                <a:gd name="T3" fmla="*/ 11 h 17"/>
                <a:gd name="T4" fmla="*/ 5 w 10"/>
                <a:gd name="T5" fmla="*/ 17 h 17"/>
                <a:gd name="T6" fmla="*/ 10 w 10"/>
                <a:gd name="T7" fmla="*/ 9 h 17"/>
                <a:gd name="T8" fmla="*/ 5 w 10"/>
                <a:gd name="T9" fmla="*/ 0 h 17"/>
                <a:gd name="T10" fmla="*/ 5 w 10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"/>
                <a:gd name="T19" fmla="*/ 0 h 17"/>
                <a:gd name="T20" fmla="*/ 10 w 10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" h="17">
                  <a:moveTo>
                    <a:pt x="5" y="0"/>
                  </a:moveTo>
                  <a:lnTo>
                    <a:pt x="0" y="11"/>
                  </a:lnTo>
                  <a:lnTo>
                    <a:pt x="5" y="17"/>
                  </a:lnTo>
                  <a:lnTo>
                    <a:pt x="1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7" name="Freeform 34"/>
            <p:cNvSpPr>
              <a:spLocks/>
            </p:cNvSpPr>
            <p:nvPr/>
          </p:nvSpPr>
          <p:spPr bwMode="auto">
            <a:xfrm>
              <a:off x="4391" y="2832"/>
              <a:ext cx="15" cy="55"/>
            </a:xfrm>
            <a:custGeom>
              <a:avLst/>
              <a:gdLst>
                <a:gd name="T0" fmla="*/ 6 w 15"/>
                <a:gd name="T1" fmla="*/ 0 h 55"/>
                <a:gd name="T2" fmla="*/ 15 w 15"/>
                <a:gd name="T3" fmla="*/ 31 h 55"/>
                <a:gd name="T4" fmla="*/ 6 w 15"/>
                <a:gd name="T5" fmla="*/ 55 h 55"/>
                <a:gd name="T6" fmla="*/ 0 w 15"/>
                <a:gd name="T7" fmla="*/ 20 h 55"/>
                <a:gd name="T8" fmla="*/ 6 w 15"/>
                <a:gd name="T9" fmla="*/ 0 h 55"/>
                <a:gd name="T10" fmla="*/ 6 w 15"/>
                <a:gd name="T11" fmla="*/ 0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55"/>
                <a:gd name="T20" fmla="*/ 15 w 15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55">
                  <a:moveTo>
                    <a:pt x="6" y="0"/>
                  </a:moveTo>
                  <a:lnTo>
                    <a:pt x="15" y="31"/>
                  </a:lnTo>
                  <a:lnTo>
                    <a:pt x="6" y="55"/>
                  </a:lnTo>
                  <a:lnTo>
                    <a:pt x="0" y="2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8" name="Freeform 35"/>
            <p:cNvSpPr>
              <a:spLocks/>
            </p:cNvSpPr>
            <p:nvPr/>
          </p:nvSpPr>
          <p:spPr bwMode="auto">
            <a:xfrm>
              <a:off x="4440" y="2860"/>
              <a:ext cx="19" cy="42"/>
            </a:xfrm>
            <a:custGeom>
              <a:avLst/>
              <a:gdLst>
                <a:gd name="T0" fmla="*/ 9 w 19"/>
                <a:gd name="T1" fmla="*/ 0 h 42"/>
                <a:gd name="T2" fmla="*/ 0 w 19"/>
                <a:gd name="T3" fmla="*/ 35 h 42"/>
                <a:gd name="T4" fmla="*/ 19 w 19"/>
                <a:gd name="T5" fmla="*/ 42 h 42"/>
                <a:gd name="T6" fmla="*/ 19 w 19"/>
                <a:gd name="T7" fmla="*/ 14 h 42"/>
                <a:gd name="T8" fmla="*/ 9 w 19"/>
                <a:gd name="T9" fmla="*/ 0 h 42"/>
                <a:gd name="T10" fmla="*/ 9 w 19"/>
                <a:gd name="T11" fmla="*/ 0 h 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"/>
                <a:gd name="T19" fmla="*/ 0 h 42"/>
                <a:gd name="T20" fmla="*/ 19 w 19"/>
                <a:gd name="T21" fmla="*/ 42 h 4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" h="42">
                  <a:moveTo>
                    <a:pt x="9" y="0"/>
                  </a:moveTo>
                  <a:lnTo>
                    <a:pt x="0" y="35"/>
                  </a:lnTo>
                  <a:lnTo>
                    <a:pt x="19" y="42"/>
                  </a:lnTo>
                  <a:lnTo>
                    <a:pt x="19" y="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5C9E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29" name="Freeform 36"/>
            <p:cNvSpPr>
              <a:spLocks/>
            </p:cNvSpPr>
            <p:nvPr/>
          </p:nvSpPr>
          <p:spPr bwMode="auto">
            <a:xfrm>
              <a:off x="4474" y="2871"/>
              <a:ext cx="16" cy="35"/>
            </a:xfrm>
            <a:custGeom>
              <a:avLst/>
              <a:gdLst>
                <a:gd name="T0" fmla="*/ 7 w 16"/>
                <a:gd name="T1" fmla="*/ 0 h 35"/>
                <a:gd name="T2" fmla="*/ 16 w 16"/>
                <a:gd name="T3" fmla="*/ 25 h 35"/>
                <a:gd name="T4" fmla="*/ 7 w 16"/>
                <a:gd name="T5" fmla="*/ 35 h 35"/>
                <a:gd name="T6" fmla="*/ 0 w 16"/>
                <a:gd name="T7" fmla="*/ 16 h 35"/>
                <a:gd name="T8" fmla="*/ 7 w 16"/>
                <a:gd name="T9" fmla="*/ 0 h 35"/>
                <a:gd name="T10" fmla="*/ 7 w 16"/>
                <a:gd name="T11" fmla="*/ 0 h 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5"/>
                <a:gd name="T20" fmla="*/ 16 w 16"/>
                <a:gd name="T21" fmla="*/ 35 h 3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5">
                  <a:moveTo>
                    <a:pt x="7" y="0"/>
                  </a:moveTo>
                  <a:lnTo>
                    <a:pt x="16" y="25"/>
                  </a:lnTo>
                  <a:lnTo>
                    <a:pt x="7" y="35"/>
                  </a:lnTo>
                  <a:lnTo>
                    <a:pt x="0" y="1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5C9E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0" name="Freeform 37"/>
            <p:cNvSpPr>
              <a:spLocks/>
            </p:cNvSpPr>
            <p:nvPr/>
          </p:nvSpPr>
          <p:spPr bwMode="auto">
            <a:xfrm>
              <a:off x="4441" y="2905"/>
              <a:ext cx="11" cy="60"/>
            </a:xfrm>
            <a:custGeom>
              <a:avLst/>
              <a:gdLst>
                <a:gd name="T0" fmla="*/ 4 w 11"/>
                <a:gd name="T1" fmla="*/ 0 h 60"/>
                <a:gd name="T2" fmla="*/ 11 w 11"/>
                <a:gd name="T3" fmla="*/ 9 h 60"/>
                <a:gd name="T4" fmla="*/ 10 w 11"/>
                <a:gd name="T5" fmla="*/ 15 h 60"/>
                <a:gd name="T6" fmla="*/ 11 w 11"/>
                <a:gd name="T7" fmla="*/ 31 h 60"/>
                <a:gd name="T8" fmla="*/ 4 w 11"/>
                <a:gd name="T9" fmla="*/ 60 h 60"/>
                <a:gd name="T10" fmla="*/ 0 w 11"/>
                <a:gd name="T11" fmla="*/ 40 h 60"/>
                <a:gd name="T12" fmla="*/ 0 w 11"/>
                <a:gd name="T13" fmla="*/ 13 h 60"/>
                <a:gd name="T14" fmla="*/ 4 w 11"/>
                <a:gd name="T15" fmla="*/ 0 h 60"/>
                <a:gd name="T16" fmla="*/ 4 w 11"/>
                <a:gd name="T17" fmla="*/ 0 h 6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"/>
                <a:gd name="T28" fmla="*/ 0 h 60"/>
                <a:gd name="T29" fmla="*/ 11 w 11"/>
                <a:gd name="T30" fmla="*/ 60 h 6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" h="60">
                  <a:moveTo>
                    <a:pt x="4" y="0"/>
                  </a:moveTo>
                  <a:lnTo>
                    <a:pt x="11" y="9"/>
                  </a:lnTo>
                  <a:lnTo>
                    <a:pt x="10" y="15"/>
                  </a:lnTo>
                  <a:lnTo>
                    <a:pt x="11" y="31"/>
                  </a:lnTo>
                  <a:lnTo>
                    <a:pt x="4" y="60"/>
                  </a:lnTo>
                  <a:lnTo>
                    <a:pt x="0" y="40"/>
                  </a:lnTo>
                  <a:lnTo>
                    <a:pt x="0" y="1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1" name="Freeform 38"/>
            <p:cNvSpPr>
              <a:spLocks/>
            </p:cNvSpPr>
            <p:nvPr/>
          </p:nvSpPr>
          <p:spPr bwMode="auto">
            <a:xfrm>
              <a:off x="4339" y="2823"/>
              <a:ext cx="20" cy="62"/>
            </a:xfrm>
            <a:custGeom>
              <a:avLst/>
              <a:gdLst>
                <a:gd name="T0" fmla="*/ 14 w 20"/>
                <a:gd name="T1" fmla="*/ 0 h 62"/>
                <a:gd name="T2" fmla="*/ 20 w 20"/>
                <a:gd name="T3" fmla="*/ 20 h 62"/>
                <a:gd name="T4" fmla="*/ 20 w 20"/>
                <a:gd name="T5" fmla="*/ 62 h 62"/>
                <a:gd name="T6" fmla="*/ 8 w 20"/>
                <a:gd name="T7" fmla="*/ 35 h 62"/>
                <a:gd name="T8" fmla="*/ 0 w 20"/>
                <a:gd name="T9" fmla="*/ 29 h 62"/>
                <a:gd name="T10" fmla="*/ 14 w 20"/>
                <a:gd name="T11" fmla="*/ 0 h 62"/>
                <a:gd name="T12" fmla="*/ 14 w 20"/>
                <a:gd name="T13" fmla="*/ 0 h 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62"/>
                <a:gd name="T23" fmla="*/ 20 w 20"/>
                <a:gd name="T24" fmla="*/ 62 h 6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62">
                  <a:moveTo>
                    <a:pt x="14" y="0"/>
                  </a:moveTo>
                  <a:lnTo>
                    <a:pt x="20" y="20"/>
                  </a:lnTo>
                  <a:lnTo>
                    <a:pt x="20" y="62"/>
                  </a:lnTo>
                  <a:lnTo>
                    <a:pt x="8" y="35"/>
                  </a:lnTo>
                  <a:lnTo>
                    <a:pt x="0" y="2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7D9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2" name="Freeform 39"/>
            <p:cNvSpPr>
              <a:spLocks/>
            </p:cNvSpPr>
            <p:nvPr/>
          </p:nvSpPr>
          <p:spPr bwMode="auto">
            <a:xfrm>
              <a:off x="4367" y="2817"/>
              <a:ext cx="23" cy="58"/>
            </a:xfrm>
            <a:custGeom>
              <a:avLst/>
              <a:gdLst>
                <a:gd name="T0" fmla="*/ 6 w 23"/>
                <a:gd name="T1" fmla="*/ 0 h 58"/>
                <a:gd name="T2" fmla="*/ 0 w 23"/>
                <a:gd name="T3" fmla="*/ 16 h 58"/>
                <a:gd name="T4" fmla="*/ 8 w 23"/>
                <a:gd name="T5" fmla="*/ 26 h 58"/>
                <a:gd name="T6" fmla="*/ 6 w 23"/>
                <a:gd name="T7" fmla="*/ 34 h 58"/>
                <a:gd name="T8" fmla="*/ 23 w 23"/>
                <a:gd name="T9" fmla="*/ 58 h 58"/>
                <a:gd name="T10" fmla="*/ 16 w 23"/>
                <a:gd name="T11" fmla="*/ 18 h 58"/>
                <a:gd name="T12" fmla="*/ 6 w 23"/>
                <a:gd name="T13" fmla="*/ 0 h 58"/>
                <a:gd name="T14" fmla="*/ 6 w 23"/>
                <a:gd name="T15" fmla="*/ 0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58"/>
                <a:gd name="T26" fmla="*/ 23 w 23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58">
                  <a:moveTo>
                    <a:pt x="6" y="0"/>
                  </a:moveTo>
                  <a:lnTo>
                    <a:pt x="0" y="16"/>
                  </a:lnTo>
                  <a:lnTo>
                    <a:pt x="8" y="26"/>
                  </a:lnTo>
                  <a:lnTo>
                    <a:pt x="6" y="34"/>
                  </a:lnTo>
                  <a:lnTo>
                    <a:pt x="23" y="58"/>
                  </a:lnTo>
                  <a:lnTo>
                    <a:pt x="16" y="1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D94D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3" name="Freeform 40"/>
            <p:cNvSpPr>
              <a:spLocks/>
            </p:cNvSpPr>
            <p:nvPr/>
          </p:nvSpPr>
          <p:spPr bwMode="auto">
            <a:xfrm>
              <a:off x="4246" y="2812"/>
              <a:ext cx="58" cy="41"/>
            </a:xfrm>
            <a:custGeom>
              <a:avLst/>
              <a:gdLst>
                <a:gd name="T0" fmla="*/ 20 w 58"/>
                <a:gd name="T1" fmla="*/ 0 h 41"/>
                <a:gd name="T2" fmla="*/ 4 w 58"/>
                <a:gd name="T3" fmla="*/ 9 h 41"/>
                <a:gd name="T4" fmla="*/ 7 w 58"/>
                <a:gd name="T5" fmla="*/ 21 h 41"/>
                <a:gd name="T6" fmla="*/ 0 w 58"/>
                <a:gd name="T7" fmla="*/ 40 h 41"/>
                <a:gd name="T8" fmla="*/ 39 w 58"/>
                <a:gd name="T9" fmla="*/ 41 h 41"/>
                <a:gd name="T10" fmla="*/ 58 w 58"/>
                <a:gd name="T11" fmla="*/ 19 h 41"/>
                <a:gd name="T12" fmla="*/ 54 w 58"/>
                <a:gd name="T13" fmla="*/ 5 h 41"/>
                <a:gd name="T14" fmla="*/ 36 w 58"/>
                <a:gd name="T15" fmla="*/ 19 h 41"/>
                <a:gd name="T16" fmla="*/ 20 w 58"/>
                <a:gd name="T17" fmla="*/ 0 h 41"/>
                <a:gd name="T18" fmla="*/ 20 w 58"/>
                <a:gd name="T19" fmla="*/ 0 h 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"/>
                <a:gd name="T31" fmla="*/ 0 h 41"/>
                <a:gd name="T32" fmla="*/ 58 w 58"/>
                <a:gd name="T33" fmla="*/ 41 h 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" h="41">
                  <a:moveTo>
                    <a:pt x="20" y="0"/>
                  </a:moveTo>
                  <a:lnTo>
                    <a:pt x="4" y="9"/>
                  </a:lnTo>
                  <a:lnTo>
                    <a:pt x="7" y="21"/>
                  </a:lnTo>
                  <a:lnTo>
                    <a:pt x="0" y="40"/>
                  </a:lnTo>
                  <a:lnTo>
                    <a:pt x="39" y="41"/>
                  </a:lnTo>
                  <a:lnTo>
                    <a:pt x="58" y="19"/>
                  </a:lnTo>
                  <a:lnTo>
                    <a:pt x="54" y="5"/>
                  </a:lnTo>
                  <a:lnTo>
                    <a:pt x="36" y="19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4D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4" name="Freeform 41"/>
            <p:cNvSpPr>
              <a:spLocks/>
            </p:cNvSpPr>
            <p:nvPr/>
          </p:nvSpPr>
          <p:spPr bwMode="auto">
            <a:xfrm>
              <a:off x="4261" y="2804"/>
              <a:ext cx="23" cy="41"/>
            </a:xfrm>
            <a:custGeom>
              <a:avLst/>
              <a:gdLst>
                <a:gd name="T0" fmla="*/ 7 w 23"/>
                <a:gd name="T1" fmla="*/ 18 h 41"/>
                <a:gd name="T2" fmla="*/ 7 w 23"/>
                <a:gd name="T3" fmla="*/ 0 h 41"/>
                <a:gd name="T4" fmla="*/ 15 w 23"/>
                <a:gd name="T5" fmla="*/ 10 h 41"/>
                <a:gd name="T6" fmla="*/ 23 w 23"/>
                <a:gd name="T7" fmla="*/ 23 h 41"/>
                <a:gd name="T8" fmla="*/ 15 w 23"/>
                <a:gd name="T9" fmla="*/ 41 h 41"/>
                <a:gd name="T10" fmla="*/ 0 w 23"/>
                <a:gd name="T11" fmla="*/ 36 h 41"/>
                <a:gd name="T12" fmla="*/ 7 w 23"/>
                <a:gd name="T13" fmla="*/ 18 h 41"/>
                <a:gd name="T14" fmla="*/ 7 w 23"/>
                <a:gd name="T15" fmla="*/ 1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3"/>
                <a:gd name="T25" fmla="*/ 0 h 41"/>
                <a:gd name="T26" fmla="*/ 23 w 23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3" h="41">
                  <a:moveTo>
                    <a:pt x="7" y="18"/>
                  </a:moveTo>
                  <a:lnTo>
                    <a:pt x="7" y="0"/>
                  </a:lnTo>
                  <a:lnTo>
                    <a:pt x="15" y="10"/>
                  </a:lnTo>
                  <a:lnTo>
                    <a:pt x="23" y="23"/>
                  </a:lnTo>
                  <a:lnTo>
                    <a:pt x="15" y="41"/>
                  </a:lnTo>
                  <a:lnTo>
                    <a:pt x="0" y="36"/>
                  </a:lnTo>
                  <a:lnTo>
                    <a:pt x="7" y="18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5" name="Freeform 42"/>
            <p:cNvSpPr>
              <a:spLocks/>
            </p:cNvSpPr>
            <p:nvPr/>
          </p:nvSpPr>
          <p:spPr bwMode="auto">
            <a:xfrm>
              <a:off x="4236" y="2877"/>
              <a:ext cx="51" cy="96"/>
            </a:xfrm>
            <a:custGeom>
              <a:avLst/>
              <a:gdLst>
                <a:gd name="T0" fmla="*/ 19 w 51"/>
                <a:gd name="T1" fmla="*/ 3 h 96"/>
                <a:gd name="T2" fmla="*/ 20 w 51"/>
                <a:gd name="T3" fmla="*/ 3 h 96"/>
                <a:gd name="T4" fmla="*/ 27 w 51"/>
                <a:gd name="T5" fmla="*/ 5 h 96"/>
                <a:gd name="T6" fmla="*/ 30 w 51"/>
                <a:gd name="T7" fmla="*/ 7 h 96"/>
                <a:gd name="T8" fmla="*/ 34 w 51"/>
                <a:gd name="T9" fmla="*/ 9 h 96"/>
                <a:gd name="T10" fmla="*/ 37 w 51"/>
                <a:gd name="T11" fmla="*/ 12 h 96"/>
                <a:gd name="T12" fmla="*/ 40 w 51"/>
                <a:gd name="T13" fmla="*/ 15 h 96"/>
                <a:gd name="T14" fmla="*/ 43 w 51"/>
                <a:gd name="T15" fmla="*/ 19 h 96"/>
                <a:gd name="T16" fmla="*/ 46 w 51"/>
                <a:gd name="T17" fmla="*/ 23 h 96"/>
                <a:gd name="T18" fmla="*/ 47 w 51"/>
                <a:gd name="T19" fmla="*/ 27 h 96"/>
                <a:gd name="T20" fmla="*/ 48 w 51"/>
                <a:gd name="T21" fmla="*/ 32 h 96"/>
                <a:gd name="T22" fmla="*/ 49 w 51"/>
                <a:gd name="T23" fmla="*/ 34 h 96"/>
                <a:gd name="T24" fmla="*/ 51 w 51"/>
                <a:gd name="T25" fmla="*/ 38 h 96"/>
                <a:gd name="T26" fmla="*/ 51 w 51"/>
                <a:gd name="T27" fmla="*/ 39 h 96"/>
                <a:gd name="T28" fmla="*/ 51 w 51"/>
                <a:gd name="T29" fmla="*/ 41 h 96"/>
                <a:gd name="T30" fmla="*/ 44 w 51"/>
                <a:gd name="T31" fmla="*/ 84 h 96"/>
                <a:gd name="T32" fmla="*/ 39 w 51"/>
                <a:gd name="T33" fmla="*/ 61 h 96"/>
                <a:gd name="T34" fmla="*/ 29 w 51"/>
                <a:gd name="T35" fmla="*/ 95 h 96"/>
                <a:gd name="T36" fmla="*/ 27 w 51"/>
                <a:gd name="T37" fmla="*/ 69 h 96"/>
                <a:gd name="T38" fmla="*/ 20 w 51"/>
                <a:gd name="T39" fmla="*/ 92 h 96"/>
                <a:gd name="T40" fmla="*/ 12 w 51"/>
                <a:gd name="T41" fmla="*/ 92 h 96"/>
                <a:gd name="T42" fmla="*/ 14 w 51"/>
                <a:gd name="T43" fmla="*/ 71 h 96"/>
                <a:gd name="T44" fmla="*/ 7 w 51"/>
                <a:gd name="T45" fmla="*/ 96 h 96"/>
                <a:gd name="T46" fmla="*/ 0 w 51"/>
                <a:gd name="T47" fmla="*/ 96 h 96"/>
                <a:gd name="T48" fmla="*/ 15 w 51"/>
                <a:gd name="T49" fmla="*/ 25 h 96"/>
                <a:gd name="T50" fmla="*/ 12 w 51"/>
                <a:gd name="T51" fmla="*/ 0 h 96"/>
                <a:gd name="T52" fmla="*/ 19 w 51"/>
                <a:gd name="T53" fmla="*/ 3 h 96"/>
                <a:gd name="T54" fmla="*/ 19 w 51"/>
                <a:gd name="T55" fmla="*/ 3 h 9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51"/>
                <a:gd name="T85" fmla="*/ 0 h 96"/>
                <a:gd name="T86" fmla="*/ 51 w 51"/>
                <a:gd name="T87" fmla="*/ 96 h 9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51" h="96">
                  <a:moveTo>
                    <a:pt x="19" y="3"/>
                  </a:moveTo>
                  <a:lnTo>
                    <a:pt x="20" y="3"/>
                  </a:lnTo>
                  <a:lnTo>
                    <a:pt x="27" y="5"/>
                  </a:lnTo>
                  <a:lnTo>
                    <a:pt x="30" y="7"/>
                  </a:lnTo>
                  <a:lnTo>
                    <a:pt x="34" y="9"/>
                  </a:lnTo>
                  <a:lnTo>
                    <a:pt x="37" y="12"/>
                  </a:lnTo>
                  <a:lnTo>
                    <a:pt x="40" y="15"/>
                  </a:lnTo>
                  <a:lnTo>
                    <a:pt x="43" y="19"/>
                  </a:lnTo>
                  <a:lnTo>
                    <a:pt x="46" y="23"/>
                  </a:lnTo>
                  <a:lnTo>
                    <a:pt x="47" y="27"/>
                  </a:lnTo>
                  <a:lnTo>
                    <a:pt x="48" y="32"/>
                  </a:lnTo>
                  <a:lnTo>
                    <a:pt x="49" y="34"/>
                  </a:lnTo>
                  <a:lnTo>
                    <a:pt x="51" y="38"/>
                  </a:lnTo>
                  <a:lnTo>
                    <a:pt x="51" y="39"/>
                  </a:lnTo>
                  <a:lnTo>
                    <a:pt x="51" y="41"/>
                  </a:lnTo>
                  <a:lnTo>
                    <a:pt x="44" y="84"/>
                  </a:lnTo>
                  <a:lnTo>
                    <a:pt x="39" y="61"/>
                  </a:lnTo>
                  <a:lnTo>
                    <a:pt x="29" y="95"/>
                  </a:lnTo>
                  <a:lnTo>
                    <a:pt x="27" y="69"/>
                  </a:lnTo>
                  <a:lnTo>
                    <a:pt x="20" y="92"/>
                  </a:lnTo>
                  <a:lnTo>
                    <a:pt x="12" y="92"/>
                  </a:lnTo>
                  <a:lnTo>
                    <a:pt x="14" y="71"/>
                  </a:lnTo>
                  <a:lnTo>
                    <a:pt x="7" y="96"/>
                  </a:lnTo>
                  <a:lnTo>
                    <a:pt x="0" y="96"/>
                  </a:lnTo>
                  <a:lnTo>
                    <a:pt x="15" y="25"/>
                  </a:lnTo>
                  <a:lnTo>
                    <a:pt x="12" y="0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4D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6" name="Freeform 43"/>
            <p:cNvSpPr>
              <a:spLocks/>
            </p:cNvSpPr>
            <p:nvPr/>
          </p:nvSpPr>
          <p:spPr bwMode="auto">
            <a:xfrm>
              <a:off x="4235" y="2982"/>
              <a:ext cx="18" cy="36"/>
            </a:xfrm>
            <a:custGeom>
              <a:avLst/>
              <a:gdLst>
                <a:gd name="T0" fmla="*/ 9 w 18"/>
                <a:gd name="T1" fmla="*/ 0 h 36"/>
                <a:gd name="T2" fmla="*/ 10 w 18"/>
                <a:gd name="T3" fmla="*/ 0 h 36"/>
                <a:gd name="T4" fmla="*/ 13 w 18"/>
                <a:gd name="T5" fmla="*/ 1 h 36"/>
                <a:gd name="T6" fmla="*/ 14 w 18"/>
                <a:gd name="T7" fmla="*/ 2 h 36"/>
                <a:gd name="T8" fmla="*/ 16 w 18"/>
                <a:gd name="T9" fmla="*/ 5 h 36"/>
                <a:gd name="T10" fmla="*/ 18 w 18"/>
                <a:gd name="T11" fmla="*/ 7 h 36"/>
                <a:gd name="T12" fmla="*/ 18 w 18"/>
                <a:gd name="T13" fmla="*/ 11 h 36"/>
                <a:gd name="T14" fmla="*/ 18 w 18"/>
                <a:gd name="T15" fmla="*/ 13 h 36"/>
                <a:gd name="T16" fmla="*/ 18 w 18"/>
                <a:gd name="T17" fmla="*/ 17 h 36"/>
                <a:gd name="T18" fmla="*/ 18 w 18"/>
                <a:gd name="T19" fmla="*/ 21 h 36"/>
                <a:gd name="T20" fmla="*/ 18 w 18"/>
                <a:gd name="T21" fmla="*/ 25 h 36"/>
                <a:gd name="T22" fmla="*/ 16 w 18"/>
                <a:gd name="T23" fmla="*/ 28 h 36"/>
                <a:gd name="T24" fmla="*/ 15 w 18"/>
                <a:gd name="T25" fmla="*/ 32 h 36"/>
                <a:gd name="T26" fmla="*/ 15 w 18"/>
                <a:gd name="T27" fmla="*/ 34 h 36"/>
                <a:gd name="T28" fmla="*/ 15 w 18"/>
                <a:gd name="T29" fmla="*/ 35 h 36"/>
                <a:gd name="T30" fmla="*/ 0 w 18"/>
                <a:gd name="T31" fmla="*/ 36 h 36"/>
                <a:gd name="T32" fmla="*/ 9 w 18"/>
                <a:gd name="T33" fmla="*/ 0 h 36"/>
                <a:gd name="T34" fmla="*/ 9 w 18"/>
                <a:gd name="T35" fmla="*/ 0 h 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8"/>
                <a:gd name="T55" fmla="*/ 0 h 36"/>
                <a:gd name="T56" fmla="*/ 18 w 18"/>
                <a:gd name="T57" fmla="*/ 36 h 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8" h="36">
                  <a:moveTo>
                    <a:pt x="9" y="0"/>
                  </a:moveTo>
                  <a:lnTo>
                    <a:pt x="10" y="0"/>
                  </a:lnTo>
                  <a:lnTo>
                    <a:pt x="13" y="1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8" y="7"/>
                  </a:lnTo>
                  <a:lnTo>
                    <a:pt x="18" y="11"/>
                  </a:lnTo>
                  <a:lnTo>
                    <a:pt x="18" y="13"/>
                  </a:lnTo>
                  <a:lnTo>
                    <a:pt x="18" y="17"/>
                  </a:lnTo>
                  <a:lnTo>
                    <a:pt x="18" y="21"/>
                  </a:lnTo>
                  <a:lnTo>
                    <a:pt x="18" y="25"/>
                  </a:lnTo>
                  <a:lnTo>
                    <a:pt x="16" y="28"/>
                  </a:lnTo>
                  <a:lnTo>
                    <a:pt x="15" y="32"/>
                  </a:lnTo>
                  <a:lnTo>
                    <a:pt x="15" y="34"/>
                  </a:lnTo>
                  <a:lnTo>
                    <a:pt x="15" y="35"/>
                  </a:lnTo>
                  <a:lnTo>
                    <a:pt x="0" y="3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7" name="Freeform 44"/>
            <p:cNvSpPr>
              <a:spLocks/>
            </p:cNvSpPr>
            <p:nvPr/>
          </p:nvSpPr>
          <p:spPr bwMode="auto">
            <a:xfrm>
              <a:off x="4302" y="2871"/>
              <a:ext cx="12" cy="58"/>
            </a:xfrm>
            <a:custGeom>
              <a:avLst/>
              <a:gdLst>
                <a:gd name="T0" fmla="*/ 2 w 12"/>
                <a:gd name="T1" fmla="*/ 0 h 58"/>
                <a:gd name="T2" fmla="*/ 3 w 12"/>
                <a:gd name="T3" fmla="*/ 0 h 58"/>
                <a:gd name="T4" fmla="*/ 5 w 12"/>
                <a:gd name="T5" fmla="*/ 4 h 58"/>
                <a:gd name="T6" fmla="*/ 6 w 12"/>
                <a:gd name="T7" fmla="*/ 5 h 58"/>
                <a:gd name="T8" fmla="*/ 6 w 12"/>
                <a:gd name="T9" fmla="*/ 9 h 58"/>
                <a:gd name="T10" fmla="*/ 7 w 12"/>
                <a:gd name="T11" fmla="*/ 11 h 58"/>
                <a:gd name="T12" fmla="*/ 7 w 12"/>
                <a:gd name="T13" fmla="*/ 15 h 58"/>
                <a:gd name="T14" fmla="*/ 7 w 12"/>
                <a:gd name="T15" fmla="*/ 19 h 58"/>
                <a:gd name="T16" fmla="*/ 7 w 12"/>
                <a:gd name="T17" fmla="*/ 23 h 58"/>
                <a:gd name="T18" fmla="*/ 6 w 12"/>
                <a:gd name="T19" fmla="*/ 25 h 58"/>
                <a:gd name="T20" fmla="*/ 6 w 12"/>
                <a:gd name="T21" fmla="*/ 30 h 58"/>
                <a:gd name="T22" fmla="*/ 5 w 12"/>
                <a:gd name="T23" fmla="*/ 35 h 58"/>
                <a:gd name="T24" fmla="*/ 5 w 12"/>
                <a:gd name="T25" fmla="*/ 38 h 58"/>
                <a:gd name="T26" fmla="*/ 12 w 12"/>
                <a:gd name="T27" fmla="*/ 48 h 58"/>
                <a:gd name="T28" fmla="*/ 7 w 12"/>
                <a:gd name="T29" fmla="*/ 58 h 58"/>
                <a:gd name="T30" fmla="*/ 0 w 12"/>
                <a:gd name="T31" fmla="*/ 54 h 58"/>
                <a:gd name="T32" fmla="*/ 0 w 12"/>
                <a:gd name="T33" fmla="*/ 40 h 58"/>
                <a:gd name="T34" fmla="*/ 2 w 12"/>
                <a:gd name="T35" fmla="*/ 23 h 58"/>
                <a:gd name="T36" fmla="*/ 2 w 12"/>
                <a:gd name="T37" fmla="*/ 0 h 58"/>
                <a:gd name="T38" fmla="*/ 2 w 12"/>
                <a:gd name="T39" fmla="*/ 0 h 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"/>
                <a:gd name="T61" fmla="*/ 0 h 58"/>
                <a:gd name="T62" fmla="*/ 12 w 12"/>
                <a:gd name="T63" fmla="*/ 58 h 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" h="58">
                  <a:moveTo>
                    <a:pt x="2" y="0"/>
                  </a:moveTo>
                  <a:lnTo>
                    <a:pt x="3" y="0"/>
                  </a:lnTo>
                  <a:lnTo>
                    <a:pt x="5" y="4"/>
                  </a:lnTo>
                  <a:lnTo>
                    <a:pt x="6" y="5"/>
                  </a:lnTo>
                  <a:lnTo>
                    <a:pt x="6" y="9"/>
                  </a:lnTo>
                  <a:lnTo>
                    <a:pt x="7" y="11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6" y="30"/>
                  </a:lnTo>
                  <a:lnTo>
                    <a:pt x="5" y="35"/>
                  </a:lnTo>
                  <a:lnTo>
                    <a:pt x="5" y="38"/>
                  </a:lnTo>
                  <a:lnTo>
                    <a:pt x="12" y="48"/>
                  </a:lnTo>
                  <a:lnTo>
                    <a:pt x="7" y="58"/>
                  </a:lnTo>
                  <a:lnTo>
                    <a:pt x="0" y="54"/>
                  </a:lnTo>
                  <a:lnTo>
                    <a:pt x="0" y="40"/>
                  </a:lnTo>
                  <a:lnTo>
                    <a:pt x="2" y="2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8" name="Freeform 45"/>
            <p:cNvSpPr>
              <a:spLocks/>
            </p:cNvSpPr>
            <p:nvPr/>
          </p:nvSpPr>
          <p:spPr bwMode="auto">
            <a:xfrm>
              <a:off x="4287" y="2938"/>
              <a:ext cx="20" cy="66"/>
            </a:xfrm>
            <a:custGeom>
              <a:avLst/>
              <a:gdLst>
                <a:gd name="T0" fmla="*/ 20 w 20"/>
                <a:gd name="T1" fmla="*/ 0 h 66"/>
                <a:gd name="T2" fmla="*/ 2 w 20"/>
                <a:gd name="T3" fmla="*/ 3 h 66"/>
                <a:gd name="T4" fmla="*/ 0 w 20"/>
                <a:gd name="T5" fmla="*/ 66 h 66"/>
                <a:gd name="T6" fmla="*/ 15 w 20"/>
                <a:gd name="T7" fmla="*/ 62 h 66"/>
                <a:gd name="T8" fmla="*/ 20 w 20"/>
                <a:gd name="T9" fmla="*/ 0 h 66"/>
                <a:gd name="T10" fmla="*/ 20 w 20"/>
                <a:gd name="T11" fmla="*/ 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66"/>
                <a:gd name="T20" fmla="*/ 20 w 20"/>
                <a:gd name="T21" fmla="*/ 66 h 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66">
                  <a:moveTo>
                    <a:pt x="20" y="0"/>
                  </a:moveTo>
                  <a:lnTo>
                    <a:pt x="2" y="3"/>
                  </a:lnTo>
                  <a:lnTo>
                    <a:pt x="0" y="66"/>
                  </a:lnTo>
                  <a:lnTo>
                    <a:pt x="15" y="6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EB8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39" name="Freeform 46"/>
            <p:cNvSpPr>
              <a:spLocks/>
            </p:cNvSpPr>
            <p:nvPr/>
          </p:nvSpPr>
          <p:spPr bwMode="auto">
            <a:xfrm>
              <a:off x="4178" y="2783"/>
              <a:ext cx="36" cy="14"/>
            </a:xfrm>
            <a:custGeom>
              <a:avLst/>
              <a:gdLst>
                <a:gd name="T0" fmla="*/ 3 w 36"/>
                <a:gd name="T1" fmla="*/ 4 h 14"/>
                <a:gd name="T2" fmla="*/ 23 w 36"/>
                <a:gd name="T3" fmla="*/ 0 h 14"/>
                <a:gd name="T4" fmla="*/ 36 w 36"/>
                <a:gd name="T5" fmla="*/ 8 h 14"/>
                <a:gd name="T6" fmla="*/ 23 w 36"/>
                <a:gd name="T7" fmla="*/ 5 h 14"/>
                <a:gd name="T8" fmla="*/ 19 w 36"/>
                <a:gd name="T9" fmla="*/ 14 h 14"/>
                <a:gd name="T10" fmla="*/ 14 w 36"/>
                <a:gd name="T11" fmla="*/ 13 h 14"/>
                <a:gd name="T12" fmla="*/ 11 w 36"/>
                <a:gd name="T13" fmla="*/ 9 h 14"/>
                <a:gd name="T14" fmla="*/ 11 w 36"/>
                <a:gd name="T15" fmla="*/ 13 h 14"/>
                <a:gd name="T16" fmla="*/ 3 w 36"/>
                <a:gd name="T17" fmla="*/ 13 h 14"/>
                <a:gd name="T18" fmla="*/ 0 w 36"/>
                <a:gd name="T19" fmla="*/ 8 h 14"/>
                <a:gd name="T20" fmla="*/ 3 w 36"/>
                <a:gd name="T21" fmla="*/ 4 h 14"/>
                <a:gd name="T22" fmla="*/ 3 w 36"/>
                <a:gd name="T23" fmla="*/ 4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6"/>
                <a:gd name="T37" fmla="*/ 0 h 14"/>
                <a:gd name="T38" fmla="*/ 36 w 36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6" h="14">
                  <a:moveTo>
                    <a:pt x="3" y="4"/>
                  </a:moveTo>
                  <a:lnTo>
                    <a:pt x="23" y="0"/>
                  </a:lnTo>
                  <a:lnTo>
                    <a:pt x="36" y="8"/>
                  </a:lnTo>
                  <a:lnTo>
                    <a:pt x="23" y="5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1" y="9"/>
                  </a:lnTo>
                  <a:lnTo>
                    <a:pt x="11" y="13"/>
                  </a:lnTo>
                  <a:lnTo>
                    <a:pt x="3" y="13"/>
                  </a:lnTo>
                  <a:lnTo>
                    <a:pt x="0" y="8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0" name="Freeform 47"/>
            <p:cNvSpPr>
              <a:spLocks/>
            </p:cNvSpPr>
            <p:nvPr/>
          </p:nvSpPr>
          <p:spPr bwMode="auto">
            <a:xfrm>
              <a:off x="4354" y="2939"/>
              <a:ext cx="38" cy="65"/>
            </a:xfrm>
            <a:custGeom>
              <a:avLst/>
              <a:gdLst>
                <a:gd name="T0" fmla="*/ 0 w 38"/>
                <a:gd name="T1" fmla="*/ 10 h 65"/>
                <a:gd name="T2" fmla="*/ 38 w 38"/>
                <a:gd name="T3" fmla="*/ 0 h 65"/>
                <a:gd name="T4" fmla="*/ 33 w 38"/>
                <a:gd name="T5" fmla="*/ 65 h 65"/>
                <a:gd name="T6" fmla="*/ 10 w 38"/>
                <a:gd name="T7" fmla="*/ 65 h 65"/>
                <a:gd name="T8" fmla="*/ 17 w 38"/>
                <a:gd name="T9" fmla="*/ 24 h 65"/>
                <a:gd name="T10" fmla="*/ 7 w 38"/>
                <a:gd name="T11" fmla="*/ 22 h 65"/>
                <a:gd name="T12" fmla="*/ 0 w 38"/>
                <a:gd name="T13" fmla="*/ 10 h 65"/>
                <a:gd name="T14" fmla="*/ 0 w 38"/>
                <a:gd name="T15" fmla="*/ 10 h 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65"/>
                <a:gd name="T26" fmla="*/ 38 w 38"/>
                <a:gd name="T27" fmla="*/ 65 h 6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65">
                  <a:moveTo>
                    <a:pt x="0" y="10"/>
                  </a:moveTo>
                  <a:lnTo>
                    <a:pt x="38" y="0"/>
                  </a:lnTo>
                  <a:lnTo>
                    <a:pt x="33" y="65"/>
                  </a:lnTo>
                  <a:lnTo>
                    <a:pt x="10" y="65"/>
                  </a:lnTo>
                  <a:lnTo>
                    <a:pt x="17" y="24"/>
                  </a:lnTo>
                  <a:lnTo>
                    <a:pt x="7" y="2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A3949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1" name="Freeform 48"/>
            <p:cNvSpPr>
              <a:spLocks/>
            </p:cNvSpPr>
            <p:nvPr/>
          </p:nvSpPr>
          <p:spPr bwMode="auto">
            <a:xfrm>
              <a:off x="4107" y="2809"/>
              <a:ext cx="22" cy="36"/>
            </a:xfrm>
            <a:custGeom>
              <a:avLst/>
              <a:gdLst>
                <a:gd name="T0" fmla="*/ 11 w 22"/>
                <a:gd name="T1" fmla="*/ 0 h 36"/>
                <a:gd name="T2" fmla="*/ 6 w 22"/>
                <a:gd name="T3" fmla="*/ 3 h 36"/>
                <a:gd name="T4" fmla="*/ 0 w 22"/>
                <a:gd name="T5" fmla="*/ 18 h 36"/>
                <a:gd name="T6" fmla="*/ 2 w 22"/>
                <a:gd name="T7" fmla="*/ 22 h 36"/>
                <a:gd name="T8" fmla="*/ 2 w 22"/>
                <a:gd name="T9" fmla="*/ 29 h 36"/>
                <a:gd name="T10" fmla="*/ 6 w 22"/>
                <a:gd name="T11" fmla="*/ 36 h 36"/>
                <a:gd name="T12" fmla="*/ 12 w 22"/>
                <a:gd name="T13" fmla="*/ 26 h 36"/>
                <a:gd name="T14" fmla="*/ 6 w 22"/>
                <a:gd name="T15" fmla="*/ 19 h 36"/>
                <a:gd name="T16" fmla="*/ 9 w 22"/>
                <a:gd name="T17" fmla="*/ 12 h 36"/>
                <a:gd name="T18" fmla="*/ 22 w 22"/>
                <a:gd name="T19" fmla="*/ 4 h 36"/>
                <a:gd name="T20" fmla="*/ 11 w 22"/>
                <a:gd name="T21" fmla="*/ 0 h 36"/>
                <a:gd name="T22" fmla="*/ 11 w 22"/>
                <a:gd name="T23" fmla="*/ 0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2"/>
                <a:gd name="T37" fmla="*/ 0 h 36"/>
                <a:gd name="T38" fmla="*/ 22 w 22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2" h="36">
                  <a:moveTo>
                    <a:pt x="11" y="0"/>
                  </a:moveTo>
                  <a:lnTo>
                    <a:pt x="6" y="3"/>
                  </a:lnTo>
                  <a:lnTo>
                    <a:pt x="0" y="18"/>
                  </a:lnTo>
                  <a:lnTo>
                    <a:pt x="2" y="22"/>
                  </a:lnTo>
                  <a:lnTo>
                    <a:pt x="2" y="29"/>
                  </a:lnTo>
                  <a:lnTo>
                    <a:pt x="6" y="36"/>
                  </a:lnTo>
                  <a:lnTo>
                    <a:pt x="12" y="26"/>
                  </a:lnTo>
                  <a:lnTo>
                    <a:pt x="6" y="19"/>
                  </a:lnTo>
                  <a:lnTo>
                    <a:pt x="9" y="12"/>
                  </a:lnTo>
                  <a:lnTo>
                    <a:pt x="22" y="4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2" name="Freeform 49"/>
            <p:cNvSpPr>
              <a:spLocks/>
            </p:cNvSpPr>
            <p:nvPr/>
          </p:nvSpPr>
          <p:spPr bwMode="auto">
            <a:xfrm>
              <a:off x="4097" y="2960"/>
              <a:ext cx="16" cy="59"/>
            </a:xfrm>
            <a:custGeom>
              <a:avLst/>
              <a:gdLst>
                <a:gd name="T0" fmla="*/ 0 w 16"/>
                <a:gd name="T1" fmla="*/ 0 h 59"/>
                <a:gd name="T2" fmla="*/ 11 w 16"/>
                <a:gd name="T3" fmla="*/ 0 h 59"/>
                <a:gd name="T4" fmla="*/ 16 w 16"/>
                <a:gd name="T5" fmla="*/ 59 h 59"/>
                <a:gd name="T6" fmla="*/ 1 w 16"/>
                <a:gd name="T7" fmla="*/ 58 h 59"/>
                <a:gd name="T8" fmla="*/ 0 w 16"/>
                <a:gd name="T9" fmla="*/ 0 h 59"/>
                <a:gd name="T10" fmla="*/ 0 w 16"/>
                <a:gd name="T11" fmla="*/ 0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59"/>
                <a:gd name="T20" fmla="*/ 16 w 16"/>
                <a:gd name="T21" fmla="*/ 59 h 5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59">
                  <a:moveTo>
                    <a:pt x="0" y="0"/>
                  </a:moveTo>
                  <a:lnTo>
                    <a:pt x="11" y="0"/>
                  </a:lnTo>
                  <a:lnTo>
                    <a:pt x="16" y="59"/>
                  </a:lnTo>
                  <a:lnTo>
                    <a:pt x="1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3" name="Freeform 50"/>
            <p:cNvSpPr>
              <a:spLocks/>
            </p:cNvSpPr>
            <p:nvPr/>
          </p:nvSpPr>
          <p:spPr bwMode="auto">
            <a:xfrm>
              <a:off x="4139" y="2978"/>
              <a:ext cx="18" cy="40"/>
            </a:xfrm>
            <a:custGeom>
              <a:avLst/>
              <a:gdLst>
                <a:gd name="T0" fmla="*/ 0 w 18"/>
                <a:gd name="T1" fmla="*/ 40 h 40"/>
                <a:gd name="T2" fmla="*/ 7 w 18"/>
                <a:gd name="T3" fmla="*/ 0 h 40"/>
                <a:gd name="T4" fmla="*/ 16 w 18"/>
                <a:gd name="T5" fmla="*/ 14 h 40"/>
                <a:gd name="T6" fmla="*/ 18 w 18"/>
                <a:gd name="T7" fmla="*/ 40 h 40"/>
                <a:gd name="T8" fmla="*/ 0 w 18"/>
                <a:gd name="T9" fmla="*/ 40 h 40"/>
                <a:gd name="T10" fmla="*/ 0 w 18"/>
                <a:gd name="T11" fmla="*/ 40 h 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40"/>
                <a:gd name="T20" fmla="*/ 18 w 18"/>
                <a:gd name="T21" fmla="*/ 40 h 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40">
                  <a:moveTo>
                    <a:pt x="0" y="40"/>
                  </a:moveTo>
                  <a:lnTo>
                    <a:pt x="7" y="0"/>
                  </a:lnTo>
                  <a:lnTo>
                    <a:pt x="16" y="14"/>
                  </a:lnTo>
                  <a:lnTo>
                    <a:pt x="18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7A94A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4" name="Freeform 51"/>
            <p:cNvSpPr>
              <a:spLocks/>
            </p:cNvSpPr>
            <p:nvPr/>
          </p:nvSpPr>
          <p:spPr bwMode="auto">
            <a:xfrm>
              <a:off x="4571" y="2911"/>
              <a:ext cx="8" cy="17"/>
            </a:xfrm>
            <a:custGeom>
              <a:avLst/>
              <a:gdLst>
                <a:gd name="T0" fmla="*/ 5 w 8"/>
                <a:gd name="T1" fmla="*/ 0 h 17"/>
                <a:gd name="T2" fmla="*/ 0 w 8"/>
                <a:gd name="T3" fmla="*/ 9 h 17"/>
                <a:gd name="T4" fmla="*/ 3 w 8"/>
                <a:gd name="T5" fmla="*/ 17 h 17"/>
                <a:gd name="T6" fmla="*/ 8 w 8"/>
                <a:gd name="T7" fmla="*/ 12 h 17"/>
                <a:gd name="T8" fmla="*/ 7 w 8"/>
                <a:gd name="T9" fmla="*/ 3 h 17"/>
                <a:gd name="T10" fmla="*/ 5 w 8"/>
                <a:gd name="T11" fmla="*/ 0 h 17"/>
                <a:gd name="T12" fmla="*/ 5 w 8"/>
                <a:gd name="T13" fmla="*/ 0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7"/>
                <a:gd name="T23" fmla="*/ 8 w 8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7">
                  <a:moveTo>
                    <a:pt x="5" y="0"/>
                  </a:moveTo>
                  <a:lnTo>
                    <a:pt x="0" y="9"/>
                  </a:lnTo>
                  <a:lnTo>
                    <a:pt x="3" y="17"/>
                  </a:lnTo>
                  <a:lnTo>
                    <a:pt x="8" y="12"/>
                  </a:lnTo>
                  <a:lnTo>
                    <a:pt x="7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5" name="Freeform 52"/>
            <p:cNvSpPr>
              <a:spLocks/>
            </p:cNvSpPr>
            <p:nvPr/>
          </p:nvSpPr>
          <p:spPr bwMode="auto">
            <a:xfrm>
              <a:off x="4567" y="2926"/>
              <a:ext cx="10" cy="57"/>
            </a:xfrm>
            <a:custGeom>
              <a:avLst/>
              <a:gdLst>
                <a:gd name="T0" fmla="*/ 9 w 10"/>
                <a:gd name="T1" fmla="*/ 0 h 57"/>
                <a:gd name="T2" fmla="*/ 10 w 10"/>
                <a:gd name="T3" fmla="*/ 34 h 57"/>
                <a:gd name="T4" fmla="*/ 7 w 10"/>
                <a:gd name="T5" fmla="*/ 43 h 57"/>
                <a:gd name="T6" fmla="*/ 1 w 10"/>
                <a:gd name="T7" fmla="*/ 57 h 57"/>
                <a:gd name="T8" fmla="*/ 0 w 10"/>
                <a:gd name="T9" fmla="*/ 30 h 57"/>
                <a:gd name="T10" fmla="*/ 9 w 10"/>
                <a:gd name="T11" fmla="*/ 0 h 57"/>
                <a:gd name="T12" fmla="*/ 9 w 10"/>
                <a:gd name="T13" fmla="*/ 0 h 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57"/>
                <a:gd name="T23" fmla="*/ 10 w 10"/>
                <a:gd name="T24" fmla="*/ 57 h 5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57">
                  <a:moveTo>
                    <a:pt x="9" y="0"/>
                  </a:moveTo>
                  <a:lnTo>
                    <a:pt x="10" y="34"/>
                  </a:lnTo>
                  <a:lnTo>
                    <a:pt x="7" y="43"/>
                  </a:lnTo>
                  <a:lnTo>
                    <a:pt x="1" y="57"/>
                  </a:lnTo>
                  <a:lnTo>
                    <a:pt x="0" y="3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6" name="Freeform 53"/>
            <p:cNvSpPr>
              <a:spLocks/>
            </p:cNvSpPr>
            <p:nvPr/>
          </p:nvSpPr>
          <p:spPr bwMode="auto">
            <a:xfrm>
              <a:off x="4519" y="2901"/>
              <a:ext cx="36" cy="86"/>
            </a:xfrm>
            <a:custGeom>
              <a:avLst/>
              <a:gdLst>
                <a:gd name="T0" fmla="*/ 13 w 36"/>
                <a:gd name="T1" fmla="*/ 10 h 86"/>
                <a:gd name="T2" fmla="*/ 31 w 36"/>
                <a:gd name="T3" fmla="*/ 0 h 86"/>
                <a:gd name="T4" fmla="*/ 36 w 36"/>
                <a:gd name="T5" fmla="*/ 14 h 86"/>
                <a:gd name="T6" fmla="*/ 30 w 36"/>
                <a:gd name="T7" fmla="*/ 22 h 86"/>
                <a:gd name="T8" fmla="*/ 20 w 36"/>
                <a:gd name="T9" fmla="*/ 13 h 86"/>
                <a:gd name="T10" fmla="*/ 26 w 36"/>
                <a:gd name="T11" fmla="*/ 30 h 86"/>
                <a:gd name="T12" fmla="*/ 25 w 36"/>
                <a:gd name="T13" fmla="*/ 40 h 86"/>
                <a:gd name="T14" fmla="*/ 16 w 36"/>
                <a:gd name="T15" fmla="*/ 29 h 86"/>
                <a:gd name="T16" fmla="*/ 14 w 36"/>
                <a:gd name="T17" fmla="*/ 35 h 86"/>
                <a:gd name="T18" fmla="*/ 16 w 36"/>
                <a:gd name="T19" fmla="*/ 48 h 86"/>
                <a:gd name="T20" fmla="*/ 18 w 36"/>
                <a:gd name="T21" fmla="*/ 77 h 86"/>
                <a:gd name="T22" fmla="*/ 14 w 36"/>
                <a:gd name="T23" fmla="*/ 86 h 86"/>
                <a:gd name="T24" fmla="*/ 0 w 36"/>
                <a:gd name="T25" fmla="*/ 53 h 86"/>
                <a:gd name="T26" fmla="*/ 8 w 36"/>
                <a:gd name="T27" fmla="*/ 24 h 86"/>
                <a:gd name="T28" fmla="*/ 13 w 36"/>
                <a:gd name="T29" fmla="*/ 10 h 86"/>
                <a:gd name="T30" fmla="*/ 13 w 36"/>
                <a:gd name="T31" fmla="*/ 10 h 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6"/>
                <a:gd name="T49" fmla="*/ 0 h 86"/>
                <a:gd name="T50" fmla="*/ 36 w 36"/>
                <a:gd name="T51" fmla="*/ 86 h 8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6" h="86">
                  <a:moveTo>
                    <a:pt x="13" y="10"/>
                  </a:moveTo>
                  <a:lnTo>
                    <a:pt x="31" y="0"/>
                  </a:lnTo>
                  <a:lnTo>
                    <a:pt x="36" y="14"/>
                  </a:lnTo>
                  <a:lnTo>
                    <a:pt x="30" y="22"/>
                  </a:lnTo>
                  <a:lnTo>
                    <a:pt x="20" y="13"/>
                  </a:lnTo>
                  <a:lnTo>
                    <a:pt x="26" y="30"/>
                  </a:lnTo>
                  <a:lnTo>
                    <a:pt x="25" y="40"/>
                  </a:lnTo>
                  <a:lnTo>
                    <a:pt x="16" y="29"/>
                  </a:lnTo>
                  <a:lnTo>
                    <a:pt x="14" y="35"/>
                  </a:lnTo>
                  <a:lnTo>
                    <a:pt x="16" y="48"/>
                  </a:lnTo>
                  <a:lnTo>
                    <a:pt x="18" y="77"/>
                  </a:lnTo>
                  <a:lnTo>
                    <a:pt x="14" y="86"/>
                  </a:lnTo>
                  <a:lnTo>
                    <a:pt x="0" y="53"/>
                  </a:lnTo>
                  <a:lnTo>
                    <a:pt x="8" y="24"/>
                  </a:lnTo>
                  <a:lnTo>
                    <a:pt x="13" y="10"/>
                  </a:lnTo>
                  <a:close/>
                </a:path>
              </a:pathLst>
            </a:custGeom>
            <a:solidFill>
              <a:srgbClr val="C2997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7" name="Freeform 54"/>
            <p:cNvSpPr>
              <a:spLocks/>
            </p:cNvSpPr>
            <p:nvPr/>
          </p:nvSpPr>
          <p:spPr bwMode="auto">
            <a:xfrm>
              <a:off x="4607" y="2907"/>
              <a:ext cx="30" cy="43"/>
            </a:xfrm>
            <a:custGeom>
              <a:avLst/>
              <a:gdLst>
                <a:gd name="T0" fmla="*/ 29 w 30"/>
                <a:gd name="T1" fmla="*/ 2 h 43"/>
                <a:gd name="T2" fmla="*/ 28 w 30"/>
                <a:gd name="T3" fmla="*/ 0 h 43"/>
                <a:gd name="T4" fmla="*/ 25 w 30"/>
                <a:gd name="T5" fmla="*/ 0 h 43"/>
                <a:gd name="T6" fmla="*/ 20 w 30"/>
                <a:gd name="T7" fmla="*/ 0 h 43"/>
                <a:gd name="T8" fmla="*/ 15 w 30"/>
                <a:gd name="T9" fmla="*/ 2 h 43"/>
                <a:gd name="T10" fmla="*/ 10 w 30"/>
                <a:gd name="T11" fmla="*/ 3 h 43"/>
                <a:gd name="T12" fmla="*/ 6 w 30"/>
                <a:gd name="T13" fmla="*/ 5 h 43"/>
                <a:gd name="T14" fmla="*/ 4 w 30"/>
                <a:gd name="T15" fmla="*/ 8 h 43"/>
                <a:gd name="T16" fmla="*/ 3 w 30"/>
                <a:gd name="T17" fmla="*/ 9 h 43"/>
                <a:gd name="T18" fmla="*/ 1 w 30"/>
                <a:gd name="T19" fmla="*/ 13 h 43"/>
                <a:gd name="T20" fmla="*/ 1 w 30"/>
                <a:gd name="T21" fmla="*/ 17 h 43"/>
                <a:gd name="T22" fmla="*/ 0 w 30"/>
                <a:gd name="T23" fmla="*/ 21 h 43"/>
                <a:gd name="T24" fmla="*/ 0 w 30"/>
                <a:gd name="T25" fmla="*/ 24 h 43"/>
                <a:gd name="T26" fmla="*/ 0 w 30"/>
                <a:gd name="T27" fmla="*/ 29 h 43"/>
                <a:gd name="T28" fmla="*/ 0 w 30"/>
                <a:gd name="T29" fmla="*/ 33 h 43"/>
                <a:gd name="T30" fmla="*/ 0 w 30"/>
                <a:gd name="T31" fmla="*/ 37 h 43"/>
                <a:gd name="T32" fmla="*/ 1 w 30"/>
                <a:gd name="T33" fmla="*/ 41 h 43"/>
                <a:gd name="T34" fmla="*/ 1 w 30"/>
                <a:gd name="T35" fmla="*/ 42 h 43"/>
                <a:gd name="T36" fmla="*/ 3 w 30"/>
                <a:gd name="T37" fmla="*/ 43 h 43"/>
                <a:gd name="T38" fmla="*/ 3 w 30"/>
                <a:gd name="T39" fmla="*/ 42 h 43"/>
                <a:gd name="T40" fmla="*/ 3 w 30"/>
                <a:gd name="T41" fmla="*/ 42 h 43"/>
                <a:gd name="T42" fmla="*/ 3 w 30"/>
                <a:gd name="T43" fmla="*/ 39 h 43"/>
                <a:gd name="T44" fmla="*/ 5 w 30"/>
                <a:gd name="T45" fmla="*/ 37 h 43"/>
                <a:gd name="T46" fmla="*/ 6 w 30"/>
                <a:gd name="T47" fmla="*/ 31 h 43"/>
                <a:gd name="T48" fmla="*/ 9 w 30"/>
                <a:gd name="T49" fmla="*/ 27 h 43"/>
                <a:gd name="T50" fmla="*/ 9 w 30"/>
                <a:gd name="T51" fmla="*/ 22 h 43"/>
                <a:gd name="T52" fmla="*/ 10 w 30"/>
                <a:gd name="T53" fmla="*/ 21 h 43"/>
                <a:gd name="T54" fmla="*/ 11 w 30"/>
                <a:gd name="T55" fmla="*/ 31 h 43"/>
                <a:gd name="T56" fmla="*/ 15 w 30"/>
                <a:gd name="T57" fmla="*/ 21 h 43"/>
                <a:gd name="T58" fmla="*/ 23 w 30"/>
                <a:gd name="T59" fmla="*/ 7 h 43"/>
                <a:gd name="T60" fmla="*/ 24 w 30"/>
                <a:gd name="T61" fmla="*/ 9 h 43"/>
                <a:gd name="T62" fmla="*/ 25 w 30"/>
                <a:gd name="T63" fmla="*/ 13 h 43"/>
                <a:gd name="T64" fmla="*/ 25 w 30"/>
                <a:gd name="T65" fmla="*/ 17 h 43"/>
                <a:gd name="T66" fmla="*/ 25 w 30"/>
                <a:gd name="T67" fmla="*/ 19 h 43"/>
                <a:gd name="T68" fmla="*/ 25 w 30"/>
                <a:gd name="T69" fmla="*/ 22 h 43"/>
                <a:gd name="T70" fmla="*/ 25 w 30"/>
                <a:gd name="T71" fmla="*/ 23 h 43"/>
                <a:gd name="T72" fmla="*/ 30 w 30"/>
                <a:gd name="T73" fmla="*/ 12 h 43"/>
                <a:gd name="T74" fmla="*/ 29 w 30"/>
                <a:gd name="T75" fmla="*/ 2 h 43"/>
                <a:gd name="T76" fmla="*/ 29 w 30"/>
                <a:gd name="T77" fmla="*/ 2 h 4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0"/>
                <a:gd name="T118" fmla="*/ 0 h 43"/>
                <a:gd name="T119" fmla="*/ 30 w 30"/>
                <a:gd name="T120" fmla="*/ 43 h 4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0" h="43">
                  <a:moveTo>
                    <a:pt x="29" y="2"/>
                  </a:moveTo>
                  <a:lnTo>
                    <a:pt x="28" y="0"/>
                  </a:lnTo>
                  <a:lnTo>
                    <a:pt x="25" y="0"/>
                  </a:lnTo>
                  <a:lnTo>
                    <a:pt x="20" y="0"/>
                  </a:lnTo>
                  <a:lnTo>
                    <a:pt x="15" y="2"/>
                  </a:lnTo>
                  <a:lnTo>
                    <a:pt x="10" y="3"/>
                  </a:lnTo>
                  <a:lnTo>
                    <a:pt x="6" y="5"/>
                  </a:lnTo>
                  <a:lnTo>
                    <a:pt x="4" y="8"/>
                  </a:lnTo>
                  <a:lnTo>
                    <a:pt x="3" y="9"/>
                  </a:lnTo>
                  <a:lnTo>
                    <a:pt x="1" y="13"/>
                  </a:lnTo>
                  <a:lnTo>
                    <a:pt x="1" y="17"/>
                  </a:lnTo>
                  <a:lnTo>
                    <a:pt x="0" y="21"/>
                  </a:lnTo>
                  <a:lnTo>
                    <a:pt x="0" y="24"/>
                  </a:lnTo>
                  <a:lnTo>
                    <a:pt x="0" y="29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1" y="42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3" y="39"/>
                  </a:lnTo>
                  <a:lnTo>
                    <a:pt x="5" y="37"/>
                  </a:lnTo>
                  <a:lnTo>
                    <a:pt x="6" y="31"/>
                  </a:lnTo>
                  <a:lnTo>
                    <a:pt x="9" y="27"/>
                  </a:lnTo>
                  <a:lnTo>
                    <a:pt x="9" y="22"/>
                  </a:lnTo>
                  <a:lnTo>
                    <a:pt x="10" y="21"/>
                  </a:lnTo>
                  <a:lnTo>
                    <a:pt x="11" y="31"/>
                  </a:lnTo>
                  <a:lnTo>
                    <a:pt x="15" y="21"/>
                  </a:lnTo>
                  <a:lnTo>
                    <a:pt x="23" y="7"/>
                  </a:lnTo>
                  <a:lnTo>
                    <a:pt x="24" y="9"/>
                  </a:lnTo>
                  <a:lnTo>
                    <a:pt x="25" y="13"/>
                  </a:lnTo>
                  <a:lnTo>
                    <a:pt x="25" y="17"/>
                  </a:lnTo>
                  <a:lnTo>
                    <a:pt x="25" y="19"/>
                  </a:lnTo>
                  <a:lnTo>
                    <a:pt x="25" y="22"/>
                  </a:lnTo>
                  <a:lnTo>
                    <a:pt x="25" y="23"/>
                  </a:lnTo>
                  <a:lnTo>
                    <a:pt x="30" y="12"/>
                  </a:lnTo>
                  <a:lnTo>
                    <a:pt x="29" y="2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8" name="Freeform 55"/>
            <p:cNvSpPr>
              <a:spLocks/>
            </p:cNvSpPr>
            <p:nvPr/>
          </p:nvSpPr>
          <p:spPr bwMode="auto">
            <a:xfrm>
              <a:off x="4597" y="2958"/>
              <a:ext cx="44" cy="61"/>
            </a:xfrm>
            <a:custGeom>
              <a:avLst/>
              <a:gdLst>
                <a:gd name="T0" fmla="*/ 14 w 44"/>
                <a:gd name="T1" fmla="*/ 0 h 61"/>
                <a:gd name="T2" fmla="*/ 29 w 44"/>
                <a:gd name="T3" fmla="*/ 17 h 61"/>
                <a:gd name="T4" fmla="*/ 44 w 44"/>
                <a:gd name="T5" fmla="*/ 51 h 61"/>
                <a:gd name="T6" fmla="*/ 33 w 44"/>
                <a:gd name="T7" fmla="*/ 61 h 61"/>
                <a:gd name="T8" fmla="*/ 28 w 44"/>
                <a:gd name="T9" fmla="*/ 31 h 61"/>
                <a:gd name="T10" fmla="*/ 16 w 44"/>
                <a:gd name="T11" fmla="*/ 16 h 61"/>
                <a:gd name="T12" fmla="*/ 18 w 44"/>
                <a:gd name="T13" fmla="*/ 58 h 61"/>
                <a:gd name="T14" fmla="*/ 4 w 44"/>
                <a:gd name="T15" fmla="*/ 52 h 61"/>
                <a:gd name="T16" fmla="*/ 0 w 44"/>
                <a:gd name="T17" fmla="*/ 25 h 61"/>
                <a:gd name="T18" fmla="*/ 4 w 44"/>
                <a:gd name="T19" fmla="*/ 5 h 61"/>
                <a:gd name="T20" fmla="*/ 14 w 44"/>
                <a:gd name="T21" fmla="*/ 0 h 61"/>
                <a:gd name="T22" fmla="*/ 14 w 44"/>
                <a:gd name="T23" fmla="*/ 0 h 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4"/>
                <a:gd name="T37" fmla="*/ 0 h 61"/>
                <a:gd name="T38" fmla="*/ 44 w 44"/>
                <a:gd name="T39" fmla="*/ 61 h 6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4" h="61">
                  <a:moveTo>
                    <a:pt x="14" y="0"/>
                  </a:moveTo>
                  <a:lnTo>
                    <a:pt x="29" y="17"/>
                  </a:lnTo>
                  <a:lnTo>
                    <a:pt x="44" y="51"/>
                  </a:lnTo>
                  <a:lnTo>
                    <a:pt x="33" y="61"/>
                  </a:lnTo>
                  <a:lnTo>
                    <a:pt x="28" y="31"/>
                  </a:lnTo>
                  <a:lnTo>
                    <a:pt x="16" y="16"/>
                  </a:lnTo>
                  <a:lnTo>
                    <a:pt x="18" y="58"/>
                  </a:lnTo>
                  <a:lnTo>
                    <a:pt x="4" y="52"/>
                  </a:lnTo>
                  <a:lnTo>
                    <a:pt x="0" y="25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CB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49" name="Freeform 56"/>
            <p:cNvSpPr>
              <a:spLocks/>
            </p:cNvSpPr>
            <p:nvPr/>
          </p:nvSpPr>
          <p:spPr bwMode="auto">
            <a:xfrm>
              <a:off x="4622" y="2929"/>
              <a:ext cx="19" cy="25"/>
            </a:xfrm>
            <a:custGeom>
              <a:avLst/>
              <a:gdLst>
                <a:gd name="T0" fmla="*/ 16 w 19"/>
                <a:gd name="T1" fmla="*/ 0 h 25"/>
                <a:gd name="T2" fmla="*/ 19 w 19"/>
                <a:gd name="T3" fmla="*/ 10 h 25"/>
                <a:gd name="T4" fmla="*/ 15 w 19"/>
                <a:gd name="T5" fmla="*/ 12 h 25"/>
                <a:gd name="T6" fmla="*/ 11 w 19"/>
                <a:gd name="T7" fmla="*/ 25 h 25"/>
                <a:gd name="T8" fmla="*/ 0 w 19"/>
                <a:gd name="T9" fmla="*/ 19 h 25"/>
                <a:gd name="T10" fmla="*/ 16 w 19"/>
                <a:gd name="T11" fmla="*/ 0 h 25"/>
                <a:gd name="T12" fmla="*/ 16 w 19"/>
                <a:gd name="T13" fmla="*/ 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25"/>
                <a:gd name="T23" fmla="*/ 19 w 19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25">
                  <a:moveTo>
                    <a:pt x="16" y="0"/>
                  </a:moveTo>
                  <a:lnTo>
                    <a:pt x="19" y="10"/>
                  </a:lnTo>
                  <a:lnTo>
                    <a:pt x="15" y="12"/>
                  </a:lnTo>
                  <a:lnTo>
                    <a:pt x="11" y="25"/>
                  </a:lnTo>
                  <a:lnTo>
                    <a:pt x="0" y="1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0" name="Freeform 57"/>
            <p:cNvSpPr>
              <a:spLocks/>
            </p:cNvSpPr>
            <p:nvPr/>
          </p:nvSpPr>
          <p:spPr bwMode="auto">
            <a:xfrm>
              <a:off x="4539" y="3012"/>
              <a:ext cx="27" cy="64"/>
            </a:xfrm>
            <a:custGeom>
              <a:avLst/>
              <a:gdLst>
                <a:gd name="T0" fmla="*/ 0 w 27"/>
                <a:gd name="T1" fmla="*/ 1 h 64"/>
                <a:gd name="T2" fmla="*/ 27 w 27"/>
                <a:gd name="T3" fmla="*/ 0 h 64"/>
                <a:gd name="T4" fmla="*/ 16 w 27"/>
                <a:gd name="T5" fmla="*/ 64 h 64"/>
                <a:gd name="T6" fmla="*/ 8 w 27"/>
                <a:gd name="T7" fmla="*/ 63 h 64"/>
                <a:gd name="T8" fmla="*/ 14 w 27"/>
                <a:gd name="T9" fmla="*/ 46 h 64"/>
                <a:gd name="T10" fmla="*/ 0 w 27"/>
                <a:gd name="T11" fmla="*/ 1 h 64"/>
                <a:gd name="T12" fmla="*/ 0 w 27"/>
                <a:gd name="T13" fmla="*/ 1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7"/>
                <a:gd name="T22" fmla="*/ 0 h 64"/>
                <a:gd name="T23" fmla="*/ 27 w 27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7" h="64">
                  <a:moveTo>
                    <a:pt x="0" y="1"/>
                  </a:moveTo>
                  <a:lnTo>
                    <a:pt x="27" y="0"/>
                  </a:lnTo>
                  <a:lnTo>
                    <a:pt x="16" y="64"/>
                  </a:lnTo>
                  <a:lnTo>
                    <a:pt x="8" y="63"/>
                  </a:lnTo>
                  <a:lnTo>
                    <a:pt x="14" y="4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1" name="Freeform 58"/>
            <p:cNvSpPr>
              <a:spLocks/>
            </p:cNvSpPr>
            <p:nvPr/>
          </p:nvSpPr>
          <p:spPr bwMode="auto">
            <a:xfrm>
              <a:off x="4186" y="2969"/>
              <a:ext cx="21" cy="49"/>
            </a:xfrm>
            <a:custGeom>
              <a:avLst/>
              <a:gdLst>
                <a:gd name="T0" fmla="*/ 21 w 21"/>
                <a:gd name="T1" fmla="*/ 14 h 49"/>
                <a:gd name="T2" fmla="*/ 8 w 21"/>
                <a:gd name="T3" fmla="*/ 0 h 49"/>
                <a:gd name="T4" fmla="*/ 0 w 21"/>
                <a:gd name="T5" fmla="*/ 49 h 49"/>
                <a:gd name="T6" fmla="*/ 13 w 21"/>
                <a:gd name="T7" fmla="*/ 49 h 49"/>
                <a:gd name="T8" fmla="*/ 10 w 21"/>
                <a:gd name="T9" fmla="*/ 41 h 49"/>
                <a:gd name="T10" fmla="*/ 21 w 21"/>
                <a:gd name="T11" fmla="*/ 14 h 49"/>
                <a:gd name="T12" fmla="*/ 21 w 21"/>
                <a:gd name="T13" fmla="*/ 14 h 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49"/>
                <a:gd name="T23" fmla="*/ 21 w 21"/>
                <a:gd name="T24" fmla="*/ 49 h 4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49">
                  <a:moveTo>
                    <a:pt x="21" y="14"/>
                  </a:moveTo>
                  <a:lnTo>
                    <a:pt x="8" y="0"/>
                  </a:lnTo>
                  <a:lnTo>
                    <a:pt x="0" y="49"/>
                  </a:lnTo>
                  <a:lnTo>
                    <a:pt x="13" y="49"/>
                  </a:lnTo>
                  <a:lnTo>
                    <a:pt x="10" y="41"/>
                  </a:lnTo>
                  <a:lnTo>
                    <a:pt x="21" y="14"/>
                  </a:lnTo>
                  <a:close/>
                </a:path>
              </a:pathLst>
            </a:custGeom>
            <a:solidFill>
              <a:srgbClr val="7578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2" name="Freeform 59"/>
            <p:cNvSpPr>
              <a:spLocks/>
            </p:cNvSpPr>
            <p:nvPr/>
          </p:nvSpPr>
          <p:spPr bwMode="auto">
            <a:xfrm>
              <a:off x="4052" y="3005"/>
              <a:ext cx="623" cy="228"/>
            </a:xfrm>
            <a:custGeom>
              <a:avLst/>
              <a:gdLst>
                <a:gd name="T0" fmla="*/ 273 w 623"/>
                <a:gd name="T1" fmla="*/ 215 h 228"/>
                <a:gd name="T2" fmla="*/ 253 w 623"/>
                <a:gd name="T3" fmla="*/ 207 h 228"/>
                <a:gd name="T4" fmla="*/ 226 w 623"/>
                <a:gd name="T5" fmla="*/ 196 h 228"/>
                <a:gd name="T6" fmla="*/ 208 w 623"/>
                <a:gd name="T7" fmla="*/ 189 h 228"/>
                <a:gd name="T8" fmla="*/ 192 w 623"/>
                <a:gd name="T9" fmla="*/ 180 h 228"/>
                <a:gd name="T10" fmla="*/ 173 w 623"/>
                <a:gd name="T11" fmla="*/ 173 h 228"/>
                <a:gd name="T12" fmla="*/ 154 w 623"/>
                <a:gd name="T13" fmla="*/ 164 h 228"/>
                <a:gd name="T14" fmla="*/ 135 w 623"/>
                <a:gd name="T15" fmla="*/ 155 h 228"/>
                <a:gd name="T16" fmla="*/ 118 w 623"/>
                <a:gd name="T17" fmla="*/ 146 h 228"/>
                <a:gd name="T18" fmla="*/ 99 w 623"/>
                <a:gd name="T19" fmla="*/ 136 h 228"/>
                <a:gd name="T20" fmla="*/ 81 w 623"/>
                <a:gd name="T21" fmla="*/ 127 h 228"/>
                <a:gd name="T22" fmla="*/ 61 w 623"/>
                <a:gd name="T23" fmla="*/ 116 h 228"/>
                <a:gd name="T24" fmla="*/ 33 w 623"/>
                <a:gd name="T25" fmla="*/ 97 h 228"/>
                <a:gd name="T26" fmla="*/ 12 w 623"/>
                <a:gd name="T27" fmla="*/ 80 h 228"/>
                <a:gd name="T28" fmla="*/ 1 w 623"/>
                <a:gd name="T29" fmla="*/ 62 h 228"/>
                <a:gd name="T30" fmla="*/ 5 w 623"/>
                <a:gd name="T31" fmla="*/ 39 h 228"/>
                <a:gd name="T32" fmla="*/ 26 w 623"/>
                <a:gd name="T33" fmla="*/ 26 h 228"/>
                <a:gd name="T34" fmla="*/ 41 w 623"/>
                <a:gd name="T35" fmla="*/ 19 h 228"/>
                <a:gd name="T36" fmla="*/ 60 w 623"/>
                <a:gd name="T37" fmla="*/ 14 h 228"/>
                <a:gd name="T38" fmla="*/ 81 w 623"/>
                <a:gd name="T39" fmla="*/ 9 h 228"/>
                <a:gd name="T40" fmla="*/ 106 w 623"/>
                <a:gd name="T41" fmla="*/ 5 h 228"/>
                <a:gd name="T42" fmla="*/ 133 w 623"/>
                <a:gd name="T43" fmla="*/ 3 h 228"/>
                <a:gd name="T44" fmla="*/ 162 w 623"/>
                <a:gd name="T45" fmla="*/ 0 h 228"/>
                <a:gd name="T46" fmla="*/ 192 w 623"/>
                <a:gd name="T47" fmla="*/ 0 h 228"/>
                <a:gd name="T48" fmla="*/ 223 w 623"/>
                <a:gd name="T49" fmla="*/ 2 h 228"/>
                <a:gd name="T50" fmla="*/ 256 w 623"/>
                <a:gd name="T51" fmla="*/ 4 h 228"/>
                <a:gd name="T52" fmla="*/ 289 w 623"/>
                <a:gd name="T53" fmla="*/ 8 h 228"/>
                <a:gd name="T54" fmla="*/ 323 w 623"/>
                <a:gd name="T55" fmla="*/ 13 h 228"/>
                <a:gd name="T56" fmla="*/ 355 w 623"/>
                <a:gd name="T57" fmla="*/ 22 h 228"/>
                <a:gd name="T58" fmla="*/ 387 w 623"/>
                <a:gd name="T59" fmla="*/ 29 h 228"/>
                <a:gd name="T60" fmla="*/ 417 w 623"/>
                <a:gd name="T61" fmla="*/ 39 h 228"/>
                <a:gd name="T62" fmla="*/ 446 w 623"/>
                <a:gd name="T63" fmla="*/ 52 h 228"/>
                <a:gd name="T64" fmla="*/ 475 w 623"/>
                <a:gd name="T65" fmla="*/ 66 h 228"/>
                <a:gd name="T66" fmla="*/ 501 w 623"/>
                <a:gd name="T67" fmla="*/ 80 h 228"/>
                <a:gd name="T68" fmla="*/ 526 w 623"/>
                <a:gd name="T69" fmla="*/ 93 h 228"/>
                <a:gd name="T70" fmla="*/ 549 w 623"/>
                <a:gd name="T71" fmla="*/ 109 h 228"/>
                <a:gd name="T72" fmla="*/ 569 w 623"/>
                <a:gd name="T73" fmla="*/ 124 h 228"/>
                <a:gd name="T74" fmla="*/ 589 w 623"/>
                <a:gd name="T75" fmla="*/ 141 h 228"/>
                <a:gd name="T76" fmla="*/ 613 w 623"/>
                <a:gd name="T77" fmla="*/ 168 h 228"/>
                <a:gd name="T78" fmla="*/ 623 w 623"/>
                <a:gd name="T79" fmla="*/ 190 h 228"/>
                <a:gd name="T80" fmla="*/ 612 w 623"/>
                <a:gd name="T81" fmla="*/ 210 h 228"/>
                <a:gd name="T82" fmla="*/ 589 w 623"/>
                <a:gd name="T83" fmla="*/ 219 h 228"/>
                <a:gd name="T84" fmla="*/ 565 w 623"/>
                <a:gd name="T85" fmla="*/ 224 h 228"/>
                <a:gd name="T86" fmla="*/ 547 w 623"/>
                <a:gd name="T87" fmla="*/ 224 h 228"/>
                <a:gd name="T88" fmla="*/ 530 w 623"/>
                <a:gd name="T89" fmla="*/ 225 h 228"/>
                <a:gd name="T90" fmla="*/ 511 w 623"/>
                <a:gd name="T91" fmla="*/ 227 h 228"/>
                <a:gd name="T92" fmla="*/ 492 w 623"/>
                <a:gd name="T93" fmla="*/ 227 h 228"/>
                <a:gd name="T94" fmla="*/ 472 w 623"/>
                <a:gd name="T95" fmla="*/ 227 h 228"/>
                <a:gd name="T96" fmla="*/ 454 w 623"/>
                <a:gd name="T97" fmla="*/ 228 h 228"/>
                <a:gd name="T98" fmla="*/ 436 w 623"/>
                <a:gd name="T99" fmla="*/ 227 h 228"/>
                <a:gd name="T100" fmla="*/ 418 w 623"/>
                <a:gd name="T101" fmla="*/ 225 h 228"/>
                <a:gd name="T102" fmla="*/ 400 w 623"/>
                <a:gd name="T103" fmla="*/ 225 h 228"/>
                <a:gd name="T104" fmla="*/ 384 w 623"/>
                <a:gd name="T105" fmla="*/ 225 h 228"/>
                <a:gd name="T106" fmla="*/ 356 w 623"/>
                <a:gd name="T107" fmla="*/ 225 h 228"/>
                <a:gd name="T108" fmla="*/ 334 w 623"/>
                <a:gd name="T109" fmla="*/ 224 h 228"/>
                <a:gd name="T110" fmla="*/ 315 w 623"/>
                <a:gd name="T111" fmla="*/ 224 h 22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23"/>
                <a:gd name="T169" fmla="*/ 0 h 228"/>
                <a:gd name="T170" fmla="*/ 623 w 623"/>
                <a:gd name="T171" fmla="*/ 228 h 228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23" h="228">
                  <a:moveTo>
                    <a:pt x="284" y="219"/>
                  </a:moveTo>
                  <a:lnTo>
                    <a:pt x="281" y="219"/>
                  </a:lnTo>
                  <a:lnTo>
                    <a:pt x="279" y="218"/>
                  </a:lnTo>
                  <a:lnTo>
                    <a:pt x="276" y="217"/>
                  </a:lnTo>
                  <a:lnTo>
                    <a:pt x="273" y="215"/>
                  </a:lnTo>
                  <a:lnTo>
                    <a:pt x="270" y="214"/>
                  </a:lnTo>
                  <a:lnTo>
                    <a:pt x="267" y="213"/>
                  </a:lnTo>
                  <a:lnTo>
                    <a:pt x="262" y="210"/>
                  </a:lnTo>
                  <a:lnTo>
                    <a:pt x="257" y="209"/>
                  </a:lnTo>
                  <a:lnTo>
                    <a:pt x="253" y="207"/>
                  </a:lnTo>
                  <a:lnTo>
                    <a:pt x="248" y="205"/>
                  </a:lnTo>
                  <a:lnTo>
                    <a:pt x="243" y="203"/>
                  </a:lnTo>
                  <a:lnTo>
                    <a:pt x="237" y="200"/>
                  </a:lnTo>
                  <a:lnTo>
                    <a:pt x="232" y="198"/>
                  </a:lnTo>
                  <a:lnTo>
                    <a:pt x="226" y="196"/>
                  </a:lnTo>
                  <a:lnTo>
                    <a:pt x="222" y="194"/>
                  </a:lnTo>
                  <a:lnTo>
                    <a:pt x="218" y="193"/>
                  </a:lnTo>
                  <a:lnTo>
                    <a:pt x="214" y="191"/>
                  </a:lnTo>
                  <a:lnTo>
                    <a:pt x="212" y="190"/>
                  </a:lnTo>
                  <a:lnTo>
                    <a:pt x="208" y="189"/>
                  </a:lnTo>
                  <a:lnTo>
                    <a:pt x="204" y="188"/>
                  </a:lnTo>
                  <a:lnTo>
                    <a:pt x="201" y="185"/>
                  </a:lnTo>
                  <a:lnTo>
                    <a:pt x="198" y="184"/>
                  </a:lnTo>
                  <a:lnTo>
                    <a:pt x="194" y="183"/>
                  </a:lnTo>
                  <a:lnTo>
                    <a:pt x="192" y="180"/>
                  </a:lnTo>
                  <a:lnTo>
                    <a:pt x="188" y="179"/>
                  </a:lnTo>
                  <a:lnTo>
                    <a:pt x="184" y="178"/>
                  </a:lnTo>
                  <a:lnTo>
                    <a:pt x="180" y="176"/>
                  </a:lnTo>
                  <a:lnTo>
                    <a:pt x="177" y="174"/>
                  </a:lnTo>
                  <a:lnTo>
                    <a:pt x="173" y="173"/>
                  </a:lnTo>
                  <a:lnTo>
                    <a:pt x="169" y="171"/>
                  </a:lnTo>
                  <a:lnTo>
                    <a:pt x="165" y="169"/>
                  </a:lnTo>
                  <a:lnTo>
                    <a:pt x="162" y="168"/>
                  </a:lnTo>
                  <a:lnTo>
                    <a:pt x="158" y="166"/>
                  </a:lnTo>
                  <a:lnTo>
                    <a:pt x="154" y="164"/>
                  </a:lnTo>
                  <a:lnTo>
                    <a:pt x="150" y="163"/>
                  </a:lnTo>
                  <a:lnTo>
                    <a:pt x="147" y="160"/>
                  </a:lnTo>
                  <a:lnTo>
                    <a:pt x="143" y="159"/>
                  </a:lnTo>
                  <a:lnTo>
                    <a:pt x="139" y="156"/>
                  </a:lnTo>
                  <a:lnTo>
                    <a:pt x="135" y="155"/>
                  </a:lnTo>
                  <a:lnTo>
                    <a:pt x="131" y="154"/>
                  </a:lnTo>
                  <a:lnTo>
                    <a:pt x="128" y="151"/>
                  </a:lnTo>
                  <a:lnTo>
                    <a:pt x="125" y="150"/>
                  </a:lnTo>
                  <a:lnTo>
                    <a:pt x="121" y="147"/>
                  </a:lnTo>
                  <a:lnTo>
                    <a:pt x="118" y="146"/>
                  </a:lnTo>
                  <a:lnTo>
                    <a:pt x="114" y="145"/>
                  </a:lnTo>
                  <a:lnTo>
                    <a:pt x="110" y="144"/>
                  </a:lnTo>
                  <a:lnTo>
                    <a:pt x="106" y="141"/>
                  </a:lnTo>
                  <a:lnTo>
                    <a:pt x="103" y="139"/>
                  </a:lnTo>
                  <a:lnTo>
                    <a:pt x="99" y="136"/>
                  </a:lnTo>
                  <a:lnTo>
                    <a:pt x="95" y="135"/>
                  </a:lnTo>
                  <a:lnTo>
                    <a:pt x="93" y="134"/>
                  </a:lnTo>
                  <a:lnTo>
                    <a:pt x="89" y="131"/>
                  </a:lnTo>
                  <a:lnTo>
                    <a:pt x="85" y="130"/>
                  </a:lnTo>
                  <a:lnTo>
                    <a:pt x="81" y="127"/>
                  </a:lnTo>
                  <a:lnTo>
                    <a:pt x="77" y="125"/>
                  </a:lnTo>
                  <a:lnTo>
                    <a:pt x="74" y="124"/>
                  </a:lnTo>
                  <a:lnTo>
                    <a:pt x="70" y="121"/>
                  </a:lnTo>
                  <a:lnTo>
                    <a:pt x="67" y="120"/>
                  </a:lnTo>
                  <a:lnTo>
                    <a:pt x="61" y="116"/>
                  </a:lnTo>
                  <a:lnTo>
                    <a:pt x="56" y="112"/>
                  </a:lnTo>
                  <a:lnTo>
                    <a:pt x="49" y="109"/>
                  </a:lnTo>
                  <a:lnTo>
                    <a:pt x="44" y="105"/>
                  </a:lnTo>
                  <a:lnTo>
                    <a:pt x="37" y="101"/>
                  </a:lnTo>
                  <a:lnTo>
                    <a:pt x="33" y="97"/>
                  </a:lnTo>
                  <a:lnTo>
                    <a:pt x="27" y="93"/>
                  </a:lnTo>
                  <a:lnTo>
                    <a:pt x="23" y="91"/>
                  </a:lnTo>
                  <a:lnTo>
                    <a:pt x="20" y="87"/>
                  </a:lnTo>
                  <a:lnTo>
                    <a:pt x="16" y="83"/>
                  </a:lnTo>
                  <a:lnTo>
                    <a:pt x="12" y="80"/>
                  </a:lnTo>
                  <a:lnTo>
                    <a:pt x="8" y="76"/>
                  </a:lnTo>
                  <a:lnTo>
                    <a:pt x="6" y="72"/>
                  </a:lnTo>
                  <a:lnTo>
                    <a:pt x="3" y="68"/>
                  </a:lnTo>
                  <a:lnTo>
                    <a:pt x="2" y="66"/>
                  </a:lnTo>
                  <a:lnTo>
                    <a:pt x="1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3" y="43"/>
                  </a:lnTo>
                  <a:lnTo>
                    <a:pt x="5" y="39"/>
                  </a:lnTo>
                  <a:lnTo>
                    <a:pt x="7" y="37"/>
                  </a:lnTo>
                  <a:lnTo>
                    <a:pt x="11" y="34"/>
                  </a:lnTo>
                  <a:lnTo>
                    <a:pt x="16" y="32"/>
                  </a:lnTo>
                  <a:lnTo>
                    <a:pt x="20" y="28"/>
                  </a:lnTo>
                  <a:lnTo>
                    <a:pt x="26" y="26"/>
                  </a:lnTo>
                  <a:lnTo>
                    <a:pt x="27" y="24"/>
                  </a:lnTo>
                  <a:lnTo>
                    <a:pt x="31" y="23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41" y="19"/>
                  </a:lnTo>
                  <a:lnTo>
                    <a:pt x="45" y="18"/>
                  </a:lnTo>
                  <a:lnTo>
                    <a:pt x="49" y="17"/>
                  </a:lnTo>
                  <a:lnTo>
                    <a:pt x="52" y="16"/>
                  </a:lnTo>
                  <a:lnTo>
                    <a:pt x="56" y="14"/>
                  </a:lnTo>
                  <a:lnTo>
                    <a:pt x="60" y="14"/>
                  </a:lnTo>
                  <a:lnTo>
                    <a:pt x="64" y="13"/>
                  </a:lnTo>
                  <a:lnTo>
                    <a:pt x="69" y="12"/>
                  </a:lnTo>
                  <a:lnTo>
                    <a:pt x="72" y="12"/>
                  </a:lnTo>
                  <a:lnTo>
                    <a:pt x="77" y="11"/>
                  </a:lnTo>
                  <a:lnTo>
                    <a:pt x="81" y="9"/>
                  </a:lnTo>
                  <a:lnTo>
                    <a:pt x="86" y="9"/>
                  </a:lnTo>
                  <a:lnTo>
                    <a:pt x="91" y="8"/>
                  </a:lnTo>
                  <a:lnTo>
                    <a:pt x="96" y="7"/>
                  </a:lnTo>
                  <a:lnTo>
                    <a:pt x="101" y="5"/>
                  </a:lnTo>
                  <a:lnTo>
                    <a:pt x="106" y="5"/>
                  </a:lnTo>
                  <a:lnTo>
                    <a:pt x="111" y="4"/>
                  </a:lnTo>
                  <a:lnTo>
                    <a:pt x="116" y="4"/>
                  </a:lnTo>
                  <a:lnTo>
                    <a:pt x="123" y="3"/>
                  </a:lnTo>
                  <a:lnTo>
                    <a:pt x="128" y="3"/>
                  </a:lnTo>
                  <a:lnTo>
                    <a:pt x="133" y="3"/>
                  </a:lnTo>
                  <a:lnTo>
                    <a:pt x="139" y="2"/>
                  </a:lnTo>
                  <a:lnTo>
                    <a:pt x="145" y="2"/>
                  </a:lnTo>
                  <a:lnTo>
                    <a:pt x="150" y="2"/>
                  </a:lnTo>
                  <a:lnTo>
                    <a:pt x="157" y="2"/>
                  </a:lnTo>
                  <a:lnTo>
                    <a:pt x="162" y="0"/>
                  </a:lnTo>
                  <a:lnTo>
                    <a:pt x="168" y="0"/>
                  </a:lnTo>
                  <a:lnTo>
                    <a:pt x="174" y="0"/>
                  </a:lnTo>
                  <a:lnTo>
                    <a:pt x="180" y="0"/>
                  </a:lnTo>
                  <a:lnTo>
                    <a:pt x="187" y="0"/>
                  </a:lnTo>
                  <a:lnTo>
                    <a:pt x="192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12" y="0"/>
                  </a:lnTo>
                  <a:lnTo>
                    <a:pt x="217" y="0"/>
                  </a:lnTo>
                  <a:lnTo>
                    <a:pt x="223" y="2"/>
                  </a:lnTo>
                  <a:lnTo>
                    <a:pt x="230" y="2"/>
                  </a:lnTo>
                  <a:lnTo>
                    <a:pt x="237" y="2"/>
                  </a:lnTo>
                  <a:lnTo>
                    <a:pt x="243" y="3"/>
                  </a:lnTo>
                  <a:lnTo>
                    <a:pt x="250" y="4"/>
                  </a:lnTo>
                  <a:lnTo>
                    <a:pt x="256" y="4"/>
                  </a:lnTo>
                  <a:lnTo>
                    <a:pt x="262" y="4"/>
                  </a:lnTo>
                  <a:lnTo>
                    <a:pt x="268" y="5"/>
                  </a:lnTo>
                  <a:lnTo>
                    <a:pt x="276" y="7"/>
                  </a:lnTo>
                  <a:lnTo>
                    <a:pt x="282" y="7"/>
                  </a:lnTo>
                  <a:lnTo>
                    <a:pt x="289" y="8"/>
                  </a:lnTo>
                  <a:lnTo>
                    <a:pt x="295" y="9"/>
                  </a:lnTo>
                  <a:lnTo>
                    <a:pt x="302" y="11"/>
                  </a:lnTo>
                  <a:lnTo>
                    <a:pt x="309" y="11"/>
                  </a:lnTo>
                  <a:lnTo>
                    <a:pt x="315" y="12"/>
                  </a:lnTo>
                  <a:lnTo>
                    <a:pt x="323" y="13"/>
                  </a:lnTo>
                  <a:lnTo>
                    <a:pt x="329" y="14"/>
                  </a:lnTo>
                  <a:lnTo>
                    <a:pt x="335" y="16"/>
                  </a:lnTo>
                  <a:lnTo>
                    <a:pt x="341" y="18"/>
                  </a:lnTo>
                  <a:lnTo>
                    <a:pt x="348" y="19"/>
                  </a:lnTo>
                  <a:lnTo>
                    <a:pt x="355" y="22"/>
                  </a:lnTo>
                  <a:lnTo>
                    <a:pt x="361" y="23"/>
                  </a:lnTo>
                  <a:lnTo>
                    <a:pt x="368" y="24"/>
                  </a:lnTo>
                  <a:lnTo>
                    <a:pt x="374" y="26"/>
                  </a:lnTo>
                  <a:lnTo>
                    <a:pt x="380" y="28"/>
                  </a:lnTo>
                  <a:lnTo>
                    <a:pt x="387" y="29"/>
                  </a:lnTo>
                  <a:lnTo>
                    <a:pt x="393" y="32"/>
                  </a:lnTo>
                  <a:lnTo>
                    <a:pt x="398" y="34"/>
                  </a:lnTo>
                  <a:lnTo>
                    <a:pt x="405" y="36"/>
                  </a:lnTo>
                  <a:lnTo>
                    <a:pt x="410" y="38"/>
                  </a:lnTo>
                  <a:lnTo>
                    <a:pt x="417" y="39"/>
                  </a:lnTo>
                  <a:lnTo>
                    <a:pt x="422" y="42"/>
                  </a:lnTo>
                  <a:lnTo>
                    <a:pt x="429" y="44"/>
                  </a:lnTo>
                  <a:lnTo>
                    <a:pt x="434" y="47"/>
                  </a:lnTo>
                  <a:lnTo>
                    <a:pt x="441" y="49"/>
                  </a:lnTo>
                  <a:lnTo>
                    <a:pt x="446" y="52"/>
                  </a:lnTo>
                  <a:lnTo>
                    <a:pt x="453" y="56"/>
                  </a:lnTo>
                  <a:lnTo>
                    <a:pt x="458" y="57"/>
                  </a:lnTo>
                  <a:lnTo>
                    <a:pt x="463" y="60"/>
                  </a:lnTo>
                  <a:lnTo>
                    <a:pt x="468" y="62"/>
                  </a:lnTo>
                  <a:lnTo>
                    <a:pt x="475" y="66"/>
                  </a:lnTo>
                  <a:lnTo>
                    <a:pt x="480" y="68"/>
                  </a:lnTo>
                  <a:lnTo>
                    <a:pt x="486" y="71"/>
                  </a:lnTo>
                  <a:lnTo>
                    <a:pt x="491" y="73"/>
                  </a:lnTo>
                  <a:lnTo>
                    <a:pt x="497" y="77"/>
                  </a:lnTo>
                  <a:lnTo>
                    <a:pt x="501" y="80"/>
                  </a:lnTo>
                  <a:lnTo>
                    <a:pt x="506" y="82"/>
                  </a:lnTo>
                  <a:lnTo>
                    <a:pt x="511" y="85"/>
                  </a:lnTo>
                  <a:lnTo>
                    <a:pt x="516" y="88"/>
                  </a:lnTo>
                  <a:lnTo>
                    <a:pt x="521" y="91"/>
                  </a:lnTo>
                  <a:lnTo>
                    <a:pt x="526" y="93"/>
                  </a:lnTo>
                  <a:lnTo>
                    <a:pt x="531" y="97"/>
                  </a:lnTo>
                  <a:lnTo>
                    <a:pt x="536" y="100"/>
                  </a:lnTo>
                  <a:lnTo>
                    <a:pt x="540" y="102"/>
                  </a:lnTo>
                  <a:lnTo>
                    <a:pt x="544" y="106"/>
                  </a:lnTo>
                  <a:lnTo>
                    <a:pt x="549" y="109"/>
                  </a:lnTo>
                  <a:lnTo>
                    <a:pt x="552" y="111"/>
                  </a:lnTo>
                  <a:lnTo>
                    <a:pt x="556" y="114"/>
                  </a:lnTo>
                  <a:lnTo>
                    <a:pt x="561" y="117"/>
                  </a:lnTo>
                  <a:lnTo>
                    <a:pt x="565" y="120"/>
                  </a:lnTo>
                  <a:lnTo>
                    <a:pt x="569" y="124"/>
                  </a:lnTo>
                  <a:lnTo>
                    <a:pt x="573" y="126"/>
                  </a:lnTo>
                  <a:lnTo>
                    <a:pt x="575" y="129"/>
                  </a:lnTo>
                  <a:lnTo>
                    <a:pt x="579" y="132"/>
                  </a:lnTo>
                  <a:lnTo>
                    <a:pt x="583" y="135"/>
                  </a:lnTo>
                  <a:lnTo>
                    <a:pt x="589" y="141"/>
                  </a:lnTo>
                  <a:lnTo>
                    <a:pt x="595" y="146"/>
                  </a:lnTo>
                  <a:lnTo>
                    <a:pt x="600" y="151"/>
                  </a:lnTo>
                  <a:lnTo>
                    <a:pt x="605" y="156"/>
                  </a:lnTo>
                  <a:lnTo>
                    <a:pt x="609" y="163"/>
                  </a:lnTo>
                  <a:lnTo>
                    <a:pt x="613" y="168"/>
                  </a:lnTo>
                  <a:lnTo>
                    <a:pt x="617" y="173"/>
                  </a:lnTo>
                  <a:lnTo>
                    <a:pt x="618" y="178"/>
                  </a:lnTo>
                  <a:lnTo>
                    <a:pt x="620" y="181"/>
                  </a:lnTo>
                  <a:lnTo>
                    <a:pt x="623" y="186"/>
                  </a:lnTo>
                  <a:lnTo>
                    <a:pt x="623" y="190"/>
                  </a:lnTo>
                  <a:lnTo>
                    <a:pt x="623" y="193"/>
                  </a:lnTo>
                  <a:lnTo>
                    <a:pt x="622" y="196"/>
                  </a:lnTo>
                  <a:lnTo>
                    <a:pt x="622" y="200"/>
                  </a:lnTo>
                  <a:lnTo>
                    <a:pt x="618" y="205"/>
                  </a:lnTo>
                  <a:lnTo>
                    <a:pt x="612" y="210"/>
                  </a:lnTo>
                  <a:lnTo>
                    <a:pt x="608" y="213"/>
                  </a:lnTo>
                  <a:lnTo>
                    <a:pt x="604" y="214"/>
                  </a:lnTo>
                  <a:lnTo>
                    <a:pt x="599" y="215"/>
                  </a:lnTo>
                  <a:lnTo>
                    <a:pt x="595" y="218"/>
                  </a:lnTo>
                  <a:lnTo>
                    <a:pt x="589" y="219"/>
                  </a:lnTo>
                  <a:lnTo>
                    <a:pt x="584" y="220"/>
                  </a:lnTo>
                  <a:lnTo>
                    <a:pt x="578" y="222"/>
                  </a:lnTo>
                  <a:lnTo>
                    <a:pt x="573" y="223"/>
                  </a:lnTo>
                  <a:lnTo>
                    <a:pt x="569" y="223"/>
                  </a:lnTo>
                  <a:lnTo>
                    <a:pt x="565" y="224"/>
                  </a:lnTo>
                  <a:lnTo>
                    <a:pt x="561" y="224"/>
                  </a:lnTo>
                  <a:lnTo>
                    <a:pt x="559" y="224"/>
                  </a:lnTo>
                  <a:lnTo>
                    <a:pt x="555" y="224"/>
                  </a:lnTo>
                  <a:lnTo>
                    <a:pt x="551" y="224"/>
                  </a:lnTo>
                  <a:lnTo>
                    <a:pt x="547" y="224"/>
                  </a:lnTo>
                  <a:lnTo>
                    <a:pt x="545" y="225"/>
                  </a:lnTo>
                  <a:lnTo>
                    <a:pt x="541" y="225"/>
                  </a:lnTo>
                  <a:lnTo>
                    <a:pt x="537" y="225"/>
                  </a:lnTo>
                  <a:lnTo>
                    <a:pt x="534" y="225"/>
                  </a:lnTo>
                  <a:lnTo>
                    <a:pt x="530" y="225"/>
                  </a:lnTo>
                  <a:lnTo>
                    <a:pt x="526" y="225"/>
                  </a:lnTo>
                  <a:lnTo>
                    <a:pt x="522" y="227"/>
                  </a:lnTo>
                  <a:lnTo>
                    <a:pt x="520" y="227"/>
                  </a:lnTo>
                  <a:lnTo>
                    <a:pt x="516" y="227"/>
                  </a:lnTo>
                  <a:lnTo>
                    <a:pt x="511" y="227"/>
                  </a:lnTo>
                  <a:lnTo>
                    <a:pt x="507" y="227"/>
                  </a:lnTo>
                  <a:lnTo>
                    <a:pt x="503" y="227"/>
                  </a:lnTo>
                  <a:lnTo>
                    <a:pt x="500" y="227"/>
                  </a:lnTo>
                  <a:lnTo>
                    <a:pt x="496" y="227"/>
                  </a:lnTo>
                  <a:lnTo>
                    <a:pt x="492" y="227"/>
                  </a:lnTo>
                  <a:lnTo>
                    <a:pt x="488" y="227"/>
                  </a:lnTo>
                  <a:lnTo>
                    <a:pt x="485" y="227"/>
                  </a:lnTo>
                  <a:lnTo>
                    <a:pt x="481" y="227"/>
                  </a:lnTo>
                  <a:lnTo>
                    <a:pt x="476" y="227"/>
                  </a:lnTo>
                  <a:lnTo>
                    <a:pt x="472" y="227"/>
                  </a:lnTo>
                  <a:lnTo>
                    <a:pt x="468" y="227"/>
                  </a:lnTo>
                  <a:lnTo>
                    <a:pt x="465" y="227"/>
                  </a:lnTo>
                  <a:lnTo>
                    <a:pt x="462" y="227"/>
                  </a:lnTo>
                  <a:lnTo>
                    <a:pt x="458" y="227"/>
                  </a:lnTo>
                  <a:lnTo>
                    <a:pt x="454" y="228"/>
                  </a:lnTo>
                  <a:lnTo>
                    <a:pt x="451" y="227"/>
                  </a:lnTo>
                  <a:lnTo>
                    <a:pt x="447" y="227"/>
                  </a:lnTo>
                  <a:lnTo>
                    <a:pt x="443" y="227"/>
                  </a:lnTo>
                  <a:lnTo>
                    <a:pt x="439" y="227"/>
                  </a:lnTo>
                  <a:lnTo>
                    <a:pt x="436" y="227"/>
                  </a:lnTo>
                  <a:lnTo>
                    <a:pt x="432" y="227"/>
                  </a:lnTo>
                  <a:lnTo>
                    <a:pt x="428" y="227"/>
                  </a:lnTo>
                  <a:lnTo>
                    <a:pt x="424" y="227"/>
                  </a:lnTo>
                  <a:lnTo>
                    <a:pt x="421" y="225"/>
                  </a:lnTo>
                  <a:lnTo>
                    <a:pt x="418" y="225"/>
                  </a:lnTo>
                  <a:lnTo>
                    <a:pt x="414" y="225"/>
                  </a:lnTo>
                  <a:lnTo>
                    <a:pt x="410" y="225"/>
                  </a:lnTo>
                  <a:lnTo>
                    <a:pt x="407" y="225"/>
                  </a:lnTo>
                  <a:lnTo>
                    <a:pt x="403" y="225"/>
                  </a:lnTo>
                  <a:lnTo>
                    <a:pt x="400" y="225"/>
                  </a:lnTo>
                  <a:lnTo>
                    <a:pt x="398" y="225"/>
                  </a:lnTo>
                  <a:lnTo>
                    <a:pt x="394" y="225"/>
                  </a:lnTo>
                  <a:lnTo>
                    <a:pt x="390" y="225"/>
                  </a:lnTo>
                  <a:lnTo>
                    <a:pt x="388" y="225"/>
                  </a:lnTo>
                  <a:lnTo>
                    <a:pt x="384" y="225"/>
                  </a:lnTo>
                  <a:lnTo>
                    <a:pt x="378" y="225"/>
                  </a:lnTo>
                  <a:lnTo>
                    <a:pt x="373" y="225"/>
                  </a:lnTo>
                  <a:lnTo>
                    <a:pt x="366" y="225"/>
                  </a:lnTo>
                  <a:lnTo>
                    <a:pt x="361" y="225"/>
                  </a:lnTo>
                  <a:lnTo>
                    <a:pt x="356" y="225"/>
                  </a:lnTo>
                  <a:lnTo>
                    <a:pt x="351" y="225"/>
                  </a:lnTo>
                  <a:lnTo>
                    <a:pt x="346" y="224"/>
                  </a:lnTo>
                  <a:lnTo>
                    <a:pt x="343" y="224"/>
                  </a:lnTo>
                  <a:lnTo>
                    <a:pt x="338" y="224"/>
                  </a:lnTo>
                  <a:lnTo>
                    <a:pt x="334" y="224"/>
                  </a:lnTo>
                  <a:lnTo>
                    <a:pt x="330" y="224"/>
                  </a:lnTo>
                  <a:lnTo>
                    <a:pt x="326" y="224"/>
                  </a:lnTo>
                  <a:lnTo>
                    <a:pt x="323" y="224"/>
                  </a:lnTo>
                  <a:lnTo>
                    <a:pt x="321" y="224"/>
                  </a:lnTo>
                  <a:lnTo>
                    <a:pt x="315" y="224"/>
                  </a:lnTo>
                  <a:lnTo>
                    <a:pt x="312" y="224"/>
                  </a:lnTo>
                  <a:lnTo>
                    <a:pt x="310" y="224"/>
                  </a:lnTo>
                  <a:lnTo>
                    <a:pt x="284" y="219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3" name="Freeform 60"/>
            <p:cNvSpPr>
              <a:spLocks/>
            </p:cNvSpPr>
            <p:nvPr/>
          </p:nvSpPr>
          <p:spPr bwMode="auto">
            <a:xfrm>
              <a:off x="4079" y="3037"/>
              <a:ext cx="441" cy="183"/>
            </a:xfrm>
            <a:custGeom>
              <a:avLst/>
              <a:gdLst>
                <a:gd name="T0" fmla="*/ 4 w 441"/>
                <a:gd name="T1" fmla="*/ 30 h 183"/>
                <a:gd name="T2" fmla="*/ 32 w 441"/>
                <a:gd name="T3" fmla="*/ 11 h 183"/>
                <a:gd name="T4" fmla="*/ 68 w 441"/>
                <a:gd name="T5" fmla="*/ 4 h 183"/>
                <a:gd name="T6" fmla="*/ 96 w 441"/>
                <a:gd name="T7" fmla="*/ 1 h 183"/>
                <a:gd name="T8" fmla="*/ 122 w 441"/>
                <a:gd name="T9" fmla="*/ 0 h 183"/>
                <a:gd name="T10" fmla="*/ 152 w 441"/>
                <a:gd name="T11" fmla="*/ 1 h 183"/>
                <a:gd name="T12" fmla="*/ 181 w 441"/>
                <a:gd name="T13" fmla="*/ 1 h 183"/>
                <a:gd name="T14" fmla="*/ 211 w 441"/>
                <a:gd name="T15" fmla="*/ 4 h 183"/>
                <a:gd name="T16" fmla="*/ 241 w 441"/>
                <a:gd name="T17" fmla="*/ 7 h 183"/>
                <a:gd name="T18" fmla="*/ 273 w 441"/>
                <a:gd name="T19" fmla="*/ 14 h 183"/>
                <a:gd name="T20" fmla="*/ 301 w 441"/>
                <a:gd name="T21" fmla="*/ 21 h 183"/>
                <a:gd name="T22" fmla="*/ 328 w 441"/>
                <a:gd name="T23" fmla="*/ 30 h 183"/>
                <a:gd name="T24" fmla="*/ 353 w 441"/>
                <a:gd name="T25" fmla="*/ 40 h 183"/>
                <a:gd name="T26" fmla="*/ 387 w 441"/>
                <a:gd name="T27" fmla="*/ 56 h 183"/>
                <a:gd name="T28" fmla="*/ 420 w 441"/>
                <a:gd name="T29" fmla="*/ 74 h 183"/>
                <a:gd name="T30" fmla="*/ 441 w 441"/>
                <a:gd name="T31" fmla="*/ 89 h 183"/>
                <a:gd name="T32" fmla="*/ 417 w 441"/>
                <a:gd name="T33" fmla="*/ 78 h 183"/>
                <a:gd name="T34" fmla="*/ 387 w 441"/>
                <a:gd name="T35" fmla="*/ 68 h 183"/>
                <a:gd name="T36" fmla="*/ 346 w 441"/>
                <a:gd name="T37" fmla="*/ 56 h 183"/>
                <a:gd name="T38" fmla="*/ 319 w 441"/>
                <a:gd name="T39" fmla="*/ 53 h 183"/>
                <a:gd name="T40" fmla="*/ 294 w 441"/>
                <a:gd name="T41" fmla="*/ 50 h 183"/>
                <a:gd name="T42" fmla="*/ 269 w 441"/>
                <a:gd name="T43" fmla="*/ 49 h 183"/>
                <a:gd name="T44" fmla="*/ 243 w 441"/>
                <a:gd name="T45" fmla="*/ 48 h 183"/>
                <a:gd name="T46" fmla="*/ 218 w 441"/>
                <a:gd name="T47" fmla="*/ 48 h 183"/>
                <a:gd name="T48" fmla="*/ 194 w 441"/>
                <a:gd name="T49" fmla="*/ 49 h 183"/>
                <a:gd name="T50" fmla="*/ 162 w 441"/>
                <a:gd name="T51" fmla="*/ 51 h 183"/>
                <a:gd name="T52" fmla="*/ 136 w 441"/>
                <a:gd name="T53" fmla="*/ 55 h 183"/>
                <a:gd name="T54" fmla="*/ 151 w 441"/>
                <a:gd name="T55" fmla="*/ 59 h 183"/>
                <a:gd name="T56" fmla="*/ 185 w 441"/>
                <a:gd name="T57" fmla="*/ 60 h 183"/>
                <a:gd name="T58" fmla="*/ 220 w 441"/>
                <a:gd name="T59" fmla="*/ 63 h 183"/>
                <a:gd name="T60" fmla="*/ 244 w 441"/>
                <a:gd name="T61" fmla="*/ 65 h 183"/>
                <a:gd name="T62" fmla="*/ 267 w 441"/>
                <a:gd name="T63" fmla="*/ 68 h 183"/>
                <a:gd name="T64" fmla="*/ 297 w 441"/>
                <a:gd name="T65" fmla="*/ 71 h 183"/>
                <a:gd name="T66" fmla="*/ 333 w 441"/>
                <a:gd name="T67" fmla="*/ 79 h 183"/>
                <a:gd name="T68" fmla="*/ 362 w 441"/>
                <a:gd name="T69" fmla="*/ 89 h 183"/>
                <a:gd name="T70" fmla="*/ 389 w 441"/>
                <a:gd name="T71" fmla="*/ 98 h 183"/>
                <a:gd name="T72" fmla="*/ 376 w 441"/>
                <a:gd name="T73" fmla="*/ 98 h 183"/>
                <a:gd name="T74" fmla="*/ 339 w 441"/>
                <a:gd name="T75" fmla="*/ 95 h 183"/>
                <a:gd name="T76" fmla="*/ 309 w 441"/>
                <a:gd name="T77" fmla="*/ 93 h 183"/>
                <a:gd name="T78" fmla="*/ 285 w 441"/>
                <a:gd name="T79" fmla="*/ 92 h 183"/>
                <a:gd name="T80" fmla="*/ 262 w 441"/>
                <a:gd name="T81" fmla="*/ 90 h 183"/>
                <a:gd name="T82" fmla="*/ 231 w 441"/>
                <a:gd name="T83" fmla="*/ 90 h 183"/>
                <a:gd name="T84" fmla="*/ 195 w 441"/>
                <a:gd name="T85" fmla="*/ 90 h 183"/>
                <a:gd name="T86" fmla="*/ 171 w 441"/>
                <a:gd name="T87" fmla="*/ 94 h 183"/>
                <a:gd name="T88" fmla="*/ 152 w 441"/>
                <a:gd name="T89" fmla="*/ 102 h 183"/>
                <a:gd name="T90" fmla="*/ 170 w 441"/>
                <a:gd name="T91" fmla="*/ 104 h 183"/>
                <a:gd name="T92" fmla="*/ 199 w 441"/>
                <a:gd name="T93" fmla="*/ 112 h 183"/>
                <a:gd name="T94" fmla="*/ 228 w 441"/>
                <a:gd name="T95" fmla="*/ 117 h 183"/>
                <a:gd name="T96" fmla="*/ 259 w 441"/>
                <a:gd name="T97" fmla="*/ 126 h 183"/>
                <a:gd name="T98" fmla="*/ 285 w 441"/>
                <a:gd name="T99" fmla="*/ 132 h 183"/>
                <a:gd name="T100" fmla="*/ 308 w 441"/>
                <a:gd name="T101" fmla="*/ 138 h 183"/>
                <a:gd name="T102" fmla="*/ 282 w 441"/>
                <a:gd name="T103" fmla="*/ 136 h 183"/>
                <a:gd name="T104" fmla="*/ 252 w 441"/>
                <a:gd name="T105" fmla="*/ 134 h 183"/>
                <a:gd name="T106" fmla="*/ 223 w 441"/>
                <a:gd name="T107" fmla="*/ 134 h 183"/>
                <a:gd name="T108" fmla="*/ 205 w 441"/>
                <a:gd name="T109" fmla="*/ 139 h 183"/>
                <a:gd name="T110" fmla="*/ 236 w 441"/>
                <a:gd name="T111" fmla="*/ 154 h 183"/>
                <a:gd name="T112" fmla="*/ 264 w 441"/>
                <a:gd name="T113" fmla="*/ 163 h 183"/>
                <a:gd name="T114" fmla="*/ 258 w 441"/>
                <a:gd name="T115" fmla="*/ 180 h 183"/>
                <a:gd name="T116" fmla="*/ 230 w 441"/>
                <a:gd name="T117" fmla="*/ 173 h 183"/>
                <a:gd name="T118" fmla="*/ 201 w 441"/>
                <a:gd name="T119" fmla="*/ 162 h 183"/>
                <a:gd name="T120" fmla="*/ 185 w 441"/>
                <a:gd name="T121" fmla="*/ 154 h 1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1"/>
                <a:gd name="T184" fmla="*/ 0 h 183"/>
                <a:gd name="T185" fmla="*/ 441 w 441"/>
                <a:gd name="T186" fmla="*/ 183 h 1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1" h="183">
                  <a:moveTo>
                    <a:pt x="185" y="154"/>
                  </a:moveTo>
                  <a:lnTo>
                    <a:pt x="1" y="48"/>
                  </a:lnTo>
                  <a:lnTo>
                    <a:pt x="1" y="46"/>
                  </a:lnTo>
                  <a:lnTo>
                    <a:pt x="0" y="44"/>
                  </a:lnTo>
                  <a:lnTo>
                    <a:pt x="0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9" y="24"/>
                  </a:lnTo>
                  <a:lnTo>
                    <a:pt x="13" y="21"/>
                  </a:lnTo>
                  <a:lnTo>
                    <a:pt x="18" y="17"/>
                  </a:lnTo>
                  <a:lnTo>
                    <a:pt x="24" y="14"/>
                  </a:lnTo>
                  <a:lnTo>
                    <a:pt x="28" y="12"/>
                  </a:lnTo>
                  <a:lnTo>
                    <a:pt x="32" y="11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4" y="7"/>
                  </a:lnTo>
                  <a:lnTo>
                    <a:pt x="50" y="7"/>
                  </a:lnTo>
                  <a:lnTo>
                    <a:pt x="55" y="6"/>
                  </a:lnTo>
                  <a:lnTo>
                    <a:pt x="62" y="5"/>
                  </a:lnTo>
                  <a:lnTo>
                    <a:pt x="68" y="4"/>
                  </a:lnTo>
                  <a:lnTo>
                    <a:pt x="74" y="4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2" y="2"/>
                  </a:lnTo>
                  <a:lnTo>
                    <a:pt x="96" y="1"/>
                  </a:lnTo>
                  <a:lnTo>
                    <a:pt x="99" y="1"/>
                  </a:lnTo>
                  <a:lnTo>
                    <a:pt x="103" y="1"/>
                  </a:lnTo>
                  <a:lnTo>
                    <a:pt x="107" y="1"/>
                  </a:lnTo>
                  <a:lnTo>
                    <a:pt x="111" y="1"/>
                  </a:lnTo>
                  <a:lnTo>
                    <a:pt x="115" y="1"/>
                  </a:lnTo>
                  <a:lnTo>
                    <a:pt x="118" y="1"/>
                  </a:lnTo>
                  <a:lnTo>
                    <a:pt x="122" y="0"/>
                  </a:lnTo>
                  <a:lnTo>
                    <a:pt x="126" y="0"/>
                  </a:lnTo>
                  <a:lnTo>
                    <a:pt x="131" y="0"/>
                  </a:lnTo>
                  <a:lnTo>
                    <a:pt x="135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7" y="0"/>
                  </a:lnTo>
                  <a:lnTo>
                    <a:pt x="152" y="1"/>
                  </a:lnTo>
                  <a:lnTo>
                    <a:pt x="155" y="1"/>
                  </a:lnTo>
                  <a:lnTo>
                    <a:pt x="160" y="1"/>
                  </a:lnTo>
                  <a:lnTo>
                    <a:pt x="164" y="1"/>
                  </a:lnTo>
                  <a:lnTo>
                    <a:pt x="167" y="1"/>
                  </a:lnTo>
                  <a:lnTo>
                    <a:pt x="172" y="1"/>
                  </a:lnTo>
                  <a:lnTo>
                    <a:pt x="176" y="1"/>
                  </a:lnTo>
                  <a:lnTo>
                    <a:pt x="181" y="1"/>
                  </a:lnTo>
                  <a:lnTo>
                    <a:pt x="185" y="2"/>
                  </a:lnTo>
                  <a:lnTo>
                    <a:pt x="189" y="2"/>
                  </a:lnTo>
                  <a:lnTo>
                    <a:pt x="194" y="2"/>
                  </a:lnTo>
                  <a:lnTo>
                    <a:pt x="197" y="2"/>
                  </a:lnTo>
                  <a:lnTo>
                    <a:pt x="203" y="2"/>
                  </a:lnTo>
                  <a:lnTo>
                    <a:pt x="208" y="2"/>
                  </a:lnTo>
                  <a:lnTo>
                    <a:pt x="211" y="4"/>
                  </a:lnTo>
                  <a:lnTo>
                    <a:pt x="216" y="4"/>
                  </a:lnTo>
                  <a:lnTo>
                    <a:pt x="220" y="5"/>
                  </a:lnTo>
                  <a:lnTo>
                    <a:pt x="225" y="5"/>
                  </a:lnTo>
                  <a:lnTo>
                    <a:pt x="229" y="6"/>
                  </a:lnTo>
                  <a:lnTo>
                    <a:pt x="233" y="6"/>
                  </a:lnTo>
                  <a:lnTo>
                    <a:pt x="238" y="7"/>
                  </a:lnTo>
                  <a:lnTo>
                    <a:pt x="241" y="7"/>
                  </a:lnTo>
                  <a:lnTo>
                    <a:pt x="246" y="9"/>
                  </a:lnTo>
                  <a:lnTo>
                    <a:pt x="252" y="10"/>
                  </a:lnTo>
                  <a:lnTo>
                    <a:pt x="255" y="11"/>
                  </a:lnTo>
                  <a:lnTo>
                    <a:pt x="259" y="11"/>
                  </a:lnTo>
                  <a:lnTo>
                    <a:pt x="264" y="12"/>
                  </a:lnTo>
                  <a:lnTo>
                    <a:pt x="268" y="14"/>
                  </a:lnTo>
                  <a:lnTo>
                    <a:pt x="273" y="14"/>
                  </a:lnTo>
                  <a:lnTo>
                    <a:pt x="277" y="15"/>
                  </a:lnTo>
                  <a:lnTo>
                    <a:pt x="280" y="16"/>
                  </a:lnTo>
                  <a:lnTo>
                    <a:pt x="284" y="17"/>
                  </a:lnTo>
                  <a:lnTo>
                    <a:pt x="289" y="19"/>
                  </a:lnTo>
                  <a:lnTo>
                    <a:pt x="293" y="20"/>
                  </a:lnTo>
                  <a:lnTo>
                    <a:pt x="297" y="21"/>
                  </a:lnTo>
                  <a:lnTo>
                    <a:pt x="301" y="21"/>
                  </a:lnTo>
                  <a:lnTo>
                    <a:pt x="306" y="22"/>
                  </a:lnTo>
                  <a:lnTo>
                    <a:pt x="308" y="24"/>
                  </a:lnTo>
                  <a:lnTo>
                    <a:pt x="313" y="25"/>
                  </a:lnTo>
                  <a:lnTo>
                    <a:pt x="317" y="26"/>
                  </a:lnTo>
                  <a:lnTo>
                    <a:pt x="321" y="28"/>
                  </a:lnTo>
                  <a:lnTo>
                    <a:pt x="324" y="29"/>
                  </a:lnTo>
                  <a:lnTo>
                    <a:pt x="328" y="30"/>
                  </a:lnTo>
                  <a:lnTo>
                    <a:pt x="332" y="31"/>
                  </a:lnTo>
                  <a:lnTo>
                    <a:pt x="336" y="34"/>
                  </a:lnTo>
                  <a:lnTo>
                    <a:pt x="339" y="34"/>
                  </a:lnTo>
                  <a:lnTo>
                    <a:pt x="342" y="36"/>
                  </a:lnTo>
                  <a:lnTo>
                    <a:pt x="346" y="38"/>
                  </a:lnTo>
                  <a:lnTo>
                    <a:pt x="351" y="39"/>
                  </a:lnTo>
                  <a:lnTo>
                    <a:pt x="353" y="40"/>
                  </a:lnTo>
                  <a:lnTo>
                    <a:pt x="357" y="41"/>
                  </a:lnTo>
                  <a:lnTo>
                    <a:pt x="360" y="43"/>
                  </a:lnTo>
                  <a:lnTo>
                    <a:pt x="363" y="45"/>
                  </a:lnTo>
                  <a:lnTo>
                    <a:pt x="370" y="48"/>
                  </a:lnTo>
                  <a:lnTo>
                    <a:pt x="376" y="50"/>
                  </a:lnTo>
                  <a:lnTo>
                    <a:pt x="381" y="53"/>
                  </a:lnTo>
                  <a:lnTo>
                    <a:pt x="387" y="56"/>
                  </a:lnTo>
                  <a:lnTo>
                    <a:pt x="392" y="59"/>
                  </a:lnTo>
                  <a:lnTo>
                    <a:pt x="399" y="61"/>
                  </a:lnTo>
                  <a:lnTo>
                    <a:pt x="402" y="64"/>
                  </a:lnTo>
                  <a:lnTo>
                    <a:pt x="407" y="66"/>
                  </a:lnTo>
                  <a:lnTo>
                    <a:pt x="411" y="69"/>
                  </a:lnTo>
                  <a:lnTo>
                    <a:pt x="416" y="71"/>
                  </a:lnTo>
                  <a:lnTo>
                    <a:pt x="420" y="74"/>
                  </a:lnTo>
                  <a:lnTo>
                    <a:pt x="424" y="77"/>
                  </a:lnTo>
                  <a:lnTo>
                    <a:pt x="426" y="78"/>
                  </a:lnTo>
                  <a:lnTo>
                    <a:pt x="430" y="80"/>
                  </a:lnTo>
                  <a:lnTo>
                    <a:pt x="435" y="83"/>
                  </a:lnTo>
                  <a:lnTo>
                    <a:pt x="438" y="87"/>
                  </a:lnTo>
                  <a:lnTo>
                    <a:pt x="440" y="88"/>
                  </a:lnTo>
                  <a:lnTo>
                    <a:pt x="441" y="89"/>
                  </a:lnTo>
                  <a:lnTo>
                    <a:pt x="440" y="88"/>
                  </a:lnTo>
                  <a:lnTo>
                    <a:pt x="439" y="87"/>
                  </a:lnTo>
                  <a:lnTo>
                    <a:pt x="436" y="85"/>
                  </a:lnTo>
                  <a:lnTo>
                    <a:pt x="432" y="84"/>
                  </a:lnTo>
                  <a:lnTo>
                    <a:pt x="426" y="80"/>
                  </a:lnTo>
                  <a:lnTo>
                    <a:pt x="421" y="79"/>
                  </a:lnTo>
                  <a:lnTo>
                    <a:pt x="417" y="78"/>
                  </a:lnTo>
                  <a:lnTo>
                    <a:pt x="414" y="77"/>
                  </a:lnTo>
                  <a:lnTo>
                    <a:pt x="410" y="75"/>
                  </a:lnTo>
                  <a:lnTo>
                    <a:pt x="406" y="74"/>
                  </a:lnTo>
                  <a:lnTo>
                    <a:pt x="401" y="71"/>
                  </a:lnTo>
                  <a:lnTo>
                    <a:pt x="396" y="70"/>
                  </a:lnTo>
                  <a:lnTo>
                    <a:pt x="392" y="68"/>
                  </a:lnTo>
                  <a:lnTo>
                    <a:pt x="387" y="68"/>
                  </a:lnTo>
                  <a:lnTo>
                    <a:pt x="382" y="65"/>
                  </a:lnTo>
                  <a:lnTo>
                    <a:pt x="376" y="64"/>
                  </a:lnTo>
                  <a:lnTo>
                    <a:pt x="371" y="63"/>
                  </a:lnTo>
                  <a:lnTo>
                    <a:pt x="365" y="61"/>
                  </a:lnTo>
                  <a:lnTo>
                    <a:pt x="358" y="60"/>
                  </a:lnTo>
                  <a:lnTo>
                    <a:pt x="352" y="59"/>
                  </a:lnTo>
                  <a:lnTo>
                    <a:pt x="346" y="56"/>
                  </a:lnTo>
                  <a:lnTo>
                    <a:pt x="339" y="56"/>
                  </a:lnTo>
                  <a:lnTo>
                    <a:pt x="337" y="55"/>
                  </a:lnTo>
                  <a:lnTo>
                    <a:pt x="333" y="55"/>
                  </a:lnTo>
                  <a:lnTo>
                    <a:pt x="329" y="54"/>
                  </a:lnTo>
                  <a:lnTo>
                    <a:pt x="327" y="54"/>
                  </a:lnTo>
                  <a:lnTo>
                    <a:pt x="323" y="54"/>
                  </a:lnTo>
                  <a:lnTo>
                    <a:pt x="319" y="53"/>
                  </a:lnTo>
                  <a:lnTo>
                    <a:pt x="317" y="53"/>
                  </a:lnTo>
                  <a:lnTo>
                    <a:pt x="313" y="53"/>
                  </a:lnTo>
                  <a:lnTo>
                    <a:pt x="309" y="51"/>
                  </a:lnTo>
                  <a:lnTo>
                    <a:pt x="306" y="51"/>
                  </a:lnTo>
                  <a:lnTo>
                    <a:pt x="302" y="50"/>
                  </a:lnTo>
                  <a:lnTo>
                    <a:pt x="298" y="50"/>
                  </a:lnTo>
                  <a:lnTo>
                    <a:pt x="294" y="50"/>
                  </a:lnTo>
                  <a:lnTo>
                    <a:pt x="290" y="49"/>
                  </a:lnTo>
                  <a:lnTo>
                    <a:pt x="287" y="49"/>
                  </a:lnTo>
                  <a:lnTo>
                    <a:pt x="284" y="49"/>
                  </a:lnTo>
                  <a:lnTo>
                    <a:pt x="279" y="49"/>
                  </a:lnTo>
                  <a:lnTo>
                    <a:pt x="275" y="49"/>
                  </a:lnTo>
                  <a:lnTo>
                    <a:pt x="273" y="49"/>
                  </a:lnTo>
                  <a:lnTo>
                    <a:pt x="269" y="49"/>
                  </a:lnTo>
                  <a:lnTo>
                    <a:pt x="265" y="49"/>
                  </a:lnTo>
                  <a:lnTo>
                    <a:pt x="262" y="49"/>
                  </a:lnTo>
                  <a:lnTo>
                    <a:pt x="258" y="49"/>
                  </a:lnTo>
                  <a:lnTo>
                    <a:pt x="254" y="49"/>
                  </a:lnTo>
                  <a:lnTo>
                    <a:pt x="250" y="48"/>
                  </a:lnTo>
                  <a:lnTo>
                    <a:pt x="246" y="48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5" y="48"/>
                  </a:lnTo>
                  <a:lnTo>
                    <a:pt x="231" y="48"/>
                  </a:lnTo>
                  <a:lnTo>
                    <a:pt x="229" y="48"/>
                  </a:lnTo>
                  <a:lnTo>
                    <a:pt x="225" y="48"/>
                  </a:lnTo>
                  <a:lnTo>
                    <a:pt x="221" y="48"/>
                  </a:lnTo>
                  <a:lnTo>
                    <a:pt x="218" y="48"/>
                  </a:lnTo>
                  <a:lnTo>
                    <a:pt x="214" y="48"/>
                  </a:lnTo>
                  <a:lnTo>
                    <a:pt x="210" y="49"/>
                  </a:lnTo>
                  <a:lnTo>
                    <a:pt x="208" y="49"/>
                  </a:lnTo>
                  <a:lnTo>
                    <a:pt x="204" y="49"/>
                  </a:lnTo>
                  <a:lnTo>
                    <a:pt x="200" y="49"/>
                  </a:lnTo>
                  <a:lnTo>
                    <a:pt x="197" y="49"/>
                  </a:lnTo>
                  <a:lnTo>
                    <a:pt x="194" y="49"/>
                  </a:lnTo>
                  <a:lnTo>
                    <a:pt x="190" y="49"/>
                  </a:lnTo>
                  <a:lnTo>
                    <a:pt x="187" y="49"/>
                  </a:lnTo>
                  <a:lnTo>
                    <a:pt x="185" y="49"/>
                  </a:lnTo>
                  <a:lnTo>
                    <a:pt x="179" y="50"/>
                  </a:lnTo>
                  <a:lnTo>
                    <a:pt x="174" y="50"/>
                  </a:lnTo>
                  <a:lnTo>
                    <a:pt x="167" y="50"/>
                  </a:lnTo>
                  <a:lnTo>
                    <a:pt x="162" y="51"/>
                  </a:lnTo>
                  <a:lnTo>
                    <a:pt x="157" y="51"/>
                  </a:lnTo>
                  <a:lnTo>
                    <a:pt x="153" y="53"/>
                  </a:lnTo>
                  <a:lnTo>
                    <a:pt x="150" y="53"/>
                  </a:lnTo>
                  <a:lnTo>
                    <a:pt x="146" y="53"/>
                  </a:lnTo>
                  <a:lnTo>
                    <a:pt x="142" y="54"/>
                  </a:lnTo>
                  <a:lnTo>
                    <a:pt x="141" y="54"/>
                  </a:lnTo>
                  <a:lnTo>
                    <a:pt x="136" y="55"/>
                  </a:lnTo>
                  <a:lnTo>
                    <a:pt x="135" y="56"/>
                  </a:lnTo>
                  <a:lnTo>
                    <a:pt x="133" y="56"/>
                  </a:lnTo>
                  <a:lnTo>
                    <a:pt x="136" y="56"/>
                  </a:lnTo>
                  <a:lnTo>
                    <a:pt x="140" y="58"/>
                  </a:lnTo>
                  <a:lnTo>
                    <a:pt x="145" y="59"/>
                  </a:lnTo>
                  <a:lnTo>
                    <a:pt x="147" y="59"/>
                  </a:lnTo>
                  <a:lnTo>
                    <a:pt x="151" y="59"/>
                  </a:lnTo>
                  <a:lnTo>
                    <a:pt x="155" y="59"/>
                  </a:lnTo>
                  <a:lnTo>
                    <a:pt x="160" y="59"/>
                  </a:lnTo>
                  <a:lnTo>
                    <a:pt x="164" y="59"/>
                  </a:lnTo>
                  <a:lnTo>
                    <a:pt x="169" y="59"/>
                  </a:lnTo>
                  <a:lnTo>
                    <a:pt x="174" y="60"/>
                  </a:lnTo>
                  <a:lnTo>
                    <a:pt x="180" y="60"/>
                  </a:lnTo>
                  <a:lnTo>
                    <a:pt x="185" y="60"/>
                  </a:lnTo>
                  <a:lnTo>
                    <a:pt x="190" y="60"/>
                  </a:lnTo>
                  <a:lnTo>
                    <a:pt x="196" y="61"/>
                  </a:lnTo>
                  <a:lnTo>
                    <a:pt x="203" y="61"/>
                  </a:lnTo>
                  <a:lnTo>
                    <a:pt x="208" y="61"/>
                  </a:lnTo>
                  <a:lnTo>
                    <a:pt x="215" y="63"/>
                  </a:lnTo>
                  <a:lnTo>
                    <a:pt x="218" y="63"/>
                  </a:lnTo>
                  <a:lnTo>
                    <a:pt x="220" y="63"/>
                  </a:lnTo>
                  <a:lnTo>
                    <a:pt x="224" y="63"/>
                  </a:lnTo>
                  <a:lnTo>
                    <a:pt x="228" y="64"/>
                  </a:lnTo>
                  <a:lnTo>
                    <a:pt x="230" y="64"/>
                  </a:lnTo>
                  <a:lnTo>
                    <a:pt x="234" y="64"/>
                  </a:lnTo>
                  <a:lnTo>
                    <a:pt x="238" y="64"/>
                  </a:lnTo>
                  <a:lnTo>
                    <a:pt x="240" y="65"/>
                  </a:lnTo>
                  <a:lnTo>
                    <a:pt x="244" y="65"/>
                  </a:lnTo>
                  <a:lnTo>
                    <a:pt x="248" y="65"/>
                  </a:lnTo>
                  <a:lnTo>
                    <a:pt x="250" y="65"/>
                  </a:lnTo>
                  <a:lnTo>
                    <a:pt x="254" y="66"/>
                  </a:lnTo>
                  <a:lnTo>
                    <a:pt x="257" y="66"/>
                  </a:lnTo>
                  <a:lnTo>
                    <a:pt x="260" y="66"/>
                  </a:lnTo>
                  <a:lnTo>
                    <a:pt x="263" y="68"/>
                  </a:lnTo>
                  <a:lnTo>
                    <a:pt x="267" y="68"/>
                  </a:lnTo>
                  <a:lnTo>
                    <a:pt x="270" y="68"/>
                  </a:lnTo>
                  <a:lnTo>
                    <a:pt x="274" y="68"/>
                  </a:lnTo>
                  <a:lnTo>
                    <a:pt x="277" y="69"/>
                  </a:lnTo>
                  <a:lnTo>
                    <a:pt x="280" y="70"/>
                  </a:lnTo>
                  <a:lnTo>
                    <a:pt x="285" y="70"/>
                  </a:lnTo>
                  <a:lnTo>
                    <a:pt x="292" y="71"/>
                  </a:lnTo>
                  <a:lnTo>
                    <a:pt x="297" y="71"/>
                  </a:lnTo>
                  <a:lnTo>
                    <a:pt x="303" y="73"/>
                  </a:lnTo>
                  <a:lnTo>
                    <a:pt x="308" y="74"/>
                  </a:lnTo>
                  <a:lnTo>
                    <a:pt x="314" y="75"/>
                  </a:lnTo>
                  <a:lnTo>
                    <a:pt x="319" y="77"/>
                  </a:lnTo>
                  <a:lnTo>
                    <a:pt x="324" y="78"/>
                  </a:lnTo>
                  <a:lnTo>
                    <a:pt x="328" y="79"/>
                  </a:lnTo>
                  <a:lnTo>
                    <a:pt x="333" y="79"/>
                  </a:lnTo>
                  <a:lnTo>
                    <a:pt x="338" y="80"/>
                  </a:lnTo>
                  <a:lnTo>
                    <a:pt x="343" y="83"/>
                  </a:lnTo>
                  <a:lnTo>
                    <a:pt x="347" y="84"/>
                  </a:lnTo>
                  <a:lnTo>
                    <a:pt x="351" y="85"/>
                  </a:lnTo>
                  <a:lnTo>
                    <a:pt x="356" y="87"/>
                  </a:lnTo>
                  <a:lnTo>
                    <a:pt x="360" y="88"/>
                  </a:lnTo>
                  <a:lnTo>
                    <a:pt x="362" y="89"/>
                  </a:lnTo>
                  <a:lnTo>
                    <a:pt x="366" y="90"/>
                  </a:lnTo>
                  <a:lnTo>
                    <a:pt x="370" y="90"/>
                  </a:lnTo>
                  <a:lnTo>
                    <a:pt x="372" y="92"/>
                  </a:lnTo>
                  <a:lnTo>
                    <a:pt x="377" y="93"/>
                  </a:lnTo>
                  <a:lnTo>
                    <a:pt x="382" y="95"/>
                  </a:lnTo>
                  <a:lnTo>
                    <a:pt x="386" y="97"/>
                  </a:lnTo>
                  <a:lnTo>
                    <a:pt x="389" y="98"/>
                  </a:lnTo>
                  <a:lnTo>
                    <a:pt x="390" y="99"/>
                  </a:lnTo>
                  <a:lnTo>
                    <a:pt x="391" y="99"/>
                  </a:lnTo>
                  <a:lnTo>
                    <a:pt x="390" y="99"/>
                  </a:lnTo>
                  <a:lnTo>
                    <a:pt x="386" y="99"/>
                  </a:lnTo>
                  <a:lnTo>
                    <a:pt x="382" y="98"/>
                  </a:lnTo>
                  <a:lnTo>
                    <a:pt x="380" y="98"/>
                  </a:lnTo>
                  <a:lnTo>
                    <a:pt x="376" y="98"/>
                  </a:lnTo>
                  <a:lnTo>
                    <a:pt x="373" y="98"/>
                  </a:lnTo>
                  <a:lnTo>
                    <a:pt x="367" y="97"/>
                  </a:lnTo>
                  <a:lnTo>
                    <a:pt x="362" y="97"/>
                  </a:lnTo>
                  <a:lnTo>
                    <a:pt x="357" y="97"/>
                  </a:lnTo>
                  <a:lnTo>
                    <a:pt x="352" y="97"/>
                  </a:lnTo>
                  <a:lnTo>
                    <a:pt x="346" y="95"/>
                  </a:lnTo>
                  <a:lnTo>
                    <a:pt x="339" y="95"/>
                  </a:lnTo>
                  <a:lnTo>
                    <a:pt x="333" y="95"/>
                  </a:lnTo>
                  <a:lnTo>
                    <a:pt x="328" y="95"/>
                  </a:lnTo>
                  <a:lnTo>
                    <a:pt x="324" y="94"/>
                  </a:lnTo>
                  <a:lnTo>
                    <a:pt x="321" y="94"/>
                  </a:lnTo>
                  <a:lnTo>
                    <a:pt x="317" y="94"/>
                  </a:lnTo>
                  <a:lnTo>
                    <a:pt x="313" y="94"/>
                  </a:lnTo>
                  <a:lnTo>
                    <a:pt x="309" y="93"/>
                  </a:lnTo>
                  <a:lnTo>
                    <a:pt x="307" y="93"/>
                  </a:lnTo>
                  <a:lnTo>
                    <a:pt x="303" y="93"/>
                  </a:lnTo>
                  <a:lnTo>
                    <a:pt x="299" y="93"/>
                  </a:lnTo>
                  <a:lnTo>
                    <a:pt x="296" y="93"/>
                  </a:lnTo>
                  <a:lnTo>
                    <a:pt x="293" y="93"/>
                  </a:lnTo>
                  <a:lnTo>
                    <a:pt x="289" y="92"/>
                  </a:lnTo>
                  <a:lnTo>
                    <a:pt x="285" y="92"/>
                  </a:lnTo>
                  <a:lnTo>
                    <a:pt x="282" y="92"/>
                  </a:lnTo>
                  <a:lnTo>
                    <a:pt x="278" y="92"/>
                  </a:lnTo>
                  <a:lnTo>
                    <a:pt x="274" y="92"/>
                  </a:lnTo>
                  <a:lnTo>
                    <a:pt x="272" y="92"/>
                  </a:lnTo>
                  <a:lnTo>
                    <a:pt x="268" y="92"/>
                  </a:lnTo>
                  <a:lnTo>
                    <a:pt x="264" y="92"/>
                  </a:lnTo>
                  <a:lnTo>
                    <a:pt x="262" y="90"/>
                  </a:lnTo>
                  <a:lnTo>
                    <a:pt x="258" y="90"/>
                  </a:lnTo>
                  <a:lnTo>
                    <a:pt x="254" y="90"/>
                  </a:lnTo>
                  <a:lnTo>
                    <a:pt x="250" y="90"/>
                  </a:lnTo>
                  <a:lnTo>
                    <a:pt x="246" y="90"/>
                  </a:lnTo>
                  <a:lnTo>
                    <a:pt x="244" y="90"/>
                  </a:lnTo>
                  <a:lnTo>
                    <a:pt x="238" y="90"/>
                  </a:lnTo>
                  <a:lnTo>
                    <a:pt x="231" y="90"/>
                  </a:lnTo>
                  <a:lnTo>
                    <a:pt x="225" y="90"/>
                  </a:lnTo>
                  <a:lnTo>
                    <a:pt x="220" y="90"/>
                  </a:lnTo>
                  <a:lnTo>
                    <a:pt x="214" y="90"/>
                  </a:lnTo>
                  <a:lnTo>
                    <a:pt x="209" y="90"/>
                  </a:lnTo>
                  <a:lnTo>
                    <a:pt x="204" y="90"/>
                  </a:lnTo>
                  <a:lnTo>
                    <a:pt x="199" y="90"/>
                  </a:lnTo>
                  <a:lnTo>
                    <a:pt x="195" y="90"/>
                  </a:lnTo>
                  <a:lnTo>
                    <a:pt x="190" y="92"/>
                  </a:lnTo>
                  <a:lnTo>
                    <a:pt x="186" y="92"/>
                  </a:lnTo>
                  <a:lnTo>
                    <a:pt x="184" y="93"/>
                  </a:lnTo>
                  <a:lnTo>
                    <a:pt x="180" y="93"/>
                  </a:lnTo>
                  <a:lnTo>
                    <a:pt x="176" y="93"/>
                  </a:lnTo>
                  <a:lnTo>
                    <a:pt x="174" y="94"/>
                  </a:lnTo>
                  <a:lnTo>
                    <a:pt x="171" y="94"/>
                  </a:lnTo>
                  <a:lnTo>
                    <a:pt x="166" y="95"/>
                  </a:lnTo>
                  <a:lnTo>
                    <a:pt x="164" y="97"/>
                  </a:lnTo>
                  <a:lnTo>
                    <a:pt x="160" y="97"/>
                  </a:lnTo>
                  <a:lnTo>
                    <a:pt x="157" y="98"/>
                  </a:lnTo>
                  <a:lnTo>
                    <a:pt x="155" y="99"/>
                  </a:lnTo>
                  <a:lnTo>
                    <a:pt x="153" y="100"/>
                  </a:lnTo>
                  <a:lnTo>
                    <a:pt x="152" y="102"/>
                  </a:lnTo>
                  <a:lnTo>
                    <a:pt x="153" y="102"/>
                  </a:lnTo>
                  <a:lnTo>
                    <a:pt x="156" y="102"/>
                  </a:lnTo>
                  <a:lnTo>
                    <a:pt x="161" y="103"/>
                  </a:lnTo>
                  <a:lnTo>
                    <a:pt x="162" y="103"/>
                  </a:lnTo>
                  <a:lnTo>
                    <a:pt x="166" y="103"/>
                  </a:lnTo>
                  <a:lnTo>
                    <a:pt x="170" y="104"/>
                  </a:lnTo>
                  <a:lnTo>
                    <a:pt x="174" y="105"/>
                  </a:lnTo>
                  <a:lnTo>
                    <a:pt x="179" y="107"/>
                  </a:lnTo>
                  <a:lnTo>
                    <a:pt x="185" y="108"/>
                  </a:lnTo>
                  <a:lnTo>
                    <a:pt x="187" y="108"/>
                  </a:lnTo>
                  <a:lnTo>
                    <a:pt x="191" y="109"/>
                  </a:lnTo>
                  <a:lnTo>
                    <a:pt x="195" y="110"/>
                  </a:lnTo>
                  <a:lnTo>
                    <a:pt x="199" y="112"/>
                  </a:lnTo>
                  <a:lnTo>
                    <a:pt x="203" y="112"/>
                  </a:lnTo>
                  <a:lnTo>
                    <a:pt x="206" y="113"/>
                  </a:lnTo>
                  <a:lnTo>
                    <a:pt x="210" y="113"/>
                  </a:lnTo>
                  <a:lnTo>
                    <a:pt x="214" y="114"/>
                  </a:lnTo>
                  <a:lnTo>
                    <a:pt x="219" y="115"/>
                  </a:lnTo>
                  <a:lnTo>
                    <a:pt x="223" y="117"/>
                  </a:lnTo>
                  <a:lnTo>
                    <a:pt x="228" y="117"/>
                  </a:lnTo>
                  <a:lnTo>
                    <a:pt x="231" y="119"/>
                  </a:lnTo>
                  <a:lnTo>
                    <a:pt x="236" y="119"/>
                  </a:lnTo>
                  <a:lnTo>
                    <a:pt x="240" y="120"/>
                  </a:lnTo>
                  <a:lnTo>
                    <a:pt x="245" y="122"/>
                  </a:lnTo>
                  <a:lnTo>
                    <a:pt x="250" y="123"/>
                  </a:lnTo>
                  <a:lnTo>
                    <a:pt x="254" y="124"/>
                  </a:lnTo>
                  <a:lnTo>
                    <a:pt x="259" y="126"/>
                  </a:lnTo>
                  <a:lnTo>
                    <a:pt x="263" y="126"/>
                  </a:lnTo>
                  <a:lnTo>
                    <a:pt x="268" y="128"/>
                  </a:lnTo>
                  <a:lnTo>
                    <a:pt x="272" y="128"/>
                  </a:lnTo>
                  <a:lnTo>
                    <a:pt x="275" y="129"/>
                  </a:lnTo>
                  <a:lnTo>
                    <a:pt x="279" y="129"/>
                  </a:lnTo>
                  <a:lnTo>
                    <a:pt x="283" y="131"/>
                  </a:lnTo>
                  <a:lnTo>
                    <a:pt x="285" y="132"/>
                  </a:lnTo>
                  <a:lnTo>
                    <a:pt x="289" y="133"/>
                  </a:lnTo>
                  <a:lnTo>
                    <a:pt x="293" y="133"/>
                  </a:lnTo>
                  <a:lnTo>
                    <a:pt x="296" y="134"/>
                  </a:lnTo>
                  <a:lnTo>
                    <a:pt x="301" y="136"/>
                  </a:lnTo>
                  <a:lnTo>
                    <a:pt x="304" y="137"/>
                  </a:lnTo>
                  <a:lnTo>
                    <a:pt x="307" y="137"/>
                  </a:lnTo>
                  <a:lnTo>
                    <a:pt x="308" y="138"/>
                  </a:lnTo>
                  <a:lnTo>
                    <a:pt x="307" y="137"/>
                  </a:lnTo>
                  <a:lnTo>
                    <a:pt x="304" y="137"/>
                  </a:lnTo>
                  <a:lnTo>
                    <a:pt x="298" y="137"/>
                  </a:lnTo>
                  <a:lnTo>
                    <a:pt x="293" y="136"/>
                  </a:lnTo>
                  <a:lnTo>
                    <a:pt x="289" y="136"/>
                  </a:lnTo>
                  <a:lnTo>
                    <a:pt x="285" y="136"/>
                  </a:lnTo>
                  <a:lnTo>
                    <a:pt x="282" y="136"/>
                  </a:lnTo>
                  <a:lnTo>
                    <a:pt x="278" y="136"/>
                  </a:lnTo>
                  <a:lnTo>
                    <a:pt x="274" y="134"/>
                  </a:lnTo>
                  <a:lnTo>
                    <a:pt x="269" y="134"/>
                  </a:lnTo>
                  <a:lnTo>
                    <a:pt x="265" y="134"/>
                  </a:lnTo>
                  <a:lnTo>
                    <a:pt x="262" y="134"/>
                  </a:lnTo>
                  <a:lnTo>
                    <a:pt x="255" y="134"/>
                  </a:lnTo>
                  <a:lnTo>
                    <a:pt x="252" y="134"/>
                  </a:lnTo>
                  <a:lnTo>
                    <a:pt x="246" y="133"/>
                  </a:lnTo>
                  <a:lnTo>
                    <a:pt x="243" y="133"/>
                  </a:lnTo>
                  <a:lnTo>
                    <a:pt x="238" y="133"/>
                  </a:lnTo>
                  <a:lnTo>
                    <a:pt x="234" y="133"/>
                  </a:lnTo>
                  <a:lnTo>
                    <a:pt x="230" y="133"/>
                  </a:lnTo>
                  <a:lnTo>
                    <a:pt x="226" y="134"/>
                  </a:lnTo>
                  <a:lnTo>
                    <a:pt x="223" y="134"/>
                  </a:lnTo>
                  <a:lnTo>
                    <a:pt x="219" y="134"/>
                  </a:lnTo>
                  <a:lnTo>
                    <a:pt x="216" y="134"/>
                  </a:lnTo>
                  <a:lnTo>
                    <a:pt x="214" y="134"/>
                  </a:lnTo>
                  <a:lnTo>
                    <a:pt x="209" y="136"/>
                  </a:lnTo>
                  <a:lnTo>
                    <a:pt x="206" y="137"/>
                  </a:lnTo>
                  <a:lnTo>
                    <a:pt x="205" y="137"/>
                  </a:lnTo>
                  <a:lnTo>
                    <a:pt x="205" y="139"/>
                  </a:lnTo>
                  <a:lnTo>
                    <a:pt x="208" y="141"/>
                  </a:lnTo>
                  <a:lnTo>
                    <a:pt x="210" y="143"/>
                  </a:lnTo>
                  <a:lnTo>
                    <a:pt x="214" y="146"/>
                  </a:lnTo>
                  <a:lnTo>
                    <a:pt x="219" y="147"/>
                  </a:lnTo>
                  <a:lnTo>
                    <a:pt x="225" y="149"/>
                  </a:lnTo>
                  <a:lnTo>
                    <a:pt x="230" y="152"/>
                  </a:lnTo>
                  <a:lnTo>
                    <a:pt x="236" y="154"/>
                  </a:lnTo>
                  <a:lnTo>
                    <a:pt x="241" y="156"/>
                  </a:lnTo>
                  <a:lnTo>
                    <a:pt x="248" y="158"/>
                  </a:lnTo>
                  <a:lnTo>
                    <a:pt x="253" y="159"/>
                  </a:lnTo>
                  <a:lnTo>
                    <a:pt x="257" y="161"/>
                  </a:lnTo>
                  <a:lnTo>
                    <a:pt x="260" y="162"/>
                  </a:lnTo>
                  <a:lnTo>
                    <a:pt x="263" y="163"/>
                  </a:lnTo>
                  <a:lnTo>
                    <a:pt x="264" y="163"/>
                  </a:lnTo>
                  <a:lnTo>
                    <a:pt x="279" y="183"/>
                  </a:lnTo>
                  <a:lnTo>
                    <a:pt x="278" y="182"/>
                  </a:lnTo>
                  <a:lnTo>
                    <a:pt x="274" y="182"/>
                  </a:lnTo>
                  <a:lnTo>
                    <a:pt x="270" y="181"/>
                  </a:lnTo>
                  <a:lnTo>
                    <a:pt x="264" y="181"/>
                  </a:lnTo>
                  <a:lnTo>
                    <a:pt x="262" y="180"/>
                  </a:lnTo>
                  <a:lnTo>
                    <a:pt x="258" y="180"/>
                  </a:lnTo>
                  <a:lnTo>
                    <a:pt x="254" y="178"/>
                  </a:lnTo>
                  <a:lnTo>
                    <a:pt x="250" y="178"/>
                  </a:lnTo>
                  <a:lnTo>
                    <a:pt x="246" y="177"/>
                  </a:lnTo>
                  <a:lnTo>
                    <a:pt x="243" y="177"/>
                  </a:lnTo>
                  <a:lnTo>
                    <a:pt x="239" y="176"/>
                  </a:lnTo>
                  <a:lnTo>
                    <a:pt x="235" y="176"/>
                  </a:lnTo>
                  <a:lnTo>
                    <a:pt x="230" y="173"/>
                  </a:lnTo>
                  <a:lnTo>
                    <a:pt x="225" y="172"/>
                  </a:lnTo>
                  <a:lnTo>
                    <a:pt x="220" y="169"/>
                  </a:lnTo>
                  <a:lnTo>
                    <a:pt x="218" y="169"/>
                  </a:lnTo>
                  <a:lnTo>
                    <a:pt x="213" y="167"/>
                  </a:lnTo>
                  <a:lnTo>
                    <a:pt x="208" y="166"/>
                  </a:lnTo>
                  <a:lnTo>
                    <a:pt x="205" y="163"/>
                  </a:lnTo>
                  <a:lnTo>
                    <a:pt x="201" y="162"/>
                  </a:lnTo>
                  <a:lnTo>
                    <a:pt x="197" y="159"/>
                  </a:lnTo>
                  <a:lnTo>
                    <a:pt x="194" y="158"/>
                  </a:lnTo>
                  <a:lnTo>
                    <a:pt x="191" y="157"/>
                  </a:lnTo>
                  <a:lnTo>
                    <a:pt x="189" y="156"/>
                  </a:lnTo>
                  <a:lnTo>
                    <a:pt x="185" y="154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4" name="Freeform 61"/>
            <p:cNvSpPr>
              <a:spLocks/>
            </p:cNvSpPr>
            <p:nvPr/>
          </p:nvSpPr>
          <p:spPr bwMode="auto">
            <a:xfrm>
              <a:off x="4097" y="3044"/>
              <a:ext cx="221" cy="38"/>
            </a:xfrm>
            <a:custGeom>
              <a:avLst/>
              <a:gdLst>
                <a:gd name="T0" fmla="*/ 1 w 221"/>
                <a:gd name="T1" fmla="*/ 27 h 38"/>
                <a:gd name="T2" fmla="*/ 7 w 221"/>
                <a:gd name="T3" fmla="*/ 22 h 38"/>
                <a:gd name="T4" fmla="*/ 16 w 221"/>
                <a:gd name="T5" fmla="*/ 18 h 38"/>
                <a:gd name="T6" fmla="*/ 24 w 221"/>
                <a:gd name="T7" fmla="*/ 14 h 38"/>
                <a:gd name="T8" fmla="*/ 30 w 221"/>
                <a:gd name="T9" fmla="*/ 12 h 38"/>
                <a:gd name="T10" fmla="*/ 36 w 221"/>
                <a:gd name="T11" fmla="*/ 9 h 38"/>
                <a:gd name="T12" fmla="*/ 44 w 221"/>
                <a:gd name="T13" fmla="*/ 7 h 38"/>
                <a:gd name="T14" fmla="*/ 51 w 221"/>
                <a:gd name="T15" fmla="*/ 5 h 38"/>
                <a:gd name="T16" fmla="*/ 60 w 221"/>
                <a:gd name="T17" fmla="*/ 4 h 38"/>
                <a:gd name="T18" fmla="*/ 69 w 221"/>
                <a:gd name="T19" fmla="*/ 2 h 38"/>
                <a:gd name="T20" fmla="*/ 80 w 221"/>
                <a:gd name="T21" fmla="*/ 2 h 38"/>
                <a:gd name="T22" fmla="*/ 90 w 221"/>
                <a:gd name="T23" fmla="*/ 0 h 38"/>
                <a:gd name="T24" fmla="*/ 102 w 221"/>
                <a:gd name="T25" fmla="*/ 0 h 38"/>
                <a:gd name="T26" fmla="*/ 112 w 221"/>
                <a:gd name="T27" fmla="*/ 0 h 38"/>
                <a:gd name="T28" fmla="*/ 124 w 221"/>
                <a:gd name="T29" fmla="*/ 2 h 38"/>
                <a:gd name="T30" fmla="*/ 135 w 221"/>
                <a:gd name="T31" fmla="*/ 2 h 38"/>
                <a:gd name="T32" fmla="*/ 146 w 221"/>
                <a:gd name="T33" fmla="*/ 3 h 38"/>
                <a:gd name="T34" fmla="*/ 157 w 221"/>
                <a:gd name="T35" fmla="*/ 4 h 38"/>
                <a:gd name="T36" fmla="*/ 167 w 221"/>
                <a:gd name="T37" fmla="*/ 7 h 38"/>
                <a:gd name="T38" fmla="*/ 178 w 221"/>
                <a:gd name="T39" fmla="*/ 7 h 38"/>
                <a:gd name="T40" fmla="*/ 187 w 221"/>
                <a:gd name="T41" fmla="*/ 8 h 38"/>
                <a:gd name="T42" fmla="*/ 196 w 221"/>
                <a:gd name="T43" fmla="*/ 10 h 38"/>
                <a:gd name="T44" fmla="*/ 203 w 221"/>
                <a:gd name="T45" fmla="*/ 12 h 38"/>
                <a:gd name="T46" fmla="*/ 212 w 221"/>
                <a:gd name="T47" fmla="*/ 13 h 38"/>
                <a:gd name="T48" fmla="*/ 220 w 221"/>
                <a:gd name="T49" fmla="*/ 15 h 38"/>
                <a:gd name="T50" fmla="*/ 220 w 221"/>
                <a:gd name="T51" fmla="*/ 15 h 38"/>
                <a:gd name="T52" fmla="*/ 213 w 221"/>
                <a:gd name="T53" fmla="*/ 15 h 38"/>
                <a:gd name="T54" fmla="*/ 206 w 221"/>
                <a:gd name="T55" fmla="*/ 14 h 38"/>
                <a:gd name="T56" fmla="*/ 200 w 221"/>
                <a:gd name="T57" fmla="*/ 14 h 38"/>
                <a:gd name="T58" fmla="*/ 192 w 221"/>
                <a:gd name="T59" fmla="*/ 14 h 38"/>
                <a:gd name="T60" fmla="*/ 185 w 221"/>
                <a:gd name="T61" fmla="*/ 14 h 38"/>
                <a:gd name="T62" fmla="*/ 177 w 221"/>
                <a:gd name="T63" fmla="*/ 14 h 38"/>
                <a:gd name="T64" fmla="*/ 167 w 221"/>
                <a:gd name="T65" fmla="*/ 14 h 38"/>
                <a:gd name="T66" fmla="*/ 158 w 221"/>
                <a:gd name="T67" fmla="*/ 14 h 38"/>
                <a:gd name="T68" fmla="*/ 148 w 221"/>
                <a:gd name="T69" fmla="*/ 14 h 38"/>
                <a:gd name="T70" fmla="*/ 138 w 221"/>
                <a:gd name="T71" fmla="*/ 14 h 38"/>
                <a:gd name="T72" fmla="*/ 129 w 221"/>
                <a:gd name="T73" fmla="*/ 14 h 38"/>
                <a:gd name="T74" fmla="*/ 119 w 221"/>
                <a:gd name="T75" fmla="*/ 15 h 38"/>
                <a:gd name="T76" fmla="*/ 110 w 221"/>
                <a:gd name="T77" fmla="*/ 17 h 38"/>
                <a:gd name="T78" fmla="*/ 103 w 221"/>
                <a:gd name="T79" fmla="*/ 18 h 38"/>
                <a:gd name="T80" fmla="*/ 93 w 221"/>
                <a:gd name="T81" fmla="*/ 18 h 38"/>
                <a:gd name="T82" fmla="*/ 85 w 221"/>
                <a:gd name="T83" fmla="*/ 19 h 38"/>
                <a:gd name="T84" fmla="*/ 79 w 221"/>
                <a:gd name="T85" fmla="*/ 22 h 38"/>
                <a:gd name="T86" fmla="*/ 71 w 221"/>
                <a:gd name="T87" fmla="*/ 23 h 38"/>
                <a:gd name="T88" fmla="*/ 65 w 221"/>
                <a:gd name="T89" fmla="*/ 24 h 38"/>
                <a:gd name="T90" fmla="*/ 56 w 221"/>
                <a:gd name="T91" fmla="*/ 27 h 38"/>
                <a:gd name="T92" fmla="*/ 46 w 221"/>
                <a:gd name="T93" fmla="*/ 31 h 38"/>
                <a:gd name="T94" fmla="*/ 39 w 221"/>
                <a:gd name="T95" fmla="*/ 34 h 38"/>
                <a:gd name="T96" fmla="*/ 32 w 221"/>
                <a:gd name="T97" fmla="*/ 38 h 38"/>
                <a:gd name="T98" fmla="*/ 0 w 221"/>
                <a:gd name="T99" fmla="*/ 28 h 3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1"/>
                <a:gd name="T151" fmla="*/ 0 h 38"/>
                <a:gd name="T152" fmla="*/ 221 w 221"/>
                <a:gd name="T153" fmla="*/ 38 h 3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1" h="38">
                  <a:moveTo>
                    <a:pt x="0" y="28"/>
                  </a:moveTo>
                  <a:lnTo>
                    <a:pt x="1" y="27"/>
                  </a:lnTo>
                  <a:lnTo>
                    <a:pt x="5" y="24"/>
                  </a:lnTo>
                  <a:lnTo>
                    <a:pt x="7" y="22"/>
                  </a:lnTo>
                  <a:lnTo>
                    <a:pt x="12" y="19"/>
                  </a:lnTo>
                  <a:lnTo>
                    <a:pt x="16" y="18"/>
                  </a:lnTo>
                  <a:lnTo>
                    <a:pt x="21" y="15"/>
                  </a:lnTo>
                  <a:lnTo>
                    <a:pt x="24" y="14"/>
                  </a:lnTo>
                  <a:lnTo>
                    <a:pt x="26" y="13"/>
                  </a:lnTo>
                  <a:lnTo>
                    <a:pt x="30" y="12"/>
                  </a:lnTo>
                  <a:lnTo>
                    <a:pt x="34" y="10"/>
                  </a:lnTo>
                  <a:lnTo>
                    <a:pt x="36" y="9"/>
                  </a:lnTo>
                  <a:lnTo>
                    <a:pt x="40" y="8"/>
                  </a:lnTo>
                  <a:lnTo>
                    <a:pt x="44" y="7"/>
                  </a:lnTo>
                  <a:lnTo>
                    <a:pt x="48" y="7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0" y="4"/>
                  </a:lnTo>
                  <a:lnTo>
                    <a:pt x="65" y="3"/>
                  </a:lnTo>
                  <a:lnTo>
                    <a:pt x="69" y="2"/>
                  </a:lnTo>
                  <a:lnTo>
                    <a:pt x="75" y="2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90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2" y="0"/>
                  </a:lnTo>
                  <a:lnTo>
                    <a:pt x="118" y="0"/>
                  </a:lnTo>
                  <a:lnTo>
                    <a:pt x="124" y="2"/>
                  </a:lnTo>
                  <a:lnTo>
                    <a:pt x="129" y="2"/>
                  </a:lnTo>
                  <a:lnTo>
                    <a:pt x="135" y="2"/>
                  </a:lnTo>
                  <a:lnTo>
                    <a:pt x="141" y="3"/>
                  </a:lnTo>
                  <a:lnTo>
                    <a:pt x="146" y="3"/>
                  </a:lnTo>
                  <a:lnTo>
                    <a:pt x="152" y="4"/>
                  </a:lnTo>
                  <a:lnTo>
                    <a:pt x="157" y="4"/>
                  </a:lnTo>
                  <a:lnTo>
                    <a:pt x="162" y="5"/>
                  </a:lnTo>
                  <a:lnTo>
                    <a:pt x="167" y="7"/>
                  </a:lnTo>
                  <a:lnTo>
                    <a:pt x="173" y="7"/>
                  </a:lnTo>
                  <a:lnTo>
                    <a:pt x="178" y="7"/>
                  </a:lnTo>
                  <a:lnTo>
                    <a:pt x="182" y="8"/>
                  </a:lnTo>
                  <a:lnTo>
                    <a:pt x="187" y="8"/>
                  </a:lnTo>
                  <a:lnTo>
                    <a:pt x="192" y="9"/>
                  </a:lnTo>
                  <a:lnTo>
                    <a:pt x="196" y="10"/>
                  </a:lnTo>
                  <a:lnTo>
                    <a:pt x="200" y="10"/>
                  </a:lnTo>
                  <a:lnTo>
                    <a:pt x="203" y="12"/>
                  </a:lnTo>
                  <a:lnTo>
                    <a:pt x="207" y="13"/>
                  </a:lnTo>
                  <a:lnTo>
                    <a:pt x="212" y="13"/>
                  </a:lnTo>
                  <a:lnTo>
                    <a:pt x="216" y="14"/>
                  </a:lnTo>
                  <a:lnTo>
                    <a:pt x="220" y="15"/>
                  </a:lnTo>
                  <a:lnTo>
                    <a:pt x="221" y="15"/>
                  </a:lnTo>
                  <a:lnTo>
                    <a:pt x="220" y="15"/>
                  </a:lnTo>
                  <a:lnTo>
                    <a:pt x="217" y="15"/>
                  </a:lnTo>
                  <a:lnTo>
                    <a:pt x="213" y="15"/>
                  </a:lnTo>
                  <a:lnTo>
                    <a:pt x="210" y="15"/>
                  </a:lnTo>
                  <a:lnTo>
                    <a:pt x="206" y="14"/>
                  </a:lnTo>
                  <a:lnTo>
                    <a:pt x="203" y="14"/>
                  </a:lnTo>
                  <a:lnTo>
                    <a:pt x="200" y="14"/>
                  </a:lnTo>
                  <a:lnTo>
                    <a:pt x="197" y="14"/>
                  </a:lnTo>
                  <a:lnTo>
                    <a:pt x="192" y="14"/>
                  </a:lnTo>
                  <a:lnTo>
                    <a:pt x="190" y="14"/>
                  </a:lnTo>
                  <a:lnTo>
                    <a:pt x="185" y="14"/>
                  </a:lnTo>
                  <a:lnTo>
                    <a:pt x="181" y="14"/>
                  </a:lnTo>
                  <a:lnTo>
                    <a:pt x="177" y="14"/>
                  </a:lnTo>
                  <a:lnTo>
                    <a:pt x="172" y="14"/>
                  </a:lnTo>
                  <a:lnTo>
                    <a:pt x="167" y="14"/>
                  </a:lnTo>
                  <a:lnTo>
                    <a:pt x="163" y="14"/>
                  </a:lnTo>
                  <a:lnTo>
                    <a:pt x="158" y="14"/>
                  </a:lnTo>
                  <a:lnTo>
                    <a:pt x="153" y="14"/>
                  </a:lnTo>
                  <a:lnTo>
                    <a:pt x="148" y="14"/>
                  </a:lnTo>
                  <a:lnTo>
                    <a:pt x="144" y="14"/>
                  </a:lnTo>
                  <a:lnTo>
                    <a:pt x="138" y="14"/>
                  </a:lnTo>
                  <a:lnTo>
                    <a:pt x="134" y="14"/>
                  </a:lnTo>
                  <a:lnTo>
                    <a:pt x="129" y="14"/>
                  </a:lnTo>
                  <a:lnTo>
                    <a:pt x="124" y="15"/>
                  </a:lnTo>
                  <a:lnTo>
                    <a:pt x="119" y="15"/>
                  </a:lnTo>
                  <a:lnTo>
                    <a:pt x="115" y="15"/>
                  </a:lnTo>
                  <a:lnTo>
                    <a:pt x="110" y="17"/>
                  </a:lnTo>
                  <a:lnTo>
                    <a:pt x="107" y="18"/>
                  </a:lnTo>
                  <a:lnTo>
                    <a:pt x="103" y="18"/>
                  </a:lnTo>
                  <a:lnTo>
                    <a:pt x="98" y="18"/>
                  </a:lnTo>
                  <a:lnTo>
                    <a:pt x="93" y="18"/>
                  </a:lnTo>
                  <a:lnTo>
                    <a:pt x="90" y="19"/>
                  </a:lnTo>
                  <a:lnTo>
                    <a:pt x="85" y="19"/>
                  </a:lnTo>
                  <a:lnTo>
                    <a:pt x="81" y="21"/>
                  </a:lnTo>
                  <a:lnTo>
                    <a:pt x="79" y="22"/>
                  </a:lnTo>
                  <a:lnTo>
                    <a:pt x="75" y="23"/>
                  </a:lnTo>
                  <a:lnTo>
                    <a:pt x="71" y="23"/>
                  </a:lnTo>
                  <a:lnTo>
                    <a:pt x="68" y="24"/>
                  </a:lnTo>
                  <a:lnTo>
                    <a:pt x="65" y="24"/>
                  </a:lnTo>
                  <a:lnTo>
                    <a:pt x="63" y="26"/>
                  </a:lnTo>
                  <a:lnTo>
                    <a:pt x="56" y="27"/>
                  </a:lnTo>
                  <a:lnTo>
                    <a:pt x="51" y="29"/>
                  </a:lnTo>
                  <a:lnTo>
                    <a:pt x="46" y="31"/>
                  </a:lnTo>
                  <a:lnTo>
                    <a:pt x="42" y="33"/>
                  </a:lnTo>
                  <a:lnTo>
                    <a:pt x="39" y="34"/>
                  </a:lnTo>
                  <a:lnTo>
                    <a:pt x="36" y="36"/>
                  </a:lnTo>
                  <a:lnTo>
                    <a:pt x="32" y="3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5" name="Freeform 62"/>
            <p:cNvSpPr>
              <a:spLocks/>
            </p:cNvSpPr>
            <p:nvPr/>
          </p:nvSpPr>
          <p:spPr bwMode="auto">
            <a:xfrm>
              <a:off x="4058" y="3007"/>
              <a:ext cx="427" cy="65"/>
            </a:xfrm>
            <a:custGeom>
              <a:avLst/>
              <a:gdLst>
                <a:gd name="T0" fmla="*/ 14 w 427"/>
                <a:gd name="T1" fmla="*/ 58 h 65"/>
                <a:gd name="T2" fmla="*/ 31 w 427"/>
                <a:gd name="T3" fmla="*/ 46 h 65"/>
                <a:gd name="T4" fmla="*/ 48 w 427"/>
                <a:gd name="T5" fmla="*/ 37 h 65"/>
                <a:gd name="T6" fmla="*/ 64 w 427"/>
                <a:gd name="T7" fmla="*/ 31 h 65"/>
                <a:gd name="T8" fmla="*/ 80 w 427"/>
                <a:gd name="T9" fmla="*/ 26 h 65"/>
                <a:gd name="T10" fmla="*/ 99 w 427"/>
                <a:gd name="T11" fmla="*/ 21 h 65"/>
                <a:gd name="T12" fmla="*/ 119 w 427"/>
                <a:gd name="T13" fmla="*/ 17 h 65"/>
                <a:gd name="T14" fmla="*/ 142 w 427"/>
                <a:gd name="T15" fmla="*/ 15 h 65"/>
                <a:gd name="T16" fmla="*/ 164 w 427"/>
                <a:gd name="T17" fmla="*/ 14 h 65"/>
                <a:gd name="T18" fmla="*/ 188 w 427"/>
                <a:gd name="T19" fmla="*/ 14 h 65"/>
                <a:gd name="T20" fmla="*/ 210 w 427"/>
                <a:gd name="T21" fmla="*/ 14 h 65"/>
                <a:gd name="T22" fmla="*/ 226 w 427"/>
                <a:gd name="T23" fmla="*/ 15 h 65"/>
                <a:gd name="T24" fmla="*/ 242 w 427"/>
                <a:gd name="T25" fmla="*/ 16 h 65"/>
                <a:gd name="T26" fmla="*/ 256 w 427"/>
                <a:gd name="T27" fmla="*/ 19 h 65"/>
                <a:gd name="T28" fmla="*/ 271 w 427"/>
                <a:gd name="T29" fmla="*/ 20 h 65"/>
                <a:gd name="T30" fmla="*/ 284 w 427"/>
                <a:gd name="T31" fmla="*/ 21 h 65"/>
                <a:gd name="T32" fmla="*/ 298 w 427"/>
                <a:gd name="T33" fmla="*/ 24 h 65"/>
                <a:gd name="T34" fmla="*/ 311 w 427"/>
                <a:gd name="T35" fmla="*/ 25 h 65"/>
                <a:gd name="T36" fmla="*/ 325 w 427"/>
                <a:gd name="T37" fmla="*/ 27 h 65"/>
                <a:gd name="T38" fmla="*/ 344 w 427"/>
                <a:gd name="T39" fmla="*/ 32 h 65"/>
                <a:gd name="T40" fmla="*/ 360 w 427"/>
                <a:gd name="T41" fmla="*/ 35 h 65"/>
                <a:gd name="T42" fmla="*/ 383 w 427"/>
                <a:gd name="T43" fmla="*/ 40 h 65"/>
                <a:gd name="T44" fmla="*/ 402 w 427"/>
                <a:gd name="T45" fmla="*/ 44 h 65"/>
                <a:gd name="T46" fmla="*/ 418 w 427"/>
                <a:gd name="T47" fmla="*/ 49 h 65"/>
                <a:gd name="T48" fmla="*/ 426 w 427"/>
                <a:gd name="T49" fmla="*/ 51 h 65"/>
                <a:gd name="T50" fmla="*/ 410 w 427"/>
                <a:gd name="T51" fmla="*/ 44 h 65"/>
                <a:gd name="T52" fmla="*/ 392 w 427"/>
                <a:gd name="T53" fmla="*/ 37 h 65"/>
                <a:gd name="T54" fmla="*/ 372 w 427"/>
                <a:gd name="T55" fmla="*/ 31 h 65"/>
                <a:gd name="T56" fmla="*/ 349 w 427"/>
                <a:gd name="T57" fmla="*/ 24 h 65"/>
                <a:gd name="T58" fmla="*/ 337 w 427"/>
                <a:gd name="T59" fmla="*/ 21 h 65"/>
                <a:gd name="T60" fmla="*/ 324 w 427"/>
                <a:gd name="T61" fmla="*/ 17 h 65"/>
                <a:gd name="T62" fmla="*/ 309 w 427"/>
                <a:gd name="T63" fmla="*/ 14 h 65"/>
                <a:gd name="T64" fmla="*/ 295 w 427"/>
                <a:gd name="T65" fmla="*/ 10 h 65"/>
                <a:gd name="T66" fmla="*/ 281 w 427"/>
                <a:gd name="T67" fmla="*/ 7 h 65"/>
                <a:gd name="T68" fmla="*/ 266 w 427"/>
                <a:gd name="T69" fmla="*/ 5 h 65"/>
                <a:gd name="T70" fmla="*/ 251 w 427"/>
                <a:gd name="T71" fmla="*/ 2 h 65"/>
                <a:gd name="T72" fmla="*/ 236 w 427"/>
                <a:gd name="T73" fmla="*/ 1 h 65"/>
                <a:gd name="T74" fmla="*/ 222 w 427"/>
                <a:gd name="T75" fmla="*/ 0 h 65"/>
                <a:gd name="T76" fmla="*/ 207 w 427"/>
                <a:gd name="T77" fmla="*/ 0 h 65"/>
                <a:gd name="T78" fmla="*/ 193 w 427"/>
                <a:gd name="T79" fmla="*/ 0 h 65"/>
                <a:gd name="T80" fmla="*/ 180 w 427"/>
                <a:gd name="T81" fmla="*/ 0 h 65"/>
                <a:gd name="T82" fmla="*/ 163 w 427"/>
                <a:gd name="T83" fmla="*/ 1 h 65"/>
                <a:gd name="T84" fmla="*/ 146 w 427"/>
                <a:gd name="T85" fmla="*/ 1 h 65"/>
                <a:gd name="T86" fmla="*/ 124 w 427"/>
                <a:gd name="T87" fmla="*/ 3 h 65"/>
                <a:gd name="T88" fmla="*/ 102 w 427"/>
                <a:gd name="T89" fmla="*/ 7 h 65"/>
                <a:gd name="T90" fmla="*/ 80 w 427"/>
                <a:gd name="T91" fmla="*/ 11 h 65"/>
                <a:gd name="T92" fmla="*/ 63 w 427"/>
                <a:gd name="T93" fmla="*/ 16 h 65"/>
                <a:gd name="T94" fmla="*/ 46 w 427"/>
                <a:gd name="T95" fmla="*/ 20 h 65"/>
                <a:gd name="T96" fmla="*/ 31 w 427"/>
                <a:gd name="T97" fmla="*/ 25 h 65"/>
                <a:gd name="T98" fmla="*/ 15 w 427"/>
                <a:gd name="T99" fmla="*/ 32 h 65"/>
                <a:gd name="T100" fmla="*/ 6 w 427"/>
                <a:gd name="T101" fmla="*/ 39 h 65"/>
                <a:gd name="T102" fmla="*/ 6 w 427"/>
                <a:gd name="T103" fmla="*/ 65 h 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27"/>
                <a:gd name="T157" fmla="*/ 0 h 65"/>
                <a:gd name="T158" fmla="*/ 427 w 427"/>
                <a:gd name="T159" fmla="*/ 65 h 6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27" h="65">
                  <a:moveTo>
                    <a:pt x="6" y="65"/>
                  </a:moveTo>
                  <a:lnTo>
                    <a:pt x="7" y="64"/>
                  </a:lnTo>
                  <a:lnTo>
                    <a:pt x="11" y="60"/>
                  </a:lnTo>
                  <a:lnTo>
                    <a:pt x="14" y="58"/>
                  </a:lnTo>
                  <a:lnTo>
                    <a:pt x="17" y="55"/>
                  </a:lnTo>
                  <a:lnTo>
                    <a:pt x="21" y="52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8" y="44"/>
                  </a:lnTo>
                  <a:lnTo>
                    <a:pt x="41" y="41"/>
                  </a:lnTo>
                  <a:lnTo>
                    <a:pt x="44" y="40"/>
                  </a:lnTo>
                  <a:lnTo>
                    <a:pt x="48" y="37"/>
                  </a:lnTo>
                  <a:lnTo>
                    <a:pt x="53" y="36"/>
                  </a:lnTo>
                  <a:lnTo>
                    <a:pt x="55" y="35"/>
                  </a:lnTo>
                  <a:lnTo>
                    <a:pt x="59" y="32"/>
                  </a:lnTo>
                  <a:lnTo>
                    <a:pt x="64" y="31"/>
                  </a:lnTo>
                  <a:lnTo>
                    <a:pt x="68" y="30"/>
                  </a:lnTo>
                  <a:lnTo>
                    <a:pt x="71" y="29"/>
                  </a:lnTo>
                  <a:lnTo>
                    <a:pt x="76" y="27"/>
                  </a:lnTo>
                  <a:lnTo>
                    <a:pt x="80" y="26"/>
                  </a:lnTo>
                  <a:lnTo>
                    <a:pt x="87" y="25"/>
                  </a:lnTo>
                  <a:lnTo>
                    <a:pt x="90" y="22"/>
                  </a:lnTo>
                  <a:lnTo>
                    <a:pt x="95" y="21"/>
                  </a:lnTo>
                  <a:lnTo>
                    <a:pt x="99" y="21"/>
                  </a:lnTo>
                  <a:lnTo>
                    <a:pt x="104" y="20"/>
                  </a:lnTo>
                  <a:lnTo>
                    <a:pt x="109" y="19"/>
                  </a:lnTo>
                  <a:lnTo>
                    <a:pt x="114" y="19"/>
                  </a:lnTo>
                  <a:lnTo>
                    <a:pt x="119" y="17"/>
                  </a:lnTo>
                  <a:lnTo>
                    <a:pt x="125" y="17"/>
                  </a:lnTo>
                  <a:lnTo>
                    <a:pt x="131" y="16"/>
                  </a:lnTo>
                  <a:lnTo>
                    <a:pt x="136" y="15"/>
                  </a:lnTo>
                  <a:lnTo>
                    <a:pt x="142" y="15"/>
                  </a:lnTo>
                  <a:lnTo>
                    <a:pt x="147" y="15"/>
                  </a:lnTo>
                  <a:lnTo>
                    <a:pt x="152" y="14"/>
                  </a:lnTo>
                  <a:lnTo>
                    <a:pt x="158" y="14"/>
                  </a:lnTo>
                  <a:lnTo>
                    <a:pt x="164" y="14"/>
                  </a:lnTo>
                  <a:lnTo>
                    <a:pt x="171" y="14"/>
                  </a:lnTo>
                  <a:lnTo>
                    <a:pt x="176" y="14"/>
                  </a:lnTo>
                  <a:lnTo>
                    <a:pt x="182" y="14"/>
                  </a:lnTo>
                  <a:lnTo>
                    <a:pt x="188" y="14"/>
                  </a:lnTo>
                  <a:lnTo>
                    <a:pt x="195" y="14"/>
                  </a:lnTo>
                  <a:lnTo>
                    <a:pt x="201" y="14"/>
                  </a:lnTo>
                  <a:lnTo>
                    <a:pt x="207" y="14"/>
                  </a:lnTo>
                  <a:lnTo>
                    <a:pt x="210" y="14"/>
                  </a:lnTo>
                  <a:lnTo>
                    <a:pt x="213" y="15"/>
                  </a:lnTo>
                  <a:lnTo>
                    <a:pt x="217" y="15"/>
                  </a:lnTo>
                  <a:lnTo>
                    <a:pt x="220" y="15"/>
                  </a:lnTo>
                  <a:lnTo>
                    <a:pt x="226" y="15"/>
                  </a:lnTo>
                  <a:lnTo>
                    <a:pt x="232" y="16"/>
                  </a:lnTo>
                  <a:lnTo>
                    <a:pt x="236" y="16"/>
                  </a:lnTo>
                  <a:lnTo>
                    <a:pt x="240" y="16"/>
                  </a:lnTo>
                  <a:lnTo>
                    <a:pt x="242" y="16"/>
                  </a:lnTo>
                  <a:lnTo>
                    <a:pt x="246" y="17"/>
                  </a:lnTo>
                  <a:lnTo>
                    <a:pt x="250" y="17"/>
                  </a:lnTo>
                  <a:lnTo>
                    <a:pt x="252" y="17"/>
                  </a:lnTo>
                  <a:lnTo>
                    <a:pt x="256" y="19"/>
                  </a:lnTo>
                  <a:lnTo>
                    <a:pt x="260" y="19"/>
                  </a:lnTo>
                  <a:lnTo>
                    <a:pt x="264" y="19"/>
                  </a:lnTo>
                  <a:lnTo>
                    <a:pt x="267" y="20"/>
                  </a:lnTo>
                  <a:lnTo>
                    <a:pt x="271" y="20"/>
                  </a:lnTo>
                  <a:lnTo>
                    <a:pt x="274" y="21"/>
                  </a:lnTo>
                  <a:lnTo>
                    <a:pt x="278" y="21"/>
                  </a:lnTo>
                  <a:lnTo>
                    <a:pt x="281" y="21"/>
                  </a:lnTo>
                  <a:lnTo>
                    <a:pt x="284" y="21"/>
                  </a:lnTo>
                  <a:lnTo>
                    <a:pt x="288" y="22"/>
                  </a:lnTo>
                  <a:lnTo>
                    <a:pt x="291" y="22"/>
                  </a:lnTo>
                  <a:lnTo>
                    <a:pt x="295" y="22"/>
                  </a:lnTo>
                  <a:lnTo>
                    <a:pt x="298" y="24"/>
                  </a:lnTo>
                  <a:lnTo>
                    <a:pt x="301" y="24"/>
                  </a:lnTo>
                  <a:lnTo>
                    <a:pt x="305" y="24"/>
                  </a:lnTo>
                  <a:lnTo>
                    <a:pt x="308" y="25"/>
                  </a:lnTo>
                  <a:lnTo>
                    <a:pt x="311" y="25"/>
                  </a:lnTo>
                  <a:lnTo>
                    <a:pt x="315" y="26"/>
                  </a:lnTo>
                  <a:lnTo>
                    <a:pt x="318" y="26"/>
                  </a:lnTo>
                  <a:lnTo>
                    <a:pt x="322" y="27"/>
                  </a:lnTo>
                  <a:lnTo>
                    <a:pt x="325" y="27"/>
                  </a:lnTo>
                  <a:lnTo>
                    <a:pt x="329" y="29"/>
                  </a:lnTo>
                  <a:lnTo>
                    <a:pt x="335" y="30"/>
                  </a:lnTo>
                  <a:lnTo>
                    <a:pt x="342" y="31"/>
                  </a:lnTo>
                  <a:lnTo>
                    <a:pt x="344" y="32"/>
                  </a:lnTo>
                  <a:lnTo>
                    <a:pt x="348" y="32"/>
                  </a:lnTo>
                  <a:lnTo>
                    <a:pt x="350" y="32"/>
                  </a:lnTo>
                  <a:lnTo>
                    <a:pt x="354" y="34"/>
                  </a:lnTo>
                  <a:lnTo>
                    <a:pt x="360" y="35"/>
                  </a:lnTo>
                  <a:lnTo>
                    <a:pt x="367" y="36"/>
                  </a:lnTo>
                  <a:lnTo>
                    <a:pt x="372" y="37"/>
                  </a:lnTo>
                  <a:lnTo>
                    <a:pt x="378" y="40"/>
                  </a:lnTo>
                  <a:lnTo>
                    <a:pt x="383" y="40"/>
                  </a:lnTo>
                  <a:lnTo>
                    <a:pt x="388" y="41"/>
                  </a:lnTo>
                  <a:lnTo>
                    <a:pt x="392" y="42"/>
                  </a:lnTo>
                  <a:lnTo>
                    <a:pt x="397" y="44"/>
                  </a:lnTo>
                  <a:lnTo>
                    <a:pt x="402" y="44"/>
                  </a:lnTo>
                  <a:lnTo>
                    <a:pt x="406" y="45"/>
                  </a:lnTo>
                  <a:lnTo>
                    <a:pt x="410" y="46"/>
                  </a:lnTo>
                  <a:lnTo>
                    <a:pt x="413" y="47"/>
                  </a:lnTo>
                  <a:lnTo>
                    <a:pt x="418" y="49"/>
                  </a:lnTo>
                  <a:lnTo>
                    <a:pt x="423" y="50"/>
                  </a:lnTo>
                  <a:lnTo>
                    <a:pt x="426" y="51"/>
                  </a:lnTo>
                  <a:lnTo>
                    <a:pt x="427" y="51"/>
                  </a:lnTo>
                  <a:lnTo>
                    <a:pt x="426" y="51"/>
                  </a:lnTo>
                  <a:lnTo>
                    <a:pt x="423" y="50"/>
                  </a:lnTo>
                  <a:lnTo>
                    <a:pt x="418" y="47"/>
                  </a:lnTo>
                  <a:lnTo>
                    <a:pt x="413" y="45"/>
                  </a:lnTo>
                  <a:lnTo>
                    <a:pt x="410" y="44"/>
                  </a:lnTo>
                  <a:lnTo>
                    <a:pt x="406" y="42"/>
                  </a:lnTo>
                  <a:lnTo>
                    <a:pt x="402" y="41"/>
                  </a:lnTo>
                  <a:lnTo>
                    <a:pt x="397" y="40"/>
                  </a:lnTo>
                  <a:lnTo>
                    <a:pt x="392" y="37"/>
                  </a:lnTo>
                  <a:lnTo>
                    <a:pt x="388" y="36"/>
                  </a:lnTo>
                  <a:lnTo>
                    <a:pt x="383" y="34"/>
                  </a:lnTo>
                  <a:lnTo>
                    <a:pt x="378" y="32"/>
                  </a:lnTo>
                  <a:lnTo>
                    <a:pt x="372" y="31"/>
                  </a:lnTo>
                  <a:lnTo>
                    <a:pt x="366" y="29"/>
                  </a:lnTo>
                  <a:lnTo>
                    <a:pt x="359" y="27"/>
                  </a:lnTo>
                  <a:lnTo>
                    <a:pt x="353" y="25"/>
                  </a:lnTo>
                  <a:lnTo>
                    <a:pt x="349" y="24"/>
                  </a:lnTo>
                  <a:lnTo>
                    <a:pt x="347" y="24"/>
                  </a:lnTo>
                  <a:lnTo>
                    <a:pt x="343" y="22"/>
                  </a:lnTo>
                  <a:lnTo>
                    <a:pt x="340" y="21"/>
                  </a:lnTo>
                  <a:lnTo>
                    <a:pt x="337" y="21"/>
                  </a:lnTo>
                  <a:lnTo>
                    <a:pt x="334" y="20"/>
                  </a:lnTo>
                  <a:lnTo>
                    <a:pt x="330" y="19"/>
                  </a:lnTo>
                  <a:lnTo>
                    <a:pt x="328" y="19"/>
                  </a:lnTo>
                  <a:lnTo>
                    <a:pt x="324" y="17"/>
                  </a:lnTo>
                  <a:lnTo>
                    <a:pt x="320" y="16"/>
                  </a:lnTo>
                  <a:lnTo>
                    <a:pt x="317" y="15"/>
                  </a:lnTo>
                  <a:lnTo>
                    <a:pt x="313" y="15"/>
                  </a:lnTo>
                  <a:lnTo>
                    <a:pt x="309" y="14"/>
                  </a:lnTo>
                  <a:lnTo>
                    <a:pt x="305" y="12"/>
                  </a:lnTo>
                  <a:lnTo>
                    <a:pt x="303" y="11"/>
                  </a:lnTo>
                  <a:lnTo>
                    <a:pt x="299" y="11"/>
                  </a:lnTo>
                  <a:lnTo>
                    <a:pt x="295" y="10"/>
                  </a:lnTo>
                  <a:lnTo>
                    <a:pt x="291" y="10"/>
                  </a:lnTo>
                  <a:lnTo>
                    <a:pt x="288" y="9"/>
                  </a:lnTo>
                  <a:lnTo>
                    <a:pt x="284" y="9"/>
                  </a:lnTo>
                  <a:lnTo>
                    <a:pt x="281" y="7"/>
                  </a:lnTo>
                  <a:lnTo>
                    <a:pt x="278" y="7"/>
                  </a:lnTo>
                  <a:lnTo>
                    <a:pt x="274" y="6"/>
                  </a:lnTo>
                  <a:lnTo>
                    <a:pt x="270" y="6"/>
                  </a:lnTo>
                  <a:lnTo>
                    <a:pt x="266" y="5"/>
                  </a:lnTo>
                  <a:lnTo>
                    <a:pt x="262" y="5"/>
                  </a:lnTo>
                  <a:lnTo>
                    <a:pt x="259" y="3"/>
                  </a:lnTo>
                  <a:lnTo>
                    <a:pt x="255" y="3"/>
                  </a:lnTo>
                  <a:lnTo>
                    <a:pt x="251" y="2"/>
                  </a:lnTo>
                  <a:lnTo>
                    <a:pt x="247" y="2"/>
                  </a:lnTo>
                  <a:lnTo>
                    <a:pt x="244" y="2"/>
                  </a:lnTo>
                  <a:lnTo>
                    <a:pt x="240" y="2"/>
                  </a:lnTo>
                  <a:lnTo>
                    <a:pt x="236" y="1"/>
                  </a:lnTo>
                  <a:lnTo>
                    <a:pt x="232" y="1"/>
                  </a:lnTo>
                  <a:lnTo>
                    <a:pt x="229" y="0"/>
                  </a:lnTo>
                  <a:lnTo>
                    <a:pt x="226" y="0"/>
                  </a:lnTo>
                  <a:lnTo>
                    <a:pt x="222" y="0"/>
                  </a:lnTo>
                  <a:lnTo>
                    <a:pt x="218" y="0"/>
                  </a:lnTo>
                  <a:lnTo>
                    <a:pt x="215" y="0"/>
                  </a:lnTo>
                  <a:lnTo>
                    <a:pt x="211" y="0"/>
                  </a:lnTo>
                  <a:lnTo>
                    <a:pt x="207" y="0"/>
                  </a:lnTo>
                  <a:lnTo>
                    <a:pt x="205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3" y="0"/>
                  </a:lnTo>
                  <a:lnTo>
                    <a:pt x="190" y="0"/>
                  </a:lnTo>
                  <a:lnTo>
                    <a:pt x="186" y="0"/>
                  </a:lnTo>
                  <a:lnTo>
                    <a:pt x="183" y="0"/>
                  </a:lnTo>
                  <a:lnTo>
                    <a:pt x="180" y="0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9" y="0"/>
                  </a:lnTo>
                  <a:lnTo>
                    <a:pt x="163" y="1"/>
                  </a:lnTo>
                  <a:lnTo>
                    <a:pt x="157" y="1"/>
                  </a:lnTo>
                  <a:lnTo>
                    <a:pt x="153" y="1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3" y="2"/>
                  </a:lnTo>
                  <a:lnTo>
                    <a:pt x="137" y="2"/>
                  </a:lnTo>
                  <a:lnTo>
                    <a:pt x="131" y="3"/>
                  </a:lnTo>
                  <a:lnTo>
                    <a:pt x="124" y="3"/>
                  </a:lnTo>
                  <a:lnTo>
                    <a:pt x="118" y="5"/>
                  </a:lnTo>
                  <a:lnTo>
                    <a:pt x="113" y="6"/>
                  </a:lnTo>
                  <a:lnTo>
                    <a:pt x="108" y="7"/>
                  </a:lnTo>
                  <a:lnTo>
                    <a:pt x="102" y="7"/>
                  </a:lnTo>
                  <a:lnTo>
                    <a:pt x="95" y="9"/>
                  </a:lnTo>
                  <a:lnTo>
                    <a:pt x="90" y="10"/>
                  </a:lnTo>
                  <a:lnTo>
                    <a:pt x="85" y="10"/>
                  </a:lnTo>
                  <a:lnTo>
                    <a:pt x="80" y="11"/>
                  </a:lnTo>
                  <a:lnTo>
                    <a:pt x="75" y="12"/>
                  </a:lnTo>
                  <a:lnTo>
                    <a:pt x="70" y="14"/>
                  </a:lnTo>
                  <a:lnTo>
                    <a:pt x="66" y="15"/>
                  </a:lnTo>
                  <a:lnTo>
                    <a:pt x="63" y="16"/>
                  </a:lnTo>
                  <a:lnTo>
                    <a:pt x="58" y="17"/>
                  </a:lnTo>
                  <a:lnTo>
                    <a:pt x="54" y="17"/>
                  </a:lnTo>
                  <a:lnTo>
                    <a:pt x="50" y="19"/>
                  </a:lnTo>
                  <a:lnTo>
                    <a:pt x="46" y="20"/>
                  </a:lnTo>
                  <a:lnTo>
                    <a:pt x="43" y="21"/>
                  </a:lnTo>
                  <a:lnTo>
                    <a:pt x="40" y="21"/>
                  </a:lnTo>
                  <a:lnTo>
                    <a:pt x="38" y="22"/>
                  </a:lnTo>
                  <a:lnTo>
                    <a:pt x="31" y="25"/>
                  </a:lnTo>
                  <a:lnTo>
                    <a:pt x="26" y="27"/>
                  </a:lnTo>
                  <a:lnTo>
                    <a:pt x="22" y="29"/>
                  </a:lnTo>
                  <a:lnTo>
                    <a:pt x="19" y="31"/>
                  </a:lnTo>
                  <a:lnTo>
                    <a:pt x="15" y="32"/>
                  </a:lnTo>
                  <a:lnTo>
                    <a:pt x="12" y="34"/>
                  </a:lnTo>
                  <a:lnTo>
                    <a:pt x="10" y="35"/>
                  </a:lnTo>
                  <a:lnTo>
                    <a:pt x="9" y="37"/>
                  </a:lnTo>
                  <a:lnTo>
                    <a:pt x="6" y="39"/>
                  </a:lnTo>
                  <a:lnTo>
                    <a:pt x="6" y="40"/>
                  </a:lnTo>
                  <a:lnTo>
                    <a:pt x="0" y="49"/>
                  </a:lnTo>
                  <a:lnTo>
                    <a:pt x="6" y="65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6" name="Freeform 63"/>
            <p:cNvSpPr>
              <a:spLocks/>
            </p:cNvSpPr>
            <p:nvPr/>
          </p:nvSpPr>
          <p:spPr bwMode="auto">
            <a:xfrm>
              <a:off x="4067" y="3014"/>
              <a:ext cx="162" cy="40"/>
            </a:xfrm>
            <a:custGeom>
              <a:avLst/>
              <a:gdLst>
                <a:gd name="T0" fmla="*/ 3 w 162"/>
                <a:gd name="T1" fmla="*/ 39 h 40"/>
                <a:gd name="T2" fmla="*/ 8 w 162"/>
                <a:gd name="T3" fmla="*/ 35 h 40"/>
                <a:gd name="T4" fmla="*/ 16 w 162"/>
                <a:gd name="T5" fmla="*/ 32 h 40"/>
                <a:gd name="T6" fmla="*/ 23 w 162"/>
                <a:gd name="T7" fmla="*/ 28 h 40"/>
                <a:gd name="T8" fmla="*/ 34 w 162"/>
                <a:gd name="T9" fmla="*/ 25 h 40"/>
                <a:gd name="T10" fmla="*/ 44 w 162"/>
                <a:gd name="T11" fmla="*/ 23 h 40"/>
                <a:gd name="T12" fmla="*/ 50 w 162"/>
                <a:gd name="T13" fmla="*/ 20 h 40"/>
                <a:gd name="T14" fmla="*/ 57 w 162"/>
                <a:gd name="T15" fmla="*/ 19 h 40"/>
                <a:gd name="T16" fmla="*/ 66 w 162"/>
                <a:gd name="T17" fmla="*/ 18 h 40"/>
                <a:gd name="T18" fmla="*/ 74 w 162"/>
                <a:gd name="T19" fmla="*/ 15 h 40"/>
                <a:gd name="T20" fmla="*/ 83 w 162"/>
                <a:gd name="T21" fmla="*/ 14 h 40"/>
                <a:gd name="T22" fmla="*/ 91 w 162"/>
                <a:gd name="T23" fmla="*/ 13 h 40"/>
                <a:gd name="T24" fmla="*/ 100 w 162"/>
                <a:gd name="T25" fmla="*/ 10 h 40"/>
                <a:gd name="T26" fmla="*/ 109 w 162"/>
                <a:gd name="T27" fmla="*/ 9 h 40"/>
                <a:gd name="T28" fmla="*/ 118 w 162"/>
                <a:gd name="T29" fmla="*/ 8 h 40"/>
                <a:gd name="T30" fmla="*/ 127 w 162"/>
                <a:gd name="T31" fmla="*/ 7 h 40"/>
                <a:gd name="T32" fmla="*/ 133 w 162"/>
                <a:gd name="T33" fmla="*/ 5 h 40"/>
                <a:gd name="T34" fmla="*/ 140 w 162"/>
                <a:gd name="T35" fmla="*/ 4 h 40"/>
                <a:gd name="T36" fmla="*/ 147 w 162"/>
                <a:gd name="T37" fmla="*/ 4 h 40"/>
                <a:gd name="T38" fmla="*/ 154 w 162"/>
                <a:gd name="T39" fmla="*/ 3 h 40"/>
                <a:gd name="T40" fmla="*/ 160 w 162"/>
                <a:gd name="T41" fmla="*/ 3 h 40"/>
                <a:gd name="T42" fmla="*/ 159 w 162"/>
                <a:gd name="T43" fmla="*/ 3 h 40"/>
                <a:gd name="T44" fmla="*/ 150 w 162"/>
                <a:gd name="T45" fmla="*/ 2 h 40"/>
                <a:gd name="T46" fmla="*/ 142 w 162"/>
                <a:gd name="T47" fmla="*/ 2 h 40"/>
                <a:gd name="T48" fmla="*/ 130 w 162"/>
                <a:gd name="T49" fmla="*/ 2 h 40"/>
                <a:gd name="T50" fmla="*/ 119 w 162"/>
                <a:gd name="T51" fmla="*/ 0 h 40"/>
                <a:gd name="T52" fmla="*/ 108 w 162"/>
                <a:gd name="T53" fmla="*/ 0 h 40"/>
                <a:gd name="T54" fmla="*/ 96 w 162"/>
                <a:gd name="T55" fmla="*/ 0 h 40"/>
                <a:gd name="T56" fmla="*/ 86 w 162"/>
                <a:gd name="T57" fmla="*/ 0 h 40"/>
                <a:gd name="T58" fmla="*/ 78 w 162"/>
                <a:gd name="T59" fmla="*/ 0 h 40"/>
                <a:gd name="T60" fmla="*/ 70 w 162"/>
                <a:gd name="T61" fmla="*/ 0 h 40"/>
                <a:gd name="T62" fmla="*/ 64 w 162"/>
                <a:gd name="T63" fmla="*/ 2 h 40"/>
                <a:gd name="T64" fmla="*/ 55 w 162"/>
                <a:gd name="T65" fmla="*/ 3 h 40"/>
                <a:gd name="T66" fmla="*/ 45 w 162"/>
                <a:gd name="T67" fmla="*/ 7 h 40"/>
                <a:gd name="T68" fmla="*/ 35 w 162"/>
                <a:gd name="T69" fmla="*/ 9 h 40"/>
                <a:gd name="T70" fmla="*/ 25 w 162"/>
                <a:gd name="T71" fmla="*/ 13 h 40"/>
                <a:gd name="T72" fmla="*/ 13 w 162"/>
                <a:gd name="T73" fmla="*/ 17 h 40"/>
                <a:gd name="T74" fmla="*/ 6 w 162"/>
                <a:gd name="T75" fmla="*/ 20 h 40"/>
                <a:gd name="T76" fmla="*/ 0 w 162"/>
                <a:gd name="T77" fmla="*/ 28 h 40"/>
                <a:gd name="T78" fmla="*/ 2 w 162"/>
                <a:gd name="T79" fmla="*/ 38 h 40"/>
                <a:gd name="T80" fmla="*/ 3 w 162"/>
                <a:gd name="T81" fmla="*/ 40 h 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2"/>
                <a:gd name="T124" fmla="*/ 0 h 40"/>
                <a:gd name="T125" fmla="*/ 162 w 162"/>
                <a:gd name="T126" fmla="*/ 40 h 4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2" h="40">
                  <a:moveTo>
                    <a:pt x="3" y="40"/>
                  </a:moveTo>
                  <a:lnTo>
                    <a:pt x="3" y="39"/>
                  </a:lnTo>
                  <a:lnTo>
                    <a:pt x="6" y="38"/>
                  </a:lnTo>
                  <a:lnTo>
                    <a:pt x="8" y="35"/>
                  </a:lnTo>
                  <a:lnTo>
                    <a:pt x="13" y="34"/>
                  </a:lnTo>
                  <a:lnTo>
                    <a:pt x="16" y="32"/>
                  </a:lnTo>
                  <a:lnTo>
                    <a:pt x="21" y="30"/>
                  </a:lnTo>
                  <a:lnTo>
                    <a:pt x="23" y="28"/>
                  </a:lnTo>
                  <a:lnTo>
                    <a:pt x="30" y="27"/>
                  </a:lnTo>
                  <a:lnTo>
                    <a:pt x="34" y="25"/>
                  </a:lnTo>
                  <a:lnTo>
                    <a:pt x="40" y="24"/>
                  </a:lnTo>
                  <a:lnTo>
                    <a:pt x="44" y="23"/>
                  </a:lnTo>
                  <a:lnTo>
                    <a:pt x="46" y="22"/>
                  </a:lnTo>
                  <a:lnTo>
                    <a:pt x="50" y="20"/>
                  </a:lnTo>
                  <a:lnTo>
                    <a:pt x="55" y="20"/>
                  </a:lnTo>
                  <a:lnTo>
                    <a:pt x="57" y="19"/>
                  </a:lnTo>
                  <a:lnTo>
                    <a:pt x="61" y="19"/>
                  </a:lnTo>
                  <a:lnTo>
                    <a:pt x="66" y="18"/>
                  </a:lnTo>
                  <a:lnTo>
                    <a:pt x="70" y="17"/>
                  </a:lnTo>
                  <a:lnTo>
                    <a:pt x="74" y="15"/>
                  </a:lnTo>
                  <a:lnTo>
                    <a:pt x="79" y="15"/>
                  </a:lnTo>
                  <a:lnTo>
                    <a:pt x="83" y="14"/>
                  </a:lnTo>
                  <a:lnTo>
                    <a:pt x="88" y="14"/>
                  </a:lnTo>
                  <a:lnTo>
                    <a:pt x="91" y="13"/>
                  </a:lnTo>
                  <a:lnTo>
                    <a:pt x="96" y="12"/>
                  </a:lnTo>
                  <a:lnTo>
                    <a:pt x="100" y="10"/>
                  </a:lnTo>
                  <a:lnTo>
                    <a:pt x="105" y="10"/>
                  </a:lnTo>
                  <a:lnTo>
                    <a:pt x="109" y="9"/>
                  </a:lnTo>
                  <a:lnTo>
                    <a:pt x="114" y="9"/>
                  </a:lnTo>
                  <a:lnTo>
                    <a:pt x="118" y="8"/>
                  </a:lnTo>
                  <a:lnTo>
                    <a:pt x="123" y="8"/>
                  </a:lnTo>
                  <a:lnTo>
                    <a:pt x="127" y="7"/>
                  </a:lnTo>
                  <a:lnTo>
                    <a:pt x="130" y="7"/>
                  </a:lnTo>
                  <a:lnTo>
                    <a:pt x="133" y="5"/>
                  </a:lnTo>
                  <a:lnTo>
                    <a:pt x="138" y="5"/>
                  </a:lnTo>
                  <a:lnTo>
                    <a:pt x="140" y="4"/>
                  </a:lnTo>
                  <a:lnTo>
                    <a:pt x="144" y="4"/>
                  </a:lnTo>
                  <a:lnTo>
                    <a:pt x="147" y="4"/>
                  </a:lnTo>
                  <a:lnTo>
                    <a:pt x="150" y="4"/>
                  </a:lnTo>
                  <a:lnTo>
                    <a:pt x="154" y="3"/>
                  </a:lnTo>
                  <a:lnTo>
                    <a:pt x="158" y="3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59" y="3"/>
                  </a:lnTo>
                  <a:lnTo>
                    <a:pt x="154" y="3"/>
                  </a:lnTo>
                  <a:lnTo>
                    <a:pt x="150" y="2"/>
                  </a:lnTo>
                  <a:lnTo>
                    <a:pt x="145" y="2"/>
                  </a:lnTo>
                  <a:lnTo>
                    <a:pt x="142" y="2"/>
                  </a:lnTo>
                  <a:lnTo>
                    <a:pt x="137" y="2"/>
                  </a:lnTo>
                  <a:lnTo>
                    <a:pt x="130" y="2"/>
                  </a:lnTo>
                  <a:lnTo>
                    <a:pt x="124" y="2"/>
                  </a:lnTo>
                  <a:lnTo>
                    <a:pt x="119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1" y="0"/>
                  </a:lnTo>
                  <a:lnTo>
                    <a:pt x="96" y="0"/>
                  </a:lnTo>
                  <a:lnTo>
                    <a:pt x="91" y="0"/>
                  </a:lnTo>
                  <a:lnTo>
                    <a:pt x="86" y="0"/>
                  </a:lnTo>
                  <a:lnTo>
                    <a:pt x="81" y="0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0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1" y="3"/>
                  </a:lnTo>
                  <a:lnTo>
                    <a:pt x="55" y="3"/>
                  </a:lnTo>
                  <a:lnTo>
                    <a:pt x="50" y="5"/>
                  </a:lnTo>
                  <a:lnTo>
                    <a:pt x="45" y="7"/>
                  </a:lnTo>
                  <a:lnTo>
                    <a:pt x="41" y="8"/>
                  </a:lnTo>
                  <a:lnTo>
                    <a:pt x="35" y="9"/>
                  </a:lnTo>
                  <a:lnTo>
                    <a:pt x="30" y="12"/>
                  </a:lnTo>
                  <a:lnTo>
                    <a:pt x="25" y="13"/>
                  </a:lnTo>
                  <a:lnTo>
                    <a:pt x="20" y="14"/>
                  </a:lnTo>
                  <a:lnTo>
                    <a:pt x="13" y="17"/>
                  </a:lnTo>
                  <a:lnTo>
                    <a:pt x="10" y="18"/>
                  </a:lnTo>
                  <a:lnTo>
                    <a:pt x="6" y="20"/>
                  </a:lnTo>
                  <a:lnTo>
                    <a:pt x="3" y="23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38"/>
                  </a:lnTo>
                  <a:lnTo>
                    <a:pt x="3" y="4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7" name="Freeform 64"/>
            <p:cNvSpPr>
              <a:spLocks/>
            </p:cNvSpPr>
            <p:nvPr/>
          </p:nvSpPr>
          <p:spPr bwMode="auto">
            <a:xfrm>
              <a:off x="4363" y="3078"/>
              <a:ext cx="294" cy="146"/>
            </a:xfrm>
            <a:custGeom>
              <a:avLst/>
              <a:gdLst>
                <a:gd name="T0" fmla="*/ 14 w 294"/>
                <a:gd name="T1" fmla="*/ 81 h 146"/>
                <a:gd name="T2" fmla="*/ 34 w 294"/>
                <a:gd name="T3" fmla="*/ 83 h 146"/>
                <a:gd name="T4" fmla="*/ 53 w 294"/>
                <a:gd name="T5" fmla="*/ 83 h 146"/>
                <a:gd name="T6" fmla="*/ 77 w 294"/>
                <a:gd name="T7" fmla="*/ 87 h 146"/>
                <a:gd name="T8" fmla="*/ 101 w 294"/>
                <a:gd name="T9" fmla="*/ 92 h 146"/>
                <a:gd name="T10" fmla="*/ 123 w 294"/>
                <a:gd name="T11" fmla="*/ 96 h 146"/>
                <a:gd name="T12" fmla="*/ 145 w 294"/>
                <a:gd name="T13" fmla="*/ 102 h 146"/>
                <a:gd name="T14" fmla="*/ 164 w 294"/>
                <a:gd name="T15" fmla="*/ 107 h 146"/>
                <a:gd name="T16" fmla="*/ 186 w 294"/>
                <a:gd name="T17" fmla="*/ 115 h 146"/>
                <a:gd name="T18" fmla="*/ 199 w 294"/>
                <a:gd name="T19" fmla="*/ 120 h 146"/>
                <a:gd name="T20" fmla="*/ 191 w 294"/>
                <a:gd name="T21" fmla="*/ 105 h 146"/>
                <a:gd name="T22" fmla="*/ 176 w 294"/>
                <a:gd name="T23" fmla="*/ 87 h 146"/>
                <a:gd name="T24" fmla="*/ 152 w 294"/>
                <a:gd name="T25" fmla="*/ 71 h 146"/>
                <a:gd name="T26" fmla="*/ 130 w 294"/>
                <a:gd name="T27" fmla="*/ 57 h 146"/>
                <a:gd name="T28" fmla="*/ 118 w 294"/>
                <a:gd name="T29" fmla="*/ 51 h 146"/>
                <a:gd name="T30" fmla="*/ 136 w 294"/>
                <a:gd name="T31" fmla="*/ 56 h 146"/>
                <a:gd name="T32" fmla="*/ 165 w 294"/>
                <a:gd name="T33" fmla="*/ 66 h 146"/>
                <a:gd name="T34" fmla="*/ 194 w 294"/>
                <a:gd name="T35" fmla="*/ 77 h 146"/>
                <a:gd name="T36" fmla="*/ 218 w 294"/>
                <a:gd name="T37" fmla="*/ 90 h 146"/>
                <a:gd name="T38" fmla="*/ 235 w 294"/>
                <a:gd name="T39" fmla="*/ 103 h 146"/>
                <a:gd name="T40" fmla="*/ 234 w 294"/>
                <a:gd name="T41" fmla="*/ 92 h 146"/>
                <a:gd name="T42" fmla="*/ 220 w 294"/>
                <a:gd name="T43" fmla="*/ 72 h 146"/>
                <a:gd name="T44" fmla="*/ 198 w 294"/>
                <a:gd name="T45" fmla="*/ 54 h 146"/>
                <a:gd name="T46" fmla="*/ 177 w 294"/>
                <a:gd name="T47" fmla="*/ 41 h 146"/>
                <a:gd name="T48" fmla="*/ 155 w 294"/>
                <a:gd name="T49" fmla="*/ 28 h 146"/>
                <a:gd name="T50" fmla="*/ 133 w 294"/>
                <a:gd name="T51" fmla="*/ 18 h 146"/>
                <a:gd name="T52" fmla="*/ 116 w 294"/>
                <a:gd name="T53" fmla="*/ 8 h 146"/>
                <a:gd name="T54" fmla="*/ 99 w 294"/>
                <a:gd name="T55" fmla="*/ 0 h 146"/>
                <a:gd name="T56" fmla="*/ 107 w 294"/>
                <a:gd name="T57" fmla="*/ 3 h 146"/>
                <a:gd name="T58" fmla="*/ 125 w 294"/>
                <a:gd name="T59" fmla="*/ 10 h 146"/>
                <a:gd name="T60" fmla="*/ 152 w 294"/>
                <a:gd name="T61" fmla="*/ 20 h 146"/>
                <a:gd name="T62" fmla="*/ 180 w 294"/>
                <a:gd name="T63" fmla="*/ 32 h 146"/>
                <a:gd name="T64" fmla="*/ 209 w 294"/>
                <a:gd name="T65" fmla="*/ 47 h 146"/>
                <a:gd name="T66" fmla="*/ 235 w 294"/>
                <a:gd name="T67" fmla="*/ 61 h 146"/>
                <a:gd name="T68" fmla="*/ 257 w 294"/>
                <a:gd name="T69" fmla="*/ 76 h 146"/>
                <a:gd name="T70" fmla="*/ 274 w 294"/>
                <a:gd name="T71" fmla="*/ 93 h 146"/>
                <a:gd name="T72" fmla="*/ 291 w 294"/>
                <a:gd name="T73" fmla="*/ 117 h 146"/>
                <a:gd name="T74" fmla="*/ 293 w 294"/>
                <a:gd name="T75" fmla="*/ 128 h 146"/>
                <a:gd name="T76" fmla="*/ 279 w 294"/>
                <a:gd name="T77" fmla="*/ 136 h 146"/>
                <a:gd name="T78" fmla="*/ 259 w 294"/>
                <a:gd name="T79" fmla="*/ 135 h 146"/>
                <a:gd name="T80" fmla="*/ 250 w 294"/>
                <a:gd name="T81" fmla="*/ 137 h 146"/>
                <a:gd name="T82" fmla="*/ 229 w 294"/>
                <a:gd name="T83" fmla="*/ 140 h 146"/>
                <a:gd name="T84" fmla="*/ 210 w 294"/>
                <a:gd name="T85" fmla="*/ 136 h 146"/>
                <a:gd name="T86" fmla="*/ 199 w 294"/>
                <a:gd name="T87" fmla="*/ 139 h 146"/>
                <a:gd name="T88" fmla="*/ 176 w 294"/>
                <a:gd name="T89" fmla="*/ 142 h 146"/>
                <a:gd name="T90" fmla="*/ 157 w 294"/>
                <a:gd name="T91" fmla="*/ 142 h 146"/>
                <a:gd name="T92" fmla="*/ 140 w 294"/>
                <a:gd name="T93" fmla="*/ 140 h 146"/>
                <a:gd name="T94" fmla="*/ 127 w 294"/>
                <a:gd name="T95" fmla="*/ 139 h 146"/>
                <a:gd name="T96" fmla="*/ 102 w 294"/>
                <a:gd name="T97" fmla="*/ 126 h 146"/>
                <a:gd name="T98" fmla="*/ 83 w 294"/>
                <a:gd name="T99" fmla="*/ 113 h 146"/>
                <a:gd name="T100" fmla="*/ 62 w 294"/>
                <a:gd name="T101" fmla="*/ 102 h 146"/>
                <a:gd name="T102" fmla="*/ 34 w 294"/>
                <a:gd name="T103" fmla="*/ 92 h 146"/>
                <a:gd name="T104" fmla="*/ 10 w 294"/>
                <a:gd name="T105" fmla="*/ 83 h 14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4"/>
                <a:gd name="T160" fmla="*/ 0 h 146"/>
                <a:gd name="T161" fmla="*/ 294 w 294"/>
                <a:gd name="T162" fmla="*/ 146 h 14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4" h="146">
                  <a:moveTo>
                    <a:pt x="0" y="79"/>
                  </a:moveTo>
                  <a:lnTo>
                    <a:pt x="1" y="79"/>
                  </a:lnTo>
                  <a:lnTo>
                    <a:pt x="5" y="79"/>
                  </a:lnTo>
                  <a:lnTo>
                    <a:pt x="9" y="81"/>
                  </a:lnTo>
                  <a:lnTo>
                    <a:pt x="14" y="81"/>
                  </a:lnTo>
                  <a:lnTo>
                    <a:pt x="19" y="81"/>
                  </a:lnTo>
                  <a:lnTo>
                    <a:pt x="23" y="81"/>
                  </a:lnTo>
                  <a:lnTo>
                    <a:pt x="25" y="82"/>
                  </a:lnTo>
                  <a:lnTo>
                    <a:pt x="29" y="82"/>
                  </a:lnTo>
                  <a:lnTo>
                    <a:pt x="34" y="83"/>
                  </a:lnTo>
                  <a:lnTo>
                    <a:pt x="37" y="83"/>
                  </a:lnTo>
                  <a:lnTo>
                    <a:pt x="40" y="83"/>
                  </a:lnTo>
                  <a:lnTo>
                    <a:pt x="44" y="83"/>
                  </a:lnTo>
                  <a:lnTo>
                    <a:pt x="49" y="83"/>
                  </a:lnTo>
                  <a:lnTo>
                    <a:pt x="53" y="83"/>
                  </a:lnTo>
                  <a:lnTo>
                    <a:pt x="58" y="85"/>
                  </a:lnTo>
                  <a:lnTo>
                    <a:pt x="62" y="85"/>
                  </a:lnTo>
                  <a:lnTo>
                    <a:pt x="67" y="86"/>
                  </a:lnTo>
                  <a:lnTo>
                    <a:pt x="72" y="86"/>
                  </a:lnTo>
                  <a:lnTo>
                    <a:pt x="77" y="87"/>
                  </a:lnTo>
                  <a:lnTo>
                    <a:pt x="81" y="88"/>
                  </a:lnTo>
                  <a:lnTo>
                    <a:pt x="87" y="90"/>
                  </a:lnTo>
                  <a:lnTo>
                    <a:pt x="91" y="90"/>
                  </a:lnTo>
                  <a:lnTo>
                    <a:pt x="96" y="91"/>
                  </a:lnTo>
                  <a:lnTo>
                    <a:pt x="101" y="92"/>
                  </a:lnTo>
                  <a:lnTo>
                    <a:pt x="106" y="93"/>
                  </a:lnTo>
                  <a:lnTo>
                    <a:pt x="110" y="93"/>
                  </a:lnTo>
                  <a:lnTo>
                    <a:pt x="115" y="95"/>
                  </a:lnTo>
                  <a:lnTo>
                    <a:pt x="118" y="95"/>
                  </a:lnTo>
                  <a:lnTo>
                    <a:pt x="123" y="96"/>
                  </a:lnTo>
                  <a:lnTo>
                    <a:pt x="127" y="97"/>
                  </a:lnTo>
                  <a:lnTo>
                    <a:pt x="132" y="98"/>
                  </a:lnTo>
                  <a:lnTo>
                    <a:pt x="136" y="100"/>
                  </a:lnTo>
                  <a:lnTo>
                    <a:pt x="141" y="101"/>
                  </a:lnTo>
                  <a:lnTo>
                    <a:pt x="145" y="102"/>
                  </a:lnTo>
                  <a:lnTo>
                    <a:pt x="148" y="103"/>
                  </a:lnTo>
                  <a:lnTo>
                    <a:pt x="152" y="105"/>
                  </a:lnTo>
                  <a:lnTo>
                    <a:pt x="156" y="106"/>
                  </a:lnTo>
                  <a:lnTo>
                    <a:pt x="160" y="106"/>
                  </a:lnTo>
                  <a:lnTo>
                    <a:pt x="164" y="107"/>
                  </a:lnTo>
                  <a:lnTo>
                    <a:pt x="167" y="108"/>
                  </a:lnTo>
                  <a:lnTo>
                    <a:pt x="171" y="110"/>
                  </a:lnTo>
                  <a:lnTo>
                    <a:pt x="176" y="111"/>
                  </a:lnTo>
                  <a:lnTo>
                    <a:pt x="182" y="113"/>
                  </a:lnTo>
                  <a:lnTo>
                    <a:pt x="186" y="115"/>
                  </a:lnTo>
                  <a:lnTo>
                    <a:pt x="191" y="117"/>
                  </a:lnTo>
                  <a:lnTo>
                    <a:pt x="194" y="117"/>
                  </a:lnTo>
                  <a:lnTo>
                    <a:pt x="198" y="118"/>
                  </a:lnTo>
                  <a:lnTo>
                    <a:pt x="199" y="120"/>
                  </a:lnTo>
                  <a:lnTo>
                    <a:pt x="199" y="118"/>
                  </a:lnTo>
                  <a:lnTo>
                    <a:pt x="198" y="117"/>
                  </a:lnTo>
                  <a:lnTo>
                    <a:pt x="196" y="113"/>
                  </a:lnTo>
                  <a:lnTo>
                    <a:pt x="195" y="110"/>
                  </a:lnTo>
                  <a:lnTo>
                    <a:pt x="191" y="105"/>
                  </a:lnTo>
                  <a:lnTo>
                    <a:pt x="186" y="98"/>
                  </a:lnTo>
                  <a:lnTo>
                    <a:pt x="184" y="96"/>
                  </a:lnTo>
                  <a:lnTo>
                    <a:pt x="181" y="93"/>
                  </a:lnTo>
                  <a:lnTo>
                    <a:pt x="179" y="90"/>
                  </a:lnTo>
                  <a:lnTo>
                    <a:pt x="176" y="87"/>
                  </a:lnTo>
                  <a:lnTo>
                    <a:pt x="171" y="83"/>
                  </a:lnTo>
                  <a:lnTo>
                    <a:pt x="166" y="81"/>
                  </a:lnTo>
                  <a:lnTo>
                    <a:pt x="162" y="77"/>
                  </a:lnTo>
                  <a:lnTo>
                    <a:pt x="157" y="73"/>
                  </a:lnTo>
                  <a:lnTo>
                    <a:pt x="152" y="71"/>
                  </a:lnTo>
                  <a:lnTo>
                    <a:pt x="147" y="68"/>
                  </a:lnTo>
                  <a:lnTo>
                    <a:pt x="142" y="64"/>
                  </a:lnTo>
                  <a:lnTo>
                    <a:pt x="138" y="62"/>
                  </a:lnTo>
                  <a:lnTo>
                    <a:pt x="132" y="59"/>
                  </a:lnTo>
                  <a:lnTo>
                    <a:pt x="130" y="57"/>
                  </a:lnTo>
                  <a:lnTo>
                    <a:pt x="125" y="56"/>
                  </a:lnTo>
                  <a:lnTo>
                    <a:pt x="122" y="54"/>
                  </a:lnTo>
                  <a:lnTo>
                    <a:pt x="118" y="52"/>
                  </a:lnTo>
                  <a:lnTo>
                    <a:pt x="117" y="51"/>
                  </a:lnTo>
                  <a:lnTo>
                    <a:pt x="118" y="51"/>
                  </a:lnTo>
                  <a:lnTo>
                    <a:pt x="121" y="52"/>
                  </a:lnTo>
                  <a:lnTo>
                    <a:pt x="123" y="52"/>
                  </a:lnTo>
                  <a:lnTo>
                    <a:pt x="127" y="53"/>
                  </a:lnTo>
                  <a:lnTo>
                    <a:pt x="132" y="54"/>
                  </a:lnTo>
                  <a:lnTo>
                    <a:pt x="136" y="56"/>
                  </a:lnTo>
                  <a:lnTo>
                    <a:pt x="142" y="58"/>
                  </a:lnTo>
                  <a:lnTo>
                    <a:pt x="147" y="59"/>
                  </a:lnTo>
                  <a:lnTo>
                    <a:pt x="152" y="61"/>
                  </a:lnTo>
                  <a:lnTo>
                    <a:pt x="159" y="63"/>
                  </a:lnTo>
                  <a:lnTo>
                    <a:pt x="165" y="66"/>
                  </a:lnTo>
                  <a:lnTo>
                    <a:pt x="170" y="67"/>
                  </a:lnTo>
                  <a:lnTo>
                    <a:pt x="176" y="71"/>
                  </a:lnTo>
                  <a:lnTo>
                    <a:pt x="182" y="72"/>
                  </a:lnTo>
                  <a:lnTo>
                    <a:pt x="189" y="76"/>
                  </a:lnTo>
                  <a:lnTo>
                    <a:pt x="194" y="77"/>
                  </a:lnTo>
                  <a:lnTo>
                    <a:pt x="199" y="81"/>
                  </a:lnTo>
                  <a:lnTo>
                    <a:pt x="204" y="82"/>
                  </a:lnTo>
                  <a:lnTo>
                    <a:pt x="209" y="85"/>
                  </a:lnTo>
                  <a:lnTo>
                    <a:pt x="213" y="87"/>
                  </a:lnTo>
                  <a:lnTo>
                    <a:pt x="218" y="90"/>
                  </a:lnTo>
                  <a:lnTo>
                    <a:pt x="220" y="92"/>
                  </a:lnTo>
                  <a:lnTo>
                    <a:pt x="224" y="95"/>
                  </a:lnTo>
                  <a:lnTo>
                    <a:pt x="229" y="98"/>
                  </a:lnTo>
                  <a:lnTo>
                    <a:pt x="233" y="102"/>
                  </a:lnTo>
                  <a:lnTo>
                    <a:pt x="235" y="103"/>
                  </a:lnTo>
                  <a:lnTo>
                    <a:pt x="236" y="105"/>
                  </a:lnTo>
                  <a:lnTo>
                    <a:pt x="236" y="103"/>
                  </a:lnTo>
                  <a:lnTo>
                    <a:pt x="236" y="101"/>
                  </a:lnTo>
                  <a:lnTo>
                    <a:pt x="235" y="96"/>
                  </a:lnTo>
                  <a:lnTo>
                    <a:pt x="234" y="92"/>
                  </a:lnTo>
                  <a:lnTo>
                    <a:pt x="231" y="88"/>
                  </a:lnTo>
                  <a:lnTo>
                    <a:pt x="230" y="85"/>
                  </a:lnTo>
                  <a:lnTo>
                    <a:pt x="228" y="81"/>
                  </a:lnTo>
                  <a:lnTo>
                    <a:pt x="224" y="77"/>
                  </a:lnTo>
                  <a:lnTo>
                    <a:pt x="220" y="72"/>
                  </a:lnTo>
                  <a:lnTo>
                    <a:pt x="215" y="68"/>
                  </a:lnTo>
                  <a:lnTo>
                    <a:pt x="210" y="63"/>
                  </a:lnTo>
                  <a:lnTo>
                    <a:pt x="205" y="59"/>
                  </a:lnTo>
                  <a:lnTo>
                    <a:pt x="200" y="57"/>
                  </a:lnTo>
                  <a:lnTo>
                    <a:pt x="198" y="54"/>
                  </a:lnTo>
                  <a:lnTo>
                    <a:pt x="194" y="51"/>
                  </a:lnTo>
                  <a:lnTo>
                    <a:pt x="190" y="49"/>
                  </a:lnTo>
                  <a:lnTo>
                    <a:pt x="186" y="46"/>
                  </a:lnTo>
                  <a:lnTo>
                    <a:pt x="181" y="43"/>
                  </a:lnTo>
                  <a:lnTo>
                    <a:pt x="177" y="41"/>
                  </a:lnTo>
                  <a:lnTo>
                    <a:pt x="174" y="38"/>
                  </a:lnTo>
                  <a:lnTo>
                    <a:pt x="169" y="36"/>
                  </a:lnTo>
                  <a:lnTo>
                    <a:pt x="165" y="33"/>
                  </a:lnTo>
                  <a:lnTo>
                    <a:pt x="160" y="30"/>
                  </a:lnTo>
                  <a:lnTo>
                    <a:pt x="155" y="28"/>
                  </a:lnTo>
                  <a:lnTo>
                    <a:pt x="151" y="25"/>
                  </a:lnTo>
                  <a:lnTo>
                    <a:pt x="146" y="23"/>
                  </a:lnTo>
                  <a:lnTo>
                    <a:pt x="142" y="22"/>
                  </a:lnTo>
                  <a:lnTo>
                    <a:pt x="138" y="19"/>
                  </a:lnTo>
                  <a:lnTo>
                    <a:pt x="133" y="18"/>
                  </a:lnTo>
                  <a:lnTo>
                    <a:pt x="130" y="15"/>
                  </a:lnTo>
                  <a:lnTo>
                    <a:pt x="126" y="13"/>
                  </a:lnTo>
                  <a:lnTo>
                    <a:pt x="122" y="12"/>
                  </a:lnTo>
                  <a:lnTo>
                    <a:pt x="120" y="9"/>
                  </a:lnTo>
                  <a:lnTo>
                    <a:pt x="116" y="8"/>
                  </a:lnTo>
                  <a:lnTo>
                    <a:pt x="112" y="7"/>
                  </a:lnTo>
                  <a:lnTo>
                    <a:pt x="110" y="5"/>
                  </a:lnTo>
                  <a:lnTo>
                    <a:pt x="105" y="3"/>
                  </a:lnTo>
                  <a:lnTo>
                    <a:pt x="102" y="2"/>
                  </a:lnTo>
                  <a:lnTo>
                    <a:pt x="99" y="0"/>
                  </a:lnTo>
                  <a:lnTo>
                    <a:pt x="98" y="0"/>
                  </a:lnTo>
                  <a:lnTo>
                    <a:pt x="99" y="0"/>
                  </a:lnTo>
                  <a:lnTo>
                    <a:pt x="102" y="2"/>
                  </a:lnTo>
                  <a:lnTo>
                    <a:pt x="105" y="2"/>
                  </a:lnTo>
                  <a:lnTo>
                    <a:pt x="107" y="3"/>
                  </a:lnTo>
                  <a:lnTo>
                    <a:pt x="110" y="4"/>
                  </a:lnTo>
                  <a:lnTo>
                    <a:pt x="113" y="7"/>
                  </a:lnTo>
                  <a:lnTo>
                    <a:pt x="117" y="7"/>
                  </a:lnTo>
                  <a:lnTo>
                    <a:pt x="121" y="8"/>
                  </a:lnTo>
                  <a:lnTo>
                    <a:pt x="125" y="10"/>
                  </a:lnTo>
                  <a:lnTo>
                    <a:pt x="131" y="12"/>
                  </a:lnTo>
                  <a:lnTo>
                    <a:pt x="135" y="14"/>
                  </a:lnTo>
                  <a:lnTo>
                    <a:pt x="141" y="15"/>
                  </a:lnTo>
                  <a:lnTo>
                    <a:pt x="146" y="18"/>
                  </a:lnTo>
                  <a:lnTo>
                    <a:pt x="152" y="20"/>
                  </a:lnTo>
                  <a:lnTo>
                    <a:pt x="157" y="22"/>
                  </a:lnTo>
                  <a:lnTo>
                    <a:pt x="162" y="24"/>
                  </a:lnTo>
                  <a:lnTo>
                    <a:pt x="167" y="27"/>
                  </a:lnTo>
                  <a:lnTo>
                    <a:pt x="174" y="29"/>
                  </a:lnTo>
                  <a:lnTo>
                    <a:pt x="180" y="32"/>
                  </a:lnTo>
                  <a:lnTo>
                    <a:pt x="186" y="36"/>
                  </a:lnTo>
                  <a:lnTo>
                    <a:pt x="191" y="38"/>
                  </a:lnTo>
                  <a:lnTo>
                    <a:pt x="198" y="41"/>
                  </a:lnTo>
                  <a:lnTo>
                    <a:pt x="204" y="43"/>
                  </a:lnTo>
                  <a:lnTo>
                    <a:pt x="209" y="47"/>
                  </a:lnTo>
                  <a:lnTo>
                    <a:pt x="214" y="49"/>
                  </a:lnTo>
                  <a:lnTo>
                    <a:pt x="220" y="52"/>
                  </a:lnTo>
                  <a:lnTo>
                    <a:pt x="225" y="56"/>
                  </a:lnTo>
                  <a:lnTo>
                    <a:pt x="231" y="58"/>
                  </a:lnTo>
                  <a:lnTo>
                    <a:pt x="235" y="61"/>
                  </a:lnTo>
                  <a:lnTo>
                    <a:pt x="241" y="64"/>
                  </a:lnTo>
                  <a:lnTo>
                    <a:pt x="245" y="67"/>
                  </a:lnTo>
                  <a:lnTo>
                    <a:pt x="249" y="71"/>
                  </a:lnTo>
                  <a:lnTo>
                    <a:pt x="253" y="73"/>
                  </a:lnTo>
                  <a:lnTo>
                    <a:pt x="257" y="76"/>
                  </a:lnTo>
                  <a:lnTo>
                    <a:pt x="260" y="79"/>
                  </a:lnTo>
                  <a:lnTo>
                    <a:pt x="264" y="82"/>
                  </a:lnTo>
                  <a:lnTo>
                    <a:pt x="267" y="85"/>
                  </a:lnTo>
                  <a:lnTo>
                    <a:pt x="269" y="88"/>
                  </a:lnTo>
                  <a:lnTo>
                    <a:pt x="274" y="93"/>
                  </a:lnTo>
                  <a:lnTo>
                    <a:pt x="279" y="98"/>
                  </a:lnTo>
                  <a:lnTo>
                    <a:pt x="283" y="103"/>
                  </a:lnTo>
                  <a:lnTo>
                    <a:pt x="287" y="108"/>
                  </a:lnTo>
                  <a:lnTo>
                    <a:pt x="288" y="112"/>
                  </a:lnTo>
                  <a:lnTo>
                    <a:pt x="291" y="117"/>
                  </a:lnTo>
                  <a:lnTo>
                    <a:pt x="292" y="120"/>
                  </a:lnTo>
                  <a:lnTo>
                    <a:pt x="293" y="123"/>
                  </a:lnTo>
                  <a:lnTo>
                    <a:pt x="294" y="127"/>
                  </a:lnTo>
                  <a:lnTo>
                    <a:pt x="294" y="128"/>
                  </a:lnTo>
                  <a:lnTo>
                    <a:pt x="293" y="128"/>
                  </a:lnTo>
                  <a:lnTo>
                    <a:pt x="292" y="130"/>
                  </a:lnTo>
                  <a:lnTo>
                    <a:pt x="289" y="131"/>
                  </a:lnTo>
                  <a:lnTo>
                    <a:pt x="287" y="132"/>
                  </a:lnTo>
                  <a:lnTo>
                    <a:pt x="283" y="134"/>
                  </a:lnTo>
                  <a:lnTo>
                    <a:pt x="279" y="136"/>
                  </a:lnTo>
                  <a:lnTo>
                    <a:pt x="275" y="137"/>
                  </a:lnTo>
                  <a:lnTo>
                    <a:pt x="272" y="139"/>
                  </a:lnTo>
                  <a:lnTo>
                    <a:pt x="265" y="139"/>
                  </a:lnTo>
                  <a:lnTo>
                    <a:pt x="262" y="137"/>
                  </a:lnTo>
                  <a:lnTo>
                    <a:pt x="259" y="135"/>
                  </a:lnTo>
                  <a:lnTo>
                    <a:pt x="258" y="135"/>
                  </a:lnTo>
                  <a:lnTo>
                    <a:pt x="257" y="135"/>
                  </a:lnTo>
                  <a:lnTo>
                    <a:pt x="255" y="135"/>
                  </a:lnTo>
                  <a:lnTo>
                    <a:pt x="253" y="136"/>
                  </a:lnTo>
                  <a:lnTo>
                    <a:pt x="250" y="137"/>
                  </a:lnTo>
                  <a:lnTo>
                    <a:pt x="247" y="139"/>
                  </a:lnTo>
                  <a:lnTo>
                    <a:pt x="243" y="140"/>
                  </a:lnTo>
                  <a:lnTo>
                    <a:pt x="239" y="140"/>
                  </a:lnTo>
                  <a:lnTo>
                    <a:pt x="234" y="141"/>
                  </a:lnTo>
                  <a:lnTo>
                    <a:pt x="229" y="140"/>
                  </a:lnTo>
                  <a:lnTo>
                    <a:pt x="224" y="140"/>
                  </a:lnTo>
                  <a:lnTo>
                    <a:pt x="220" y="140"/>
                  </a:lnTo>
                  <a:lnTo>
                    <a:pt x="216" y="139"/>
                  </a:lnTo>
                  <a:lnTo>
                    <a:pt x="213" y="137"/>
                  </a:lnTo>
                  <a:lnTo>
                    <a:pt x="210" y="136"/>
                  </a:lnTo>
                  <a:lnTo>
                    <a:pt x="209" y="136"/>
                  </a:lnTo>
                  <a:lnTo>
                    <a:pt x="208" y="136"/>
                  </a:lnTo>
                  <a:lnTo>
                    <a:pt x="206" y="136"/>
                  </a:lnTo>
                  <a:lnTo>
                    <a:pt x="203" y="137"/>
                  </a:lnTo>
                  <a:lnTo>
                    <a:pt x="199" y="139"/>
                  </a:lnTo>
                  <a:lnTo>
                    <a:pt x="192" y="140"/>
                  </a:lnTo>
                  <a:lnTo>
                    <a:pt x="187" y="141"/>
                  </a:lnTo>
                  <a:lnTo>
                    <a:pt x="184" y="141"/>
                  </a:lnTo>
                  <a:lnTo>
                    <a:pt x="180" y="142"/>
                  </a:lnTo>
                  <a:lnTo>
                    <a:pt x="176" y="142"/>
                  </a:lnTo>
                  <a:lnTo>
                    <a:pt x="174" y="144"/>
                  </a:lnTo>
                  <a:lnTo>
                    <a:pt x="170" y="144"/>
                  </a:lnTo>
                  <a:lnTo>
                    <a:pt x="165" y="144"/>
                  </a:lnTo>
                  <a:lnTo>
                    <a:pt x="161" y="142"/>
                  </a:lnTo>
                  <a:lnTo>
                    <a:pt x="157" y="142"/>
                  </a:lnTo>
                  <a:lnTo>
                    <a:pt x="154" y="142"/>
                  </a:lnTo>
                  <a:lnTo>
                    <a:pt x="150" y="141"/>
                  </a:lnTo>
                  <a:lnTo>
                    <a:pt x="146" y="141"/>
                  </a:lnTo>
                  <a:lnTo>
                    <a:pt x="142" y="141"/>
                  </a:lnTo>
                  <a:lnTo>
                    <a:pt x="140" y="140"/>
                  </a:lnTo>
                  <a:lnTo>
                    <a:pt x="136" y="140"/>
                  </a:lnTo>
                  <a:lnTo>
                    <a:pt x="133" y="140"/>
                  </a:lnTo>
                  <a:lnTo>
                    <a:pt x="132" y="140"/>
                  </a:lnTo>
                  <a:lnTo>
                    <a:pt x="128" y="139"/>
                  </a:lnTo>
                  <a:lnTo>
                    <a:pt x="127" y="139"/>
                  </a:lnTo>
                  <a:lnTo>
                    <a:pt x="10" y="146"/>
                  </a:lnTo>
                  <a:lnTo>
                    <a:pt x="40" y="128"/>
                  </a:lnTo>
                  <a:lnTo>
                    <a:pt x="50" y="116"/>
                  </a:lnTo>
                  <a:lnTo>
                    <a:pt x="103" y="126"/>
                  </a:lnTo>
                  <a:lnTo>
                    <a:pt x="102" y="126"/>
                  </a:lnTo>
                  <a:lnTo>
                    <a:pt x="101" y="125"/>
                  </a:lnTo>
                  <a:lnTo>
                    <a:pt x="98" y="122"/>
                  </a:lnTo>
                  <a:lnTo>
                    <a:pt x="94" y="120"/>
                  </a:lnTo>
                  <a:lnTo>
                    <a:pt x="89" y="116"/>
                  </a:lnTo>
                  <a:lnTo>
                    <a:pt x="83" y="113"/>
                  </a:lnTo>
                  <a:lnTo>
                    <a:pt x="78" y="111"/>
                  </a:lnTo>
                  <a:lnTo>
                    <a:pt x="76" y="108"/>
                  </a:lnTo>
                  <a:lnTo>
                    <a:pt x="71" y="106"/>
                  </a:lnTo>
                  <a:lnTo>
                    <a:pt x="67" y="105"/>
                  </a:lnTo>
                  <a:lnTo>
                    <a:pt x="62" y="102"/>
                  </a:lnTo>
                  <a:lnTo>
                    <a:pt x="57" y="100"/>
                  </a:lnTo>
                  <a:lnTo>
                    <a:pt x="52" y="97"/>
                  </a:lnTo>
                  <a:lnTo>
                    <a:pt x="45" y="96"/>
                  </a:lnTo>
                  <a:lnTo>
                    <a:pt x="40" y="93"/>
                  </a:lnTo>
                  <a:lnTo>
                    <a:pt x="34" y="92"/>
                  </a:lnTo>
                  <a:lnTo>
                    <a:pt x="29" y="90"/>
                  </a:lnTo>
                  <a:lnTo>
                    <a:pt x="24" y="88"/>
                  </a:lnTo>
                  <a:lnTo>
                    <a:pt x="19" y="86"/>
                  </a:lnTo>
                  <a:lnTo>
                    <a:pt x="14" y="85"/>
                  </a:lnTo>
                  <a:lnTo>
                    <a:pt x="10" y="83"/>
                  </a:lnTo>
                  <a:lnTo>
                    <a:pt x="6" y="82"/>
                  </a:lnTo>
                  <a:lnTo>
                    <a:pt x="1" y="79"/>
                  </a:lnTo>
                  <a:lnTo>
                    <a:pt x="0" y="79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8" name="Freeform 65"/>
            <p:cNvSpPr>
              <a:spLocks/>
            </p:cNvSpPr>
            <p:nvPr/>
          </p:nvSpPr>
          <p:spPr bwMode="auto">
            <a:xfrm>
              <a:off x="4109" y="2113"/>
              <a:ext cx="247" cy="267"/>
            </a:xfrm>
            <a:custGeom>
              <a:avLst/>
              <a:gdLst>
                <a:gd name="T0" fmla="*/ 19 w 247"/>
                <a:gd name="T1" fmla="*/ 4 h 267"/>
                <a:gd name="T2" fmla="*/ 24 w 247"/>
                <a:gd name="T3" fmla="*/ 17 h 267"/>
                <a:gd name="T4" fmla="*/ 28 w 247"/>
                <a:gd name="T5" fmla="*/ 28 h 267"/>
                <a:gd name="T6" fmla="*/ 33 w 247"/>
                <a:gd name="T7" fmla="*/ 41 h 267"/>
                <a:gd name="T8" fmla="*/ 39 w 247"/>
                <a:gd name="T9" fmla="*/ 54 h 267"/>
                <a:gd name="T10" fmla="*/ 47 w 247"/>
                <a:gd name="T11" fmla="*/ 70 h 267"/>
                <a:gd name="T12" fmla="*/ 56 w 247"/>
                <a:gd name="T13" fmla="*/ 85 h 267"/>
                <a:gd name="T14" fmla="*/ 64 w 247"/>
                <a:gd name="T15" fmla="*/ 98 h 267"/>
                <a:gd name="T16" fmla="*/ 76 w 247"/>
                <a:gd name="T17" fmla="*/ 111 h 267"/>
                <a:gd name="T18" fmla="*/ 87 w 247"/>
                <a:gd name="T19" fmla="*/ 121 h 267"/>
                <a:gd name="T20" fmla="*/ 98 w 247"/>
                <a:gd name="T21" fmla="*/ 129 h 267"/>
                <a:gd name="T22" fmla="*/ 110 w 247"/>
                <a:gd name="T23" fmla="*/ 134 h 267"/>
                <a:gd name="T24" fmla="*/ 122 w 247"/>
                <a:gd name="T25" fmla="*/ 137 h 267"/>
                <a:gd name="T26" fmla="*/ 135 w 247"/>
                <a:gd name="T27" fmla="*/ 140 h 267"/>
                <a:gd name="T28" fmla="*/ 147 w 247"/>
                <a:gd name="T29" fmla="*/ 142 h 267"/>
                <a:gd name="T30" fmla="*/ 159 w 247"/>
                <a:gd name="T31" fmla="*/ 142 h 267"/>
                <a:gd name="T32" fmla="*/ 170 w 247"/>
                <a:gd name="T33" fmla="*/ 144 h 267"/>
                <a:gd name="T34" fmla="*/ 181 w 247"/>
                <a:gd name="T35" fmla="*/ 145 h 267"/>
                <a:gd name="T36" fmla="*/ 191 w 247"/>
                <a:gd name="T37" fmla="*/ 146 h 267"/>
                <a:gd name="T38" fmla="*/ 208 w 247"/>
                <a:gd name="T39" fmla="*/ 152 h 267"/>
                <a:gd name="T40" fmla="*/ 218 w 247"/>
                <a:gd name="T41" fmla="*/ 162 h 267"/>
                <a:gd name="T42" fmla="*/ 223 w 247"/>
                <a:gd name="T43" fmla="*/ 175 h 267"/>
                <a:gd name="T44" fmla="*/ 227 w 247"/>
                <a:gd name="T45" fmla="*/ 188 h 267"/>
                <a:gd name="T46" fmla="*/ 227 w 247"/>
                <a:gd name="T47" fmla="*/ 199 h 267"/>
                <a:gd name="T48" fmla="*/ 233 w 247"/>
                <a:gd name="T49" fmla="*/ 200 h 267"/>
                <a:gd name="T50" fmla="*/ 244 w 247"/>
                <a:gd name="T51" fmla="*/ 205 h 267"/>
                <a:gd name="T52" fmla="*/ 247 w 247"/>
                <a:gd name="T53" fmla="*/ 215 h 267"/>
                <a:gd name="T54" fmla="*/ 245 w 247"/>
                <a:gd name="T55" fmla="*/ 228 h 267"/>
                <a:gd name="T56" fmla="*/ 244 w 247"/>
                <a:gd name="T57" fmla="*/ 242 h 267"/>
                <a:gd name="T58" fmla="*/ 239 w 247"/>
                <a:gd name="T59" fmla="*/ 255 h 267"/>
                <a:gd name="T60" fmla="*/ 233 w 247"/>
                <a:gd name="T61" fmla="*/ 266 h 267"/>
                <a:gd name="T62" fmla="*/ 222 w 247"/>
                <a:gd name="T63" fmla="*/ 267 h 267"/>
                <a:gd name="T64" fmla="*/ 211 w 247"/>
                <a:gd name="T65" fmla="*/ 266 h 267"/>
                <a:gd name="T66" fmla="*/ 205 w 247"/>
                <a:gd name="T67" fmla="*/ 218 h 267"/>
                <a:gd name="T68" fmla="*/ 200 w 247"/>
                <a:gd name="T69" fmla="*/ 206 h 267"/>
                <a:gd name="T70" fmla="*/ 194 w 247"/>
                <a:gd name="T71" fmla="*/ 194 h 267"/>
                <a:gd name="T72" fmla="*/ 185 w 247"/>
                <a:gd name="T73" fmla="*/ 181 h 267"/>
                <a:gd name="T74" fmla="*/ 173 w 247"/>
                <a:gd name="T75" fmla="*/ 171 h 267"/>
                <a:gd name="T76" fmla="*/ 157 w 247"/>
                <a:gd name="T77" fmla="*/ 165 h 267"/>
                <a:gd name="T78" fmla="*/ 142 w 247"/>
                <a:gd name="T79" fmla="*/ 162 h 267"/>
                <a:gd name="T80" fmla="*/ 132 w 247"/>
                <a:gd name="T81" fmla="*/ 162 h 267"/>
                <a:gd name="T82" fmla="*/ 116 w 247"/>
                <a:gd name="T83" fmla="*/ 162 h 267"/>
                <a:gd name="T84" fmla="*/ 106 w 247"/>
                <a:gd name="T85" fmla="*/ 162 h 267"/>
                <a:gd name="T86" fmla="*/ 95 w 247"/>
                <a:gd name="T87" fmla="*/ 161 h 267"/>
                <a:gd name="T88" fmla="*/ 85 w 247"/>
                <a:gd name="T89" fmla="*/ 159 h 267"/>
                <a:gd name="T90" fmla="*/ 73 w 247"/>
                <a:gd name="T91" fmla="*/ 155 h 267"/>
                <a:gd name="T92" fmla="*/ 64 w 247"/>
                <a:gd name="T93" fmla="*/ 151 h 267"/>
                <a:gd name="T94" fmla="*/ 53 w 247"/>
                <a:gd name="T95" fmla="*/ 142 h 267"/>
                <a:gd name="T96" fmla="*/ 38 w 247"/>
                <a:gd name="T97" fmla="*/ 127 h 267"/>
                <a:gd name="T98" fmla="*/ 29 w 247"/>
                <a:gd name="T99" fmla="*/ 117 h 267"/>
                <a:gd name="T100" fmla="*/ 23 w 247"/>
                <a:gd name="T101" fmla="*/ 107 h 267"/>
                <a:gd name="T102" fmla="*/ 15 w 247"/>
                <a:gd name="T103" fmla="*/ 97 h 267"/>
                <a:gd name="T104" fmla="*/ 10 w 247"/>
                <a:gd name="T105" fmla="*/ 87 h 267"/>
                <a:gd name="T106" fmla="*/ 2 w 247"/>
                <a:gd name="T107" fmla="*/ 73 h 267"/>
                <a:gd name="T108" fmla="*/ 19 w 247"/>
                <a:gd name="T109" fmla="*/ 0 h 26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47"/>
                <a:gd name="T166" fmla="*/ 0 h 267"/>
                <a:gd name="T167" fmla="*/ 247 w 247"/>
                <a:gd name="T168" fmla="*/ 267 h 26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47" h="267">
                  <a:moveTo>
                    <a:pt x="19" y="0"/>
                  </a:moveTo>
                  <a:lnTo>
                    <a:pt x="19" y="2"/>
                  </a:lnTo>
                  <a:lnTo>
                    <a:pt x="19" y="4"/>
                  </a:lnTo>
                  <a:lnTo>
                    <a:pt x="20" y="8"/>
                  </a:lnTo>
                  <a:lnTo>
                    <a:pt x="23" y="14"/>
                  </a:lnTo>
                  <a:lnTo>
                    <a:pt x="24" y="17"/>
                  </a:lnTo>
                  <a:lnTo>
                    <a:pt x="24" y="21"/>
                  </a:lnTo>
                  <a:lnTo>
                    <a:pt x="27" y="24"/>
                  </a:lnTo>
                  <a:lnTo>
                    <a:pt x="28" y="28"/>
                  </a:lnTo>
                  <a:lnTo>
                    <a:pt x="29" y="32"/>
                  </a:lnTo>
                  <a:lnTo>
                    <a:pt x="32" y="37"/>
                  </a:lnTo>
                  <a:lnTo>
                    <a:pt x="33" y="41"/>
                  </a:lnTo>
                  <a:lnTo>
                    <a:pt x="36" y="46"/>
                  </a:lnTo>
                  <a:lnTo>
                    <a:pt x="37" y="51"/>
                  </a:lnTo>
                  <a:lnTo>
                    <a:pt x="39" y="54"/>
                  </a:lnTo>
                  <a:lnTo>
                    <a:pt x="42" y="59"/>
                  </a:lnTo>
                  <a:lnTo>
                    <a:pt x="44" y="64"/>
                  </a:lnTo>
                  <a:lnTo>
                    <a:pt x="47" y="70"/>
                  </a:lnTo>
                  <a:lnTo>
                    <a:pt x="49" y="75"/>
                  </a:lnTo>
                  <a:lnTo>
                    <a:pt x="52" y="80"/>
                  </a:lnTo>
                  <a:lnTo>
                    <a:pt x="56" y="85"/>
                  </a:lnTo>
                  <a:lnTo>
                    <a:pt x="58" y="88"/>
                  </a:lnTo>
                  <a:lnTo>
                    <a:pt x="61" y="93"/>
                  </a:lnTo>
                  <a:lnTo>
                    <a:pt x="64" y="98"/>
                  </a:lnTo>
                  <a:lnTo>
                    <a:pt x="68" y="103"/>
                  </a:lnTo>
                  <a:lnTo>
                    <a:pt x="72" y="107"/>
                  </a:lnTo>
                  <a:lnTo>
                    <a:pt x="76" y="111"/>
                  </a:lnTo>
                  <a:lnTo>
                    <a:pt x="80" y="115"/>
                  </a:lnTo>
                  <a:lnTo>
                    <a:pt x="83" y="119"/>
                  </a:lnTo>
                  <a:lnTo>
                    <a:pt x="87" y="121"/>
                  </a:lnTo>
                  <a:lnTo>
                    <a:pt x="91" y="124"/>
                  </a:lnTo>
                  <a:lnTo>
                    <a:pt x="93" y="126"/>
                  </a:lnTo>
                  <a:lnTo>
                    <a:pt x="98" y="129"/>
                  </a:lnTo>
                  <a:lnTo>
                    <a:pt x="101" y="131"/>
                  </a:lnTo>
                  <a:lnTo>
                    <a:pt x="106" y="132"/>
                  </a:lnTo>
                  <a:lnTo>
                    <a:pt x="110" y="134"/>
                  </a:lnTo>
                  <a:lnTo>
                    <a:pt x="115" y="136"/>
                  </a:lnTo>
                  <a:lnTo>
                    <a:pt x="118" y="136"/>
                  </a:lnTo>
                  <a:lnTo>
                    <a:pt x="122" y="137"/>
                  </a:lnTo>
                  <a:lnTo>
                    <a:pt x="126" y="139"/>
                  </a:lnTo>
                  <a:lnTo>
                    <a:pt x="131" y="140"/>
                  </a:lnTo>
                  <a:lnTo>
                    <a:pt x="135" y="140"/>
                  </a:lnTo>
                  <a:lnTo>
                    <a:pt x="139" y="141"/>
                  </a:lnTo>
                  <a:lnTo>
                    <a:pt x="144" y="141"/>
                  </a:lnTo>
                  <a:lnTo>
                    <a:pt x="147" y="142"/>
                  </a:lnTo>
                  <a:lnTo>
                    <a:pt x="151" y="142"/>
                  </a:lnTo>
                  <a:lnTo>
                    <a:pt x="155" y="142"/>
                  </a:lnTo>
                  <a:lnTo>
                    <a:pt x="159" y="142"/>
                  </a:lnTo>
                  <a:lnTo>
                    <a:pt x="164" y="144"/>
                  </a:lnTo>
                  <a:lnTo>
                    <a:pt x="166" y="144"/>
                  </a:lnTo>
                  <a:lnTo>
                    <a:pt x="170" y="144"/>
                  </a:lnTo>
                  <a:lnTo>
                    <a:pt x="174" y="144"/>
                  </a:lnTo>
                  <a:lnTo>
                    <a:pt x="178" y="145"/>
                  </a:lnTo>
                  <a:lnTo>
                    <a:pt x="181" y="145"/>
                  </a:lnTo>
                  <a:lnTo>
                    <a:pt x="185" y="145"/>
                  </a:lnTo>
                  <a:lnTo>
                    <a:pt x="188" y="146"/>
                  </a:lnTo>
                  <a:lnTo>
                    <a:pt x="191" y="146"/>
                  </a:lnTo>
                  <a:lnTo>
                    <a:pt x="198" y="149"/>
                  </a:lnTo>
                  <a:lnTo>
                    <a:pt x="203" y="151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59"/>
                  </a:lnTo>
                  <a:lnTo>
                    <a:pt x="218" y="162"/>
                  </a:lnTo>
                  <a:lnTo>
                    <a:pt x="219" y="166"/>
                  </a:lnTo>
                  <a:lnTo>
                    <a:pt x="222" y="171"/>
                  </a:lnTo>
                  <a:lnTo>
                    <a:pt x="223" y="175"/>
                  </a:lnTo>
                  <a:lnTo>
                    <a:pt x="225" y="180"/>
                  </a:lnTo>
                  <a:lnTo>
                    <a:pt x="225" y="184"/>
                  </a:lnTo>
                  <a:lnTo>
                    <a:pt x="227" y="188"/>
                  </a:lnTo>
                  <a:lnTo>
                    <a:pt x="227" y="191"/>
                  </a:lnTo>
                  <a:lnTo>
                    <a:pt x="227" y="195"/>
                  </a:lnTo>
                  <a:lnTo>
                    <a:pt x="227" y="199"/>
                  </a:lnTo>
                  <a:lnTo>
                    <a:pt x="228" y="201"/>
                  </a:lnTo>
                  <a:lnTo>
                    <a:pt x="229" y="200"/>
                  </a:lnTo>
                  <a:lnTo>
                    <a:pt x="233" y="200"/>
                  </a:lnTo>
                  <a:lnTo>
                    <a:pt x="238" y="201"/>
                  </a:lnTo>
                  <a:lnTo>
                    <a:pt x="244" y="204"/>
                  </a:lnTo>
                  <a:lnTo>
                    <a:pt x="244" y="205"/>
                  </a:lnTo>
                  <a:lnTo>
                    <a:pt x="245" y="208"/>
                  </a:lnTo>
                  <a:lnTo>
                    <a:pt x="247" y="210"/>
                  </a:lnTo>
                  <a:lnTo>
                    <a:pt x="247" y="215"/>
                  </a:lnTo>
                  <a:lnTo>
                    <a:pt x="247" y="219"/>
                  </a:lnTo>
                  <a:lnTo>
                    <a:pt x="247" y="223"/>
                  </a:lnTo>
                  <a:lnTo>
                    <a:pt x="245" y="228"/>
                  </a:lnTo>
                  <a:lnTo>
                    <a:pt x="245" y="233"/>
                  </a:lnTo>
                  <a:lnTo>
                    <a:pt x="244" y="238"/>
                  </a:lnTo>
                  <a:lnTo>
                    <a:pt x="244" y="242"/>
                  </a:lnTo>
                  <a:lnTo>
                    <a:pt x="243" y="247"/>
                  </a:lnTo>
                  <a:lnTo>
                    <a:pt x="242" y="252"/>
                  </a:lnTo>
                  <a:lnTo>
                    <a:pt x="239" y="255"/>
                  </a:lnTo>
                  <a:lnTo>
                    <a:pt x="238" y="259"/>
                  </a:lnTo>
                  <a:lnTo>
                    <a:pt x="235" y="263"/>
                  </a:lnTo>
                  <a:lnTo>
                    <a:pt x="233" y="266"/>
                  </a:lnTo>
                  <a:lnTo>
                    <a:pt x="229" y="266"/>
                  </a:lnTo>
                  <a:lnTo>
                    <a:pt x="225" y="267"/>
                  </a:lnTo>
                  <a:lnTo>
                    <a:pt x="222" y="267"/>
                  </a:lnTo>
                  <a:lnTo>
                    <a:pt x="219" y="267"/>
                  </a:lnTo>
                  <a:lnTo>
                    <a:pt x="213" y="266"/>
                  </a:lnTo>
                  <a:lnTo>
                    <a:pt x="211" y="266"/>
                  </a:lnTo>
                  <a:lnTo>
                    <a:pt x="200" y="247"/>
                  </a:lnTo>
                  <a:lnTo>
                    <a:pt x="206" y="220"/>
                  </a:lnTo>
                  <a:lnTo>
                    <a:pt x="205" y="218"/>
                  </a:lnTo>
                  <a:lnTo>
                    <a:pt x="204" y="214"/>
                  </a:lnTo>
                  <a:lnTo>
                    <a:pt x="201" y="210"/>
                  </a:lnTo>
                  <a:lnTo>
                    <a:pt x="200" y="206"/>
                  </a:lnTo>
                  <a:lnTo>
                    <a:pt x="199" y="203"/>
                  </a:lnTo>
                  <a:lnTo>
                    <a:pt x="198" y="199"/>
                  </a:lnTo>
                  <a:lnTo>
                    <a:pt x="194" y="194"/>
                  </a:lnTo>
                  <a:lnTo>
                    <a:pt x="191" y="190"/>
                  </a:lnTo>
                  <a:lnTo>
                    <a:pt x="189" y="185"/>
                  </a:lnTo>
                  <a:lnTo>
                    <a:pt x="185" y="181"/>
                  </a:lnTo>
                  <a:lnTo>
                    <a:pt x="181" y="178"/>
                  </a:lnTo>
                  <a:lnTo>
                    <a:pt x="178" y="174"/>
                  </a:lnTo>
                  <a:lnTo>
                    <a:pt x="173" y="171"/>
                  </a:lnTo>
                  <a:lnTo>
                    <a:pt x="169" y="169"/>
                  </a:lnTo>
                  <a:lnTo>
                    <a:pt x="162" y="166"/>
                  </a:lnTo>
                  <a:lnTo>
                    <a:pt x="157" y="165"/>
                  </a:lnTo>
                  <a:lnTo>
                    <a:pt x="151" y="164"/>
                  </a:lnTo>
                  <a:lnTo>
                    <a:pt x="146" y="164"/>
                  </a:lnTo>
                  <a:lnTo>
                    <a:pt x="142" y="162"/>
                  </a:lnTo>
                  <a:lnTo>
                    <a:pt x="139" y="162"/>
                  </a:lnTo>
                  <a:lnTo>
                    <a:pt x="135" y="162"/>
                  </a:lnTo>
                  <a:lnTo>
                    <a:pt x="132" y="162"/>
                  </a:lnTo>
                  <a:lnTo>
                    <a:pt x="126" y="162"/>
                  </a:lnTo>
                  <a:lnTo>
                    <a:pt x="120" y="164"/>
                  </a:lnTo>
                  <a:lnTo>
                    <a:pt x="116" y="162"/>
                  </a:lnTo>
                  <a:lnTo>
                    <a:pt x="112" y="162"/>
                  </a:lnTo>
                  <a:lnTo>
                    <a:pt x="110" y="162"/>
                  </a:lnTo>
                  <a:lnTo>
                    <a:pt x="106" y="162"/>
                  </a:lnTo>
                  <a:lnTo>
                    <a:pt x="102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1" y="161"/>
                  </a:lnTo>
                  <a:lnTo>
                    <a:pt x="88" y="160"/>
                  </a:lnTo>
                  <a:lnTo>
                    <a:pt x="85" y="159"/>
                  </a:lnTo>
                  <a:lnTo>
                    <a:pt x="81" y="157"/>
                  </a:lnTo>
                  <a:lnTo>
                    <a:pt x="77" y="156"/>
                  </a:lnTo>
                  <a:lnTo>
                    <a:pt x="73" y="155"/>
                  </a:lnTo>
                  <a:lnTo>
                    <a:pt x="71" y="154"/>
                  </a:lnTo>
                  <a:lnTo>
                    <a:pt x="67" y="151"/>
                  </a:lnTo>
                  <a:lnTo>
                    <a:pt x="64" y="151"/>
                  </a:lnTo>
                  <a:lnTo>
                    <a:pt x="61" y="147"/>
                  </a:lnTo>
                  <a:lnTo>
                    <a:pt x="57" y="145"/>
                  </a:lnTo>
                  <a:lnTo>
                    <a:pt x="53" y="142"/>
                  </a:lnTo>
                  <a:lnTo>
                    <a:pt x="51" y="140"/>
                  </a:lnTo>
                  <a:lnTo>
                    <a:pt x="44" y="134"/>
                  </a:lnTo>
                  <a:lnTo>
                    <a:pt x="38" y="127"/>
                  </a:lnTo>
                  <a:lnTo>
                    <a:pt x="36" y="124"/>
                  </a:lnTo>
                  <a:lnTo>
                    <a:pt x="33" y="120"/>
                  </a:lnTo>
                  <a:lnTo>
                    <a:pt x="29" y="117"/>
                  </a:lnTo>
                  <a:lnTo>
                    <a:pt x="27" y="113"/>
                  </a:lnTo>
                  <a:lnTo>
                    <a:pt x="24" y="110"/>
                  </a:lnTo>
                  <a:lnTo>
                    <a:pt x="23" y="107"/>
                  </a:lnTo>
                  <a:lnTo>
                    <a:pt x="20" y="103"/>
                  </a:lnTo>
                  <a:lnTo>
                    <a:pt x="18" y="100"/>
                  </a:lnTo>
                  <a:lnTo>
                    <a:pt x="15" y="97"/>
                  </a:lnTo>
                  <a:lnTo>
                    <a:pt x="13" y="93"/>
                  </a:lnTo>
                  <a:lnTo>
                    <a:pt x="12" y="90"/>
                  </a:lnTo>
                  <a:lnTo>
                    <a:pt x="10" y="87"/>
                  </a:lnTo>
                  <a:lnTo>
                    <a:pt x="7" y="82"/>
                  </a:lnTo>
                  <a:lnTo>
                    <a:pt x="4" y="77"/>
                  </a:lnTo>
                  <a:lnTo>
                    <a:pt x="2" y="73"/>
                  </a:lnTo>
                  <a:lnTo>
                    <a:pt x="2" y="70"/>
                  </a:lnTo>
                  <a:lnTo>
                    <a:pt x="0" y="67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59" name="Freeform 66"/>
            <p:cNvSpPr>
              <a:spLocks/>
            </p:cNvSpPr>
            <p:nvPr/>
          </p:nvSpPr>
          <p:spPr bwMode="auto">
            <a:xfrm>
              <a:off x="4107" y="2175"/>
              <a:ext cx="230" cy="175"/>
            </a:xfrm>
            <a:custGeom>
              <a:avLst/>
              <a:gdLst>
                <a:gd name="T0" fmla="*/ 202 w 230"/>
                <a:gd name="T1" fmla="*/ 158 h 175"/>
                <a:gd name="T2" fmla="*/ 201 w 230"/>
                <a:gd name="T3" fmla="*/ 147 h 175"/>
                <a:gd name="T4" fmla="*/ 196 w 230"/>
                <a:gd name="T5" fmla="*/ 133 h 175"/>
                <a:gd name="T6" fmla="*/ 190 w 230"/>
                <a:gd name="T7" fmla="*/ 119 h 175"/>
                <a:gd name="T8" fmla="*/ 178 w 230"/>
                <a:gd name="T9" fmla="*/ 111 h 175"/>
                <a:gd name="T10" fmla="*/ 161 w 230"/>
                <a:gd name="T11" fmla="*/ 104 h 175"/>
                <a:gd name="T12" fmla="*/ 148 w 230"/>
                <a:gd name="T13" fmla="*/ 103 h 175"/>
                <a:gd name="T14" fmla="*/ 137 w 230"/>
                <a:gd name="T15" fmla="*/ 103 h 175"/>
                <a:gd name="T16" fmla="*/ 125 w 230"/>
                <a:gd name="T17" fmla="*/ 103 h 175"/>
                <a:gd name="T18" fmla="*/ 114 w 230"/>
                <a:gd name="T19" fmla="*/ 102 h 175"/>
                <a:gd name="T20" fmla="*/ 102 w 230"/>
                <a:gd name="T21" fmla="*/ 100 h 175"/>
                <a:gd name="T22" fmla="*/ 90 w 230"/>
                <a:gd name="T23" fmla="*/ 99 h 175"/>
                <a:gd name="T24" fmla="*/ 78 w 230"/>
                <a:gd name="T25" fmla="*/ 95 h 175"/>
                <a:gd name="T26" fmla="*/ 68 w 230"/>
                <a:gd name="T27" fmla="*/ 90 h 175"/>
                <a:gd name="T28" fmla="*/ 56 w 230"/>
                <a:gd name="T29" fmla="*/ 83 h 175"/>
                <a:gd name="T30" fmla="*/ 46 w 230"/>
                <a:gd name="T31" fmla="*/ 74 h 175"/>
                <a:gd name="T32" fmla="*/ 38 w 230"/>
                <a:gd name="T33" fmla="*/ 64 h 175"/>
                <a:gd name="T34" fmla="*/ 27 w 230"/>
                <a:gd name="T35" fmla="*/ 53 h 175"/>
                <a:gd name="T36" fmla="*/ 20 w 230"/>
                <a:gd name="T37" fmla="*/ 43 h 175"/>
                <a:gd name="T38" fmla="*/ 15 w 230"/>
                <a:gd name="T39" fmla="*/ 31 h 175"/>
                <a:gd name="T40" fmla="*/ 9 w 230"/>
                <a:gd name="T41" fmla="*/ 21 h 175"/>
                <a:gd name="T42" fmla="*/ 1 w 230"/>
                <a:gd name="T43" fmla="*/ 5 h 175"/>
                <a:gd name="T44" fmla="*/ 31 w 230"/>
                <a:gd name="T45" fmla="*/ 2 h 175"/>
                <a:gd name="T46" fmla="*/ 38 w 230"/>
                <a:gd name="T47" fmla="*/ 14 h 175"/>
                <a:gd name="T48" fmla="*/ 48 w 230"/>
                <a:gd name="T49" fmla="*/ 29 h 175"/>
                <a:gd name="T50" fmla="*/ 55 w 230"/>
                <a:gd name="T51" fmla="*/ 40 h 175"/>
                <a:gd name="T52" fmla="*/ 63 w 230"/>
                <a:gd name="T53" fmla="*/ 51 h 175"/>
                <a:gd name="T54" fmla="*/ 71 w 230"/>
                <a:gd name="T55" fmla="*/ 63 h 175"/>
                <a:gd name="T56" fmla="*/ 82 w 230"/>
                <a:gd name="T57" fmla="*/ 74 h 175"/>
                <a:gd name="T58" fmla="*/ 93 w 230"/>
                <a:gd name="T59" fmla="*/ 84 h 175"/>
                <a:gd name="T60" fmla="*/ 103 w 230"/>
                <a:gd name="T61" fmla="*/ 92 h 175"/>
                <a:gd name="T62" fmla="*/ 113 w 230"/>
                <a:gd name="T63" fmla="*/ 95 h 175"/>
                <a:gd name="T64" fmla="*/ 123 w 230"/>
                <a:gd name="T65" fmla="*/ 98 h 175"/>
                <a:gd name="T66" fmla="*/ 133 w 230"/>
                <a:gd name="T67" fmla="*/ 99 h 175"/>
                <a:gd name="T68" fmla="*/ 148 w 230"/>
                <a:gd name="T69" fmla="*/ 97 h 175"/>
                <a:gd name="T70" fmla="*/ 158 w 230"/>
                <a:gd name="T71" fmla="*/ 95 h 175"/>
                <a:gd name="T72" fmla="*/ 176 w 230"/>
                <a:gd name="T73" fmla="*/ 93 h 175"/>
                <a:gd name="T74" fmla="*/ 192 w 230"/>
                <a:gd name="T75" fmla="*/ 95 h 175"/>
                <a:gd name="T76" fmla="*/ 207 w 230"/>
                <a:gd name="T77" fmla="*/ 106 h 175"/>
                <a:gd name="T78" fmla="*/ 217 w 230"/>
                <a:gd name="T79" fmla="*/ 122 h 175"/>
                <a:gd name="T80" fmla="*/ 224 w 230"/>
                <a:gd name="T81" fmla="*/ 139 h 175"/>
                <a:gd name="T82" fmla="*/ 227 w 230"/>
                <a:gd name="T83" fmla="*/ 157 h 175"/>
                <a:gd name="T84" fmla="*/ 229 w 230"/>
                <a:gd name="T85" fmla="*/ 168 h 175"/>
                <a:gd name="T86" fmla="*/ 230 w 230"/>
                <a:gd name="T87" fmla="*/ 175 h 17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30"/>
                <a:gd name="T133" fmla="*/ 0 h 175"/>
                <a:gd name="T134" fmla="*/ 230 w 230"/>
                <a:gd name="T135" fmla="*/ 175 h 17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30" h="175">
                  <a:moveTo>
                    <a:pt x="202" y="166"/>
                  </a:moveTo>
                  <a:lnTo>
                    <a:pt x="202" y="163"/>
                  </a:lnTo>
                  <a:lnTo>
                    <a:pt x="202" y="158"/>
                  </a:lnTo>
                  <a:lnTo>
                    <a:pt x="201" y="155"/>
                  </a:lnTo>
                  <a:lnTo>
                    <a:pt x="201" y="151"/>
                  </a:lnTo>
                  <a:lnTo>
                    <a:pt x="201" y="147"/>
                  </a:lnTo>
                  <a:lnTo>
                    <a:pt x="200" y="143"/>
                  </a:lnTo>
                  <a:lnTo>
                    <a:pt x="198" y="137"/>
                  </a:lnTo>
                  <a:lnTo>
                    <a:pt x="196" y="133"/>
                  </a:lnTo>
                  <a:lnTo>
                    <a:pt x="195" y="128"/>
                  </a:lnTo>
                  <a:lnTo>
                    <a:pt x="192" y="123"/>
                  </a:lnTo>
                  <a:lnTo>
                    <a:pt x="190" y="119"/>
                  </a:lnTo>
                  <a:lnTo>
                    <a:pt x="186" y="116"/>
                  </a:lnTo>
                  <a:lnTo>
                    <a:pt x="182" y="112"/>
                  </a:lnTo>
                  <a:lnTo>
                    <a:pt x="178" y="111"/>
                  </a:lnTo>
                  <a:lnTo>
                    <a:pt x="173" y="107"/>
                  </a:lnTo>
                  <a:lnTo>
                    <a:pt x="168" y="106"/>
                  </a:lnTo>
                  <a:lnTo>
                    <a:pt x="161" y="104"/>
                  </a:lnTo>
                  <a:lnTo>
                    <a:pt x="156" y="103"/>
                  </a:lnTo>
                  <a:lnTo>
                    <a:pt x="152" y="103"/>
                  </a:lnTo>
                  <a:lnTo>
                    <a:pt x="148" y="103"/>
                  </a:lnTo>
                  <a:lnTo>
                    <a:pt x="144" y="103"/>
                  </a:lnTo>
                  <a:lnTo>
                    <a:pt x="141" y="103"/>
                  </a:lnTo>
                  <a:lnTo>
                    <a:pt x="137" y="103"/>
                  </a:lnTo>
                  <a:lnTo>
                    <a:pt x="133" y="103"/>
                  </a:lnTo>
                  <a:lnTo>
                    <a:pt x="129" y="103"/>
                  </a:lnTo>
                  <a:lnTo>
                    <a:pt x="125" y="103"/>
                  </a:lnTo>
                  <a:lnTo>
                    <a:pt x="122" y="102"/>
                  </a:lnTo>
                  <a:lnTo>
                    <a:pt x="118" y="102"/>
                  </a:lnTo>
                  <a:lnTo>
                    <a:pt x="114" y="102"/>
                  </a:lnTo>
                  <a:lnTo>
                    <a:pt x="110" y="102"/>
                  </a:lnTo>
                  <a:lnTo>
                    <a:pt x="105" y="100"/>
                  </a:lnTo>
                  <a:lnTo>
                    <a:pt x="102" y="100"/>
                  </a:lnTo>
                  <a:lnTo>
                    <a:pt x="98" y="100"/>
                  </a:lnTo>
                  <a:lnTo>
                    <a:pt x="94" y="100"/>
                  </a:lnTo>
                  <a:lnTo>
                    <a:pt x="90" y="99"/>
                  </a:lnTo>
                  <a:lnTo>
                    <a:pt x="85" y="98"/>
                  </a:lnTo>
                  <a:lnTo>
                    <a:pt x="82" y="97"/>
                  </a:lnTo>
                  <a:lnTo>
                    <a:pt x="78" y="95"/>
                  </a:lnTo>
                  <a:lnTo>
                    <a:pt x="74" y="93"/>
                  </a:lnTo>
                  <a:lnTo>
                    <a:pt x="70" y="92"/>
                  </a:lnTo>
                  <a:lnTo>
                    <a:pt x="68" y="90"/>
                  </a:lnTo>
                  <a:lnTo>
                    <a:pt x="64" y="89"/>
                  </a:lnTo>
                  <a:lnTo>
                    <a:pt x="59" y="85"/>
                  </a:lnTo>
                  <a:lnTo>
                    <a:pt x="56" y="83"/>
                  </a:lnTo>
                  <a:lnTo>
                    <a:pt x="53" y="80"/>
                  </a:lnTo>
                  <a:lnTo>
                    <a:pt x="49" y="78"/>
                  </a:lnTo>
                  <a:lnTo>
                    <a:pt x="46" y="74"/>
                  </a:lnTo>
                  <a:lnTo>
                    <a:pt x="43" y="70"/>
                  </a:lnTo>
                  <a:lnTo>
                    <a:pt x="39" y="67"/>
                  </a:lnTo>
                  <a:lnTo>
                    <a:pt x="38" y="64"/>
                  </a:lnTo>
                  <a:lnTo>
                    <a:pt x="34" y="60"/>
                  </a:lnTo>
                  <a:lnTo>
                    <a:pt x="31" y="57"/>
                  </a:lnTo>
                  <a:lnTo>
                    <a:pt x="27" y="53"/>
                  </a:lnTo>
                  <a:lnTo>
                    <a:pt x="26" y="49"/>
                  </a:lnTo>
                  <a:lnTo>
                    <a:pt x="22" y="46"/>
                  </a:lnTo>
                  <a:lnTo>
                    <a:pt x="20" y="43"/>
                  </a:lnTo>
                  <a:lnTo>
                    <a:pt x="19" y="39"/>
                  </a:lnTo>
                  <a:lnTo>
                    <a:pt x="16" y="35"/>
                  </a:lnTo>
                  <a:lnTo>
                    <a:pt x="15" y="31"/>
                  </a:lnTo>
                  <a:lnTo>
                    <a:pt x="12" y="28"/>
                  </a:lnTo>
                  <a:lnTo>
                    <a:pt x="10" y="24"/>
                  </a:lnTo>
                  <a:lnTo>
                    <a:pt x="9" y="21"/>
                  </a:lnTo>
                  <a:lnTo>
                    <a:pt x="5" y="15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1" y="2"/>
                  </a:lnTo>
                  <a:lnTo>
                    <a:pt x="32" y="5"/>
                  </a:lnTo>
                  <a:lnTo>
                    <a:pt x="35" y="9"/>
                  </a:lnTo>
                  <a:lnTo>
                    <a:pt x="38" y="14"/>
                  </a:lnTo>
                  <a:lnTo>
                    <a:pt x="41" y="19"/>
                  </a:lnTo>
                  <a:lnTo>
                    <a:pt x="45" y="25"/>
                  </a:lnTo>
                  <a:lnTo>
                    <a:pt x="48" y="29"/>
                  </a:lnTo>
                  <a:lnTo>
                    <a:pt x="50" y="33"/>
                  </a:lnTo>
                  <a:lnTo>
                    <a:pt x="53" y="36"/>
                  </a:lnTo>
                  <a:lnTo>
                    <a:pt x="55" y="40"/>
                  </a:lnTo>
                  <a:lnTo>
                    <a:pt x="58" y="44"/>
                  </a:lnTo>
                  <a:lnTo>
                    <a:pt x="60" y="48"/>
                  </a:lnTo>
                  <a:lnTo>
                    <a:pt x="63" y="51"/>
                  </a:lnTo>
                  <a:lnTo>
                    <a:pt x="66" y="55"/>
                  </a:lnTo>
                  <a:lnTo>
                    <a:pt x="69" y="59"/>
                  </a:lnTo>
                  <a:lnTo>
                    <a:pt x="71" y="63"/>
                  </a:lnTo>
                  <a:lnTo>
                    <a:pt x="75" y="67"/>
                  </a:lnTo>
                  <a:lnTo>
                    <a:pt x="79" y="70"/>
                  </a:lnTo>
                  <a:lnTo>
                    <a:pt x="82" y="74"/>
                  </a:lnTo>
                  <a:lnTo>
                    <a:pt x="85" y="78"/>
                  </a:lnTo>
                  <a:lnTo>
                    <a:pt x="89" y="80"/>
                  </a:lnTo>
                  <a:lnTo>
                    <a:pt x="93" y="84"/>
                  </a:lnTo>
                  <a:lnTo>
                    <a:pt x="95" y="87"/>
                  </a:lnTo>
                  <a:lnTo>
                    <a:pt x="99" y="89"/>
                  </a:lnTo>
                  <a:lnTo>
                    <a:pt x="103" y="92"/>
                  </a:lnTo>
                  <a:lnTo>
                    <a:pt x="107" y="94"/>
                  </a:lnTo>
                  <a:lnTo>
                    <a:pt x="109" y="94"/>
                  </a:lnTo>
                  <a:lnTo>
                    <a:pt x="113" y="95"/>
                  </a:lnTo>
                  <a:lnTo>
                    <a:pt x="115" y="97"/>
                  </a:lnTo>
                  <a:lnTo>
                    <a:pt x="119" y="98"/>
                  </a:lnTo>
                  <a:lnTo>
                    <a:pt x="123" y="98"/>
                  </a:lnTo>
                  <a:lnTo>
                    <a:pt x="125" y="99"/>
                  </a:lnTo>
                  <a:lnTo>
                    <a:pt x="129" y="99"/>
                  </a:lnTo>
                  <a:lnTo>
                    <a:pt x="133" y="99"/>
                  </a:lnTo>
                  <a:lnTo>
                    <a:pt x="138" y="99"/>
                  </a:lnTo>
                  <a:lnTo>
                    <a:pt x="146" y="98"/>
                  </a:lnTo>
                  <a:lnTo>
                    <a:pt x="148" y="97"/>
                  </a:lnTo>
                  <a:lnTo>
                    <a:pt x="152" y="97"/>
                  </a:lnTo>
                  <a:lnTo>
                    <a:pt x="154" y="95"/>
                  </a:lnTo>
                  <a:lnTo>
                    <a:pt x="158" y="95"/>
                  </a:lnTo>
                  <a:lnTo>
                    <a:pt x="163" y="94"/>
                  </a:lnTo>
                  <a:lnTo>
                    <a:pt x="169" y="93"/>
                  </a:lnTo>
                  <a:lnTo>
                    <a:pt x="176" y="93"/>
                  </a:lnTo>
                  <a:lnTo>
                    <a:pt x="181" y="93"/>
                  </a:lnTo>
                  <a:lnTo>
                    <a:pt x="187" y="93"/>
                  </a:lnTo>
                  <a:lnTo>
                    <a:pt x="192" y="95"/>
                  </a:lnTo>
                  <a:lnTo>
                    <a:pt x="197" y="98"/>
                  </a:lnTo>
                  <a:lnTo>
                    <a:pt x="202" y="102"/>
                  </a:lnTo>
                  <a:lnTo>
                    <a:pt x="207" y="106"/>
                  </a:lnTo>
                  <a:lnTo>
                    <a:pt x="211" y="111"/>
                  </a:lnTo>
                  <a:lnTo>
                    <a:pt x="213" y="116"/>
                  </a:lnTo>
                  <a:lnTo>
                    <a:pt x="217" y="122"/>
                  </a:lnTo>
                  <a:lnTo>
                    <a:pt x="220" y="127"/>
                  </a:lnTo>
                  <a:lnTo>
                    <a:pt x="222" y="134"/>
                  </a:lnTo>
                  <a:lnTo>
                    <a:pt x="224" y="139"/>
                  </a:lnTo>
                  <a:lnTo>
                    <a:pt x="226" y="146"/>
                  </a:lnTo>
                  <a:lnTo>
                    <a:pt x="226" y="151"/>
                  </a:lnTo>
                  <a:lnTo>
                    <a:pt x="227" y="157"/>
                  </a:lnTo>
                  <a:lnTo>
                    <a:pt x="229" y="161"/>
                  </a:lnTo>
                  <a:lnTo>
                    <a:pt x="229" y="166"/>
                  </a:lnTo>
                  <a:lnTo>
                    <a:pt x="229" y="168"/>
                  </a:lnTo>
                  <a:lnTo>
                    <a:pt x="229" y="171"/>
                  </a:lnTo>
                  <a:lnTo>
                    <a:pt x="229" y="173"/>
                  </a:lnTo>
                  <a:lnTo>
                    <a:pt x="230" y="175"/>
                  </a:lnTo>
                  <a:lnTo>
                    <a:pt x="202" y="166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0" name="Freeform 67"/>
            <p:cNvSpPr>
              <a:spLocks/>
            </p:cNvSpPr>
            <p:nvPr/>
          </p:nvSpPr>
          <p:spPr bwMode="auto">
            <a:xfrm>
              <a:off x="4312" y="2350"/>
              <a:ext cx="29" cy="666"/>
            </a:xfrm>
            <a:custGeom>
              <a:avLst/>
              <a:gdLst>
                <a:gd name="T0" fmla="*/ 11 w 29"/>
                <a:gd name="T1" fmla="*/ 0 h 666"/>
                <a:gd name="T2" fmla="*/ 29 w 29"/>
                <a:gd name="T3" fmla="*/ 2 h 666"/>
                <a:gd name="T4" fmla="*/ 27 w 29"/>
                <a:gd name="T5" fmla="*/ 666 h 666"/>
                <a:gd name="T6" fmla="*/ 0 w 29"/>
                <a:gd name="T7" fmla="*/ 662 h 666"/>
                <a:gd name="T8" fmla="*/ 11 w 29"/>
                <a:gd name="T9" fmla="*/ 0 h 666"/>
                <a:gd name="T10" fmla="*/ 11 w 29"/>
                <a:gd name="T11" fmla="*/ 0 h 6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666"/>
                <a:gd name="T20" fmla="*/ 29 w 29"/>
                <a:gd name="T21" fmla="*/ 666 h 6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666">
                  <a:moveTo>
                    <a:pt x="11" y="0"/>
                  </a:moveTo>
                  <a:lnTo>
                    <a:pt x="29" y="2"/>
                  </a:lnTo>
                  <a:lnTo>
                    <a:pt x="27" y="666"/>
                  </a:lnTo>
                  <a:lnTo>
                    <a:pt x="0" y="66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1" name="Freeform 68"/>
            <p:cNvSpPr>
              <a:spLocks/>
            </p:cNvSpPr>
            <p:nvPr/>
          </p:nvSpPr>
          <p:spPr bwMode="auto">
            <a:xfrm>
              <a:off x="4317" y="2350"/>
              <a:ext cx="19" cy="408"/>
            </a:xfrm>
            <a:custGeom>
              <a:avLst/>
              <a:gdLst>
                <a:gd name="T0" fmla="*/ 8 w 19"/>
                <a:gd name="T1" fmla="*/ 0 h 408"/>
                <a:gd name="T2" fmla="*/ 19 w 19"/>
                <a:gd name="T3" fmla="*/ 49 h 408"/>
                <a:gd name="T4" fmla="*/ 11 w 19"/>
                <a:gd name="T5" fmla="*/ 169 h 408"/>
                <a:gd name="T6" fmla="*/ 19 w 19"/>
                <a:gd name="T7" fmla="*/ 231 h 408"/>
                <a:gd name="T8" fmla="*/ 0 w 19"/>
                <a:gd name="T9" fmla="*/ 408 h 408"/>
                <a:gd name="T10" fmla="*/ 8 w 19"/>
                <a:gd name="T11" fmla="*/ 0 h 408"/>
                <a:gd name="T12" fmla="*/ 8 w 19"/>
                <a:gd name="T13" fmla="*/ 0 h 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408"/>
                <a:gd name="T23" fmla="*/ 19 w 19"/>
                <a:gd name="T24" fmla="*/ 408 h 40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408">
                  <a:moveTo>
                    <a:pt x="8" y="0"/>
                  </a:moveTo>
                  <a:lnTo>
                    <a:pt x="19" y="49"/>
                  </a:lnTo>
                  <a:lnTo>
                    <a:pt x="11" y="169"/>
                  </a:lnTo>
                  <a:lnTo>
                    <a:pt x="19" y="231"/>
                  </a:lnTo>
                  <a:lnTo>
                    <a:pt x="0" y="408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2" name="Freeform 69"/>
            <p:cNvSpPr>
              <a:spLocks/>
            </p:cNvSpPr>
            <p:nvPr/>
          </p:nvSpPr>
          <p:spPr bwMode="auto">
            <a:xfrm>
              <a:off x="4175" y="2360"/>
              <a:ext cx="140" cy="428"/>
            </a:xfrm>
            <a:custGeom>
              <a:avLst/>
              <a:gdLst>
                <a:gd name="T0" fmla="*/ 140 w 140"/>
                <a:gd name="T1" fmla="*/ 7 h 428"/>
                <a:gd name="T2" fmla="*/ 125 w 140"/>
                <a:gd name="T3" fmla="*/ 73 h 428"/>
                <a:gd name="T4" fmla="*/ 27 w 140"/>
                <a:gd name="T5" fmla="*/ 364 h 428"/>
                <a:gd name="T6" fmla="*/ 0 w 140"/>
                <a:gd name="T7" fmla="*/ 428 h 428"/>
                <a:gd name="T8" fmla="*/ 135 w 140"/>
                <a:gd name="T9" fmla="*/ 0 h 428"/>
                <a:gd name="T10" fmla="*/ 140 w 140"/>
                <a:gd name="T11" fmla="*/ 7 h 428"/>
                <a:gd name="T12" fmla="*/ 140 w 140"/>
                <a:gd name="T13" fmla="*/ 7 h 4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0"/>
                <a:gd name="T22" fmla="*/ 0 h 428"/>
                <a:gd name="T23" fmla="*/ 140 w 140"/>
                <a:gd name="T24" fmla="*/ 428 h 4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0" h="428">
                  <a:moveTo>
                    <a:pt x="140" y="7"/>
                  </a:moveTo>
                  <a:lnTo>
                    <a:pt x="125" y="73"/>
                  </a:lnTo>
                  <a:lnTo>
                    <a:pt x="27" y="364"/>
                  </a:lnTo>
                  <a:lnTo>
                    <a:pt x="0" y="428"/>
                  </a:lnTo>
                  <a:lnTo>
                    <a:pt x="135" y="0"/>
                  </a:lnTo>
                  <a:lnTo>
                    <a:pt x="140" y="7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3" name="Freeform 70"/>
            <p:cNvSpPr>
              <a:spLocks/>
            </p:cNvSpPr>
            <p:nvPr/>
          </p:nvSpPr>
          <p:spPr bwMode="auto">
            <a:xfrm>
              <a:off x="4353" y="2414"/>
              <a:ext cx="112" cy="354"/>
            </a:xfrm>
            <a:custGeom>
              <a:avLst/>
              <a:gdLst>
                <a:gd name="T0" fmla="*/ 0 w 112"/>
                <a:gd name="T1" fmla="*/ 0 h 354"/>
                <a:gd name="T2" fmla="*/ 23 w 112"/>
                <a:gd name="T3" fmla="*/ 35 h 354"/>
                <a:gd name="T4" fmla="*/ 106 w 112"/>
                <a:gd name="T5" fmla="*/ 301 h 354"/>
                <a:gd name="T6" fmla="*/ 112 w 112"/>
                <a:gd name="T7" fmla="*/ 354 h 354"/>
                <a:gd name="T8" fmla="*/ 0 w 112"/>
                <a:gd name="T9" fmla="*/ 0 h 354"/>
                <a:gd name="T10" fmla="*/ 0 w 112"/>
                <a:gd name="T11" fmla="*/ 0 h 3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2"/>
                <a:gd name="T19" fmla="*/ 0 h 354"/>
                <a:gd name="T20" fmla="*/ 112 w 112"/>
                <a:gd name="T21" fmla="*/ 354 h 35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2" h="354">
                  <a:moveTo>
                    <a:pt x="0" y="0"/>
                  </a:moveTo>
                  <a:lnTo>
                    <a:pt x="23" y="35"/>
                  </a:lnTo>
                  <a:lnTo>
                    <a:pt x="106" y="301"/>
                  </a:lnTo>
                  <a:lnTo>
                    <a:pt x="112" y="3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4" name="Freeform 71"/>
            <p:cNvSpPr>
              <a:spLocks/>
            </p:cNvSpPr>
            <p:nvPr/>
          </p:nvSpPr>
          <p:spPr bwMode="auto">
            <a:xfrm>
              <a:off x="4280" y="2282"/>
              <a:ext cx="45" cy="64"/>
            </a:xfrm>
            <a:custGeom>
              <a:avLst/>
              <a:gdLst>
                <a:gd name="T0" fmla="*/ 0 w 45"/>
                <a:gd name="T1" fmla="*/ 0 h 64"/>
                <a:gd name="T2" fmla="*/ 29 w 45"/>
                <a:gd name="T3" fmla="*/ 19 h 64"/>
                <a:gd name="T4" fmla="*/ 45 w 45"/>
                <a:gd name="T5" fmla="*/ 54 h 64"/>
                <a:gd name="T6" fmla="*/ 32 w 45"/>
                <a:gd name="T7" fmla="*/ 64 h 64"/>
                <a:gd name="T8" fmla="*/ 19 w 45"/>
                <a:gd name="T9" fmla="*/ 27 h 64"/>
                <a:gd name="T10" fmla="*/ 0 w 45"/>
                <a:gd name="T11" fmla="*/ 0 h 64"/>
                <a:gd name="T12" fmla="*/ 0 w 45"/>
                <a:gd name="T13" fmla="*/ 0 h 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5"/>
                <a:gd name="T22" fmla="*/ 0 h 64"/>
                <a:gd name="T23" fmla="*/ 45 w 45"/>
                <a:gd name="T24" fmla="*/ 64 h 6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5" h="64">
                  <a:moveTo>
                    <a:pt x="0" y="0"/>
                  </a:moveTo>
                  <a:lnTo>
                    <a:pt x="29" y="19"/>
                  </a:lnTo>
                  <a:lnTo>
                    <a:pt x="45" y="54"/>
                  </a:lnTo>
                  <a:lnTo>
                    <a:pt x="32" y="64"/>
                  </a:lnTo>
                  <a:lnTo>
                    <a:pt x="19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5" name="Freeform 72"/>
            <p:cNvSpPr>
              <a:spLocks/>
            </p:cNvSpPr>
            <p:nvPr/>
          </p:nvSpPr>
          <p:spPr bwMode="auto">
            <a:xfrm>
              <a:off x="3961" y="1974"/>
              <a:ext cx="187" cy="1180"/>
            </a:xfrm>
            <a:custGeom>
              <a:avLst/>
              <a:gdLst>
                <a:gd name="T0" fmla="*/ 138 w 187"/>
                <a:gd name="T1" fmla="*/ 44 h 1180"/>
                <a:gd name="T2" fmla="*/ 140 w 187"/>
                <a:gd name="T3" fmla="*/ 23 h 1180"/>
                <a:gd name="T4" fmla="*/ 157 w 187"/>
                <a:gd name="T5" fmla="*/ 4 h 1180"/>
                <a:gd name="T6" fmla="*/ 172 w 187"/>
                <a:gd name="T7" fmla="*/ 6 h 1180"/>
                <a:gd name="T8" fmla="*/ 180 w 187"/>
                <a:gd name="T9" fmla="*/ 40 h 1180"/>
                <a:gd name="T10" fmla="*/ 166 w 187"/>
                <a:gd name="T11" fmla="*/ 64 h 1180"/>
                <a:gd name="T12" fmla="*/ 171 w 187"/>
                <a:gd name="T13" fmla="*/ 77 h 1180"/>
                <a:gd name="T14" fmla="*/ 178 w 187"/>
                <a:gd name="T15" fmla="*/ 102 h 1180"/>
                <a:gd name="T16" fmla="*/ 185 w 187"/>
                <a:gd name="T17" fmla="*/ 131 h 1180"/>
                <a:gd name="T18" fmla="*/ 187 w 187"/>
                <a:gd name="T19" fmla="*/ 161 h 1180"/>
                <a:gd name="T20" fmla="*/ 184 w 187"/>
                <a:gd name="T21" fmla="*/ 191 h 1180"/>
                <a:gd name="T22" fmla="*/ 170 w 187"/>
                <a:gd name="T23" fmla="*/ 219 h 1180"/>
                <a:gd name="T24" fmla="*/ 155 w 187"/>
                <a:gd name="T25" fmla="*/ 239 h 1180"/>
                <a:gd name="T26" fmla="*/ 151 w 187"/>
                <a:gd name="T27" fmla="*/ 252 h 1180"/>
                <a:gd name="T28" fmla="*/ 151 w 187"/>
                <a:gd name="T29" fmla="*/ 275 h 1180"/>
                <a:gd name="T30" fmla="*/ 152 w 187"/>
                <a:gd name="T31" fmla="*/ 296 h 1180"/>
                <a:gd name="T32" fmla="*/ 153 w 187"/>
                <a:gd name="T33" fmla="*/ 323 h 1180"/>
                <a:gd name="T34" fmla="*/ 153 w 187"/>
                <a:gd name="T35" fmla="*/ 356 h 1180"/>
                <a:gd name="T36" fmla="*/ 153 w 187"/>
                <a:gd name="T37" fmla="*/ 394 h 1180"/>
                <a:gd name="T38" fmla="*/ 153 w 187"/>
                <a:gd name="T39" fmla="*/ 441 h 1180"/>
                <a:gd name="T40" fmla="*/ 152 w 187"/>
                <a:gd name="T41" fmla="*/ 494 h 1180"/>
                <a:gd name="T42" fmla="*/ 152 w 187"/>
                <a:gd name="T43" fmla="*/ 555 h 1180"/>
                <a:gd name="T44" fmla="*/ 150 w 187"/>
                <a:gd name="T45" fmla="*/ 623 h 1180"/>
                <a:gd name="T46" fmla="*/ 147 w 187"/>
                <a:gd name="T47" fmla="*/ 696 h 1180"/>
                <a:gd name="T48" fmla="*/ 145 w 187"/>
                <a:gd name="T49" fmla="*/ 774 h 1180"/>
                <a:gd name="T50" fmla="*/ 141 w 187"/>
                <a:gd name="T51" fmla="*/ 849 h 1180"/>
                <a:gd name="T52" fmla="*/ 140 w 187"/>
                <a:gd name="T53" fmla="*/ 925 h 1180"/>
                <a:gd name="T54" fmla="*/ 136 w 187"/>
                <a:gd name="T55" fmla="*/ 994 h 1180"/>
                <a:gd name="T56" fmla="*/ 133 w 187"/>
                <a:gd name="T57" fmla="*/ 1057 h 1180"/>
                <a:gd name="T58" fmla="*/ 131 w 187"/>
                <a:gd name="T59" fmla="*/ 1108 h 1180"/>
                <a:gd name="T60" fmla="*/ 128 w 187"/>
                <a:gd name="T61" fmla="*/ 1148 h 1180"/>
                <a:gd name="T62" fmla="*/ 128 w 187"/>
                <a:gd name="T63" fmla="*/ 1172 h 1180"/>
                <a:gd name="T64" fmla="*/ 1 w 187"/>
                <a:gd name="T65" fmla="*/ 1138 h 1180"/>
                <a:gd name="T66" fmla="*/ 0 w 187"/>
                <a:gd name="T67" fmla="*/ 1113 h 1180"/>
                <a:gd name="T68" fmla="*/ 0 w 187"/>
                <a:gd name="T69" fmla="*/ 1091 h 1180"/>
                <a:gd name="T70" fmla="*/ 0 w 187"/>
                <a:gd name="T71" fmla="*/ 1060 h 1180"/>
                <a:gd name="T72" fmla="*/ 1 w 187"/>
                <a:gd name="T73" fmla="*/ 1025 h 1180"/>
                <a:gd name="T74" fmla="*/ 3 w 187"/>
                <a:gd name="T75" fmla="*/ 984 h 1180"/>
                <a:gd name="T76" fmla="*/ 6 w 187"/>
                <a:gd name="T77" fmla="*/ 937 h 1180"/>
                <a:gd name="T78" fmla="*/ 10 w 187"/>
                <a:gd name="T79" fmla="*/ 883 h 1180"/>
                <a:gd name="T80" fmla="*/ 16 w 187"/>
                <a:gd name="T81" fmla="*/ 825 h 1180"/>
                <a:gd name="T82" fmla="*/ 23 w 187"/>
                <a:gd name="T83" fmla="*/ 763 h 1180"/>
                <a:gd name="T84" fmla="*/ 33 w 187"/>
                <a:gd name="T85" fmla="*/ 695 h 1180"/>
                <a:gd name="T86" fmla="*/ 43 w 187"/>
                <a:gd name="T87" fmla="*/ 624 h 1180"/>
                <a:gd name="T88" fmla="*/ 54 w 187"/>
                <a:gd name="T89" fmla="*/ 553 h 1180"/>
                <a:gd name="T90" fmla="*/ 65 w 187"/>
                <a:gd name="T91" fmla="*/ 484 h 1180"/>
                <a:gd name="T92" fmla="*/ 77 w 187"/>
                <a:gd name="T93" fmla="*/ 421 h 1180"/>
                <a:gd name="T94" fmla="*/ 87 w 187"/>
                <a:gd name="T95" fmla="*/ 361 h 1180"/>
                <a:gd name="T96" fmla="*/ 96 w 187"/>
                <a:gd name="T97" fmla="*/ 312 h 1180"/>
                <a:gd name="T98" fmla="*/ 103 w 187"/>
                <a:gd name="T99" fmla="*/ 270 h 1180"/>
                <a:gd name="T100" fmla="*/ 109 w 187"/>
                <a:gd name="T101" fmla="*/ 244 h 1180"/>
                <a:gd name="T102" fmla="*/ 112 w 187"/>
                <a:gd name="T103" fmla="*/ 229 h 1180"/>
                <a:gd name="T104" fmla="*/ 103 w 187"/>
                <a:gd name="T105" fmla="*/ 210 h 1180"/>
                <a:gd name="T106" fmla="*/ 92 w 187"/>
                <a:gd name="T107" fmla="*/ 180 h 1180"/>
                <a:gd name="T108" fmla="*/ 89 w 187"/>
                <a:gd name="T109" fmla="*/ 154 h 1180"/>
                <a:gd name="T110" fmla="*/ 92 w 187"/>
                <a:gd name="T111" fmla="*/ 121 h 1180"/>
                <a:gd name="T112" fmla="*/ 97 w 187"/>
                <a:gd name="T113" fmla="*/ 98 h 11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7"/>
                <a:gd name="T172" fmla="*/ 0 h 1180"/>
                <a:gd name="T173" fmla="*/ 187 w 187"/>
                <a:gd name="T174" fmla="*/ 1180 h 11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7" h="1180">
                  <a:moveTo>
                    <a:pt x="113" y="78"/>
                  </a:moveTo>
                  <a:lnTo>
                    <a:pt x="140" y="59"/>
                  </a:lnTo>
                  <a:lnTo>
                    <a:pt x="140" y="58"/>
                  </a:lnTo>
                  <a:lnTo>
                    <a:pt x="140" y="55"/>
                  </a:lnTo>
                  <a:lnTo>
                    <a:pt x="138" y="49"/>
                  </a:lnTo>
                  <a:lnTo>
                    <a:pt x="138" y="44"/>
                  </a:lnTo>
                  <a:lnTo>
                    <a:pt x="138" y="40"/>
                  </a:lnTo>
                  <a:lnTo>
                    <a:pt x="138" y="36"/>
                  </a:lnTo>
                  <a:lnTo>
                    <a:pt x="138" y="34"/>
                  </a:lnTo>
                  <a:lnTo>
                    <a:pt x="138" y="30"/>
                  </a:lnTo>
                  <a:lnTo>
                    <a:pt x="138" y="26"/>
                  </a:lnTo>
                  <a:lnTo>
                    <a:pt x="140" y="23"/>
                  </a:lnTo>
                  <a:lnTo>
                    <a:pt x="140" y="20"/>
                  </a:lnTo>
                  <a:lnTo>
                    <a:pt x="141" y="18"/>
                  </a:lnTo>
                  <a:lnTo>
                    <a:pt x="143" y="11"/>
                  </a:lnTo>
                  <a:lnTo>
                    <a:pt x="148" y="9"/>
                  </a:lnTo>
                  <a:lnTo>
                    <a:pt x="152" y="5"/>
                  </a:lnTo>
                  <a:lnTo>
                    <a:pt x="157" y="4"/>
                  </a:lnTo>
                  <a:lnTo>
                    <a:pt x="161" y="1"/>
                  </a:lnTo>
                  <a:lnTo>
                    <a:pt x="165" y="1"/>
                  </a:lnTo>
                  <a:lnTo>
                    <a:pt x="167" y="0"/>
                  </a:lnTo>
                  <a:lnTo>
                    <a:pt x="168" y="0"/>
                  </a:lnTo>
                  <a:lnTo>
                    <a:pt x="170" y="2"/>
                  </a:lnTo>
                  <a:lnTo>
                    <a:pt x="172" y="6"/>
                  </a:lnTo>
                  <a:lnTo>
                    <a:pt x="175" y="11"/>
                  </a:lnTo>
                  <a:lnTo>
                    <a:pt x="177" y="16"/>
                  </a:lnTo>
                  <a:lnTo>
                    <a:pt x="180" y="23"/>
                  </a:lnTo>
                  <a:lnTo>
                    <a:pt x="181" y="29"/>
                  </a:lnTo>
                  <a:lnTo>
                    <a:pt x="182" y="35"/>
                  </a:lnTo>
                  <a:lnTo>
                    <a:pt x="180" y="40"/>
                  </a:lnTo>
                  <a:lnTo>
                    <a:pt x="178" y="46"/>
                  </a:lnTo>
                  <a:lnTo>
                    <a:pt x="175" y="51"/>
                  </a:lnTo>
                  <a:lnTo>
                    <a:pt x="172" y="56"/>
                  </a:lnTo>
                  <a:lnTo>
                    <a:pt x="170" y="59"/>
                  </a:lnTo>
                  <a:lnTo>
                    <a:pt x="167" y="62"/>
                  </a:lnTo>
                  <a:lnTo>
                    <a:pt x="166" y="64"/>
                  </a:lnTo>
                  <a:lnTo>
                    <a:pt x="166" y="65"/>
                  </a:lnTo>
                  <a:lnTo>
                    <a:pt x="167" y="69"/>
                  </a:lnTo>
                  <a:lnTo>
                    <a:pt x="168" y="70"/>
                  </a:lnTo>
                  <a:lnTo>
                    <a:pt x="170" y="74"/>
                  </a:lnTo>
                  <a:lnTo>
                    <a:pt x="171" y="77"/>
                  </a:lnTo>
                  <a:lnTo>
                    <a:pt x="172" y="80"/>
                  </a:lnTo>
                  <a:lnTo>
                    <a:pt x="173" y="84"/>
                  </a:lnTo>
                  <a:lnTo>
                    <a:pt x="175" y="88"/>
                  </a:lnTo>
                  <a:lnTo>
                    <a:pt x="176" y="92"/>
                  </a:lnTo>
                  <a:lnTo>
                    <a:pt x="177" y="97"/>
                  </a:lnTo>
                  <a:lnTo>
                    <a:pt x="178" y="102"/>
                  </a:lnTo>
                  <a:lnTo>
                    <a:pt x="180" y="105"/>
                  </a:lnTo>
                  <a:lnTo>
                    <a:pt x="181" y="112"/>
                  </a:lnTo>
                  <a:lnTo>
                    <a:pt x="184" y="117"/>
                  </a:lnTo>
                  <a:lnTo>
                    <a:pt x="184" y="122"/>
                  </a:lnTo>
                  <a:lnTo>
                    <a:pt x="184" y="126"/>
                  </a:lnTo>
                  <a:lnTo>
                    <a:pt x="185" y="131"/>
                  </a:lnTo>
                  <a:lnTo>
                    <a:pt x="186" y="136"/>
                  </a:lnTo>
                  <a:lnTo>
                    <a:pt x="186" y="141"/>
                  </a:lnTo>
                  <a:lnTo>
                    <a:pt x="187" y="146"/>
                  </a:lnTo>
                  <a:lnTo>
                    <a:pt x="187" y="151"/>
                  </a:lnTo>
                  <a:lnTo>
                    <a:pt x="187" y="157"/>
                  </a:lnTo>
                  <a:lnTo>
                    <a:pt x="187" y="161"/>
                  </a:lnTo>
                  <a:lnTo>
                    <a:pt x="187" y="166"/>
                  </a:lnTo>
                  <a:lnTo>
                    <a:pt x="186" y="171"/>
                  </a:lnTo>
                  <a:lnTo>
                    <a:pt x="186" y="176"/>
                  </a:lnTo>
                  <a:lnTo>
                    <a:pt x="185" y="181"/>
                  </a:lnTo>
                  <a:lnTo>
                    <a:pt x="184" y="186"/>
                  </a:lnTo>
                  <a:lnTo>
                    <a:pt x="184" y="191"/>
                  </a:lnTo>
                  <a:lnTo>
                    <a:pt x="182" y="196"/>
                  </a:lnTo>
                  <a:lnTo>
                    <a:pt x="180" y="201"/>
                  </a:lnTo>
                  <a:lnTo>
                    <a:pt x="177" y="205"/>
                  </a:lnTo>
                  <a:lnTo>
                    <a:pt x="175" y="210"/>
                  </a:lnTo>
                  <a:lnTo>
                    <a:pt x="172" y="215"/>
                  </a:lnTo>
                  <a:lnTo>
                    <a:pt x="170" y="219"/>
                  </a:lnTo>
                  <a:lnTo>
                    <a:pt x="167" y="224"/>
                  </a:lnTo>
                  <a:lnTo>
                    <a:pt x="163" y="226"/>
                  </a:lnTo>
                  <a:lnTo>
                    <a:pt x="162" y="231"/>
                  </a:lnTo>
                  <a:lnTo>
                    <a:pt x="160" y="234"/>
                  </a:lnTo>
                  <a:lnTo>
                    <a:pt x="157" y="236"/>
                  </a:lnTo>
                  <a:lnTo>
                    <a:pt x="155" y="239"/>
                  </a:lnTo>
                  <a:lnTo>
                    <a:pt x="153" y="242"/>
                  </a:lnTo>
                  <a:lnTo>
                    <a:pt x="151" y="245"/>
                  </a:lnTo>
                  <a:lnTo>
                    <a:pt x="151" y="247"/>
                  </a:lnTo>
                  <a:lnTo>
                    <a:pt x="151" y="250"/>
                  </a:lnTo>
                  <a:lnTo>
                    <a:pt x="151" y="252"/>
                  </a:lnTo>
                  <a:lnTo>
                    <a:pt x="151" y="256"/>
                  </a:lnTo>
                  <a:lnTo>
                    <a:pt x="151" y="259"/>
                  </a:lnTo>
                  <a:lnTo>
                    <a:pt x="151" y="264"/>
                  </a:lnTo>
                  <a:lnTo>
                    <a:pt x="151" y="268"/>
                  </a:lnTo>
                  <a:lnTo>
                    <a:pt x="151" y="273"/>
                  </a:lnTo>
                  <a:lnTo>
                    <a:pt x="151" y="275"/>
                  </a:lnTo>
                  <a:lnTo>
                    <a:pt x="151" y="279"/>
                  </a:lnTo>
                  <a:lnTo>
                    <a:pt x="151" y="281"/>
                  </a:lnTo>
                  <a:lnTo>
                    <a:pt x="152" y="285"/>
                  </a:lnTo>
                  <a:lnTo>
                    <a:pt x="152" y="289"/>
                  </a:lnTo>
                  <a:lnTo>
                    <a:pt x="152" y="293"/>
                  </a:lnTo>
                  <a:lnTo>
                    <a:pt x="152" y="296"/>
                  </a:lnTo>
                  <a:lnTo>
                    <a:pt x="152" y="300"/>
                  </a:lnTo>
                  <a:lnTo>
                    <a:pt x="152" y="304"/>
                  </a:lnTo>
                  <a:lnTo>
                    <a:pt x="152" y="309"/>
                  </a:lnTo>
                  <a:lnTo>
                    <a:pt x="152" y="313"/>
                  </a:lnTo>
                  <a:lnTo>
                    <a:pt x="153" y="319"/>
                  </a:lnTo>
                  <a:lnTo>
                    <a:pt x="153" y="323"/>
                  </a:lnTo>
                  <a:lnTo>
                    <a:pt x="153" y="328"/>
                  </a:lnTo>
                  <a:lnTo>
                    <a:pt x="153" y="334"/>
                  </a:lnTo>
                  <a:lnTo>
                    <a:pt x="153" y="339"/>
                  </a:lnTo>
                  <a:lnTo>
                    <a:pt x="153" y="344"/>
                  </a:lnTo>
                  <a:lnTo>
                    <a:pt x="153" y="349"/>
                  </a:lnTo>
                  <a:lnTo>
                    <a:pt x="153" y="356"/>
                  </a:lnTo>
                  <a:lnTo>
                    <a:pt x="153" y="362"/>
                  </a:lnTo>
                  <a:lnTo>
                    <a:pt x="153" y="368"/>
                  </a:lnTo>
                  <a:lnTo>
                    <a:pt x="153" y="374"/>
                  </a:lnTo>
                  <a:lnTo>
                    <a:pt x="153" y="381"/>
                  </a:lnTo>
                  <a:lnTo>
                    <a:pt x="153" y="388"/>
                  </a:lnTo>
                  <a:lnTo>
                    <a:pt x="153" y="394"/>
                  </a:lnTo>
                  <a:lnTo>
                    <a:pt x="153" y="402"/>
                  </a:lnTo>
                  <a:lnTo>
                    <a:pt x="153" y="410"/>
                  </a:lnTo>
                  <a:lnTo>
                    <a:pt x="153" y="417"/>
                  </a:lnTo>
                  <a:lnTo>
                    <a:pt x="153" y="425"/>
                  </a:lnTo>
                  <a:lnTo>
                    <a:pt x="153" y="433"/>
                  </a:lnTo>
                  <a:lnTo>
                    <a:pt x="153" y="441"/>
                  </a:lnTo>
                  <a:lnTo>
                    <a:pt x="153" y="450"/>
                  </a:lnTo>
                  <a:lnTo>
                    <a:pt x="153" y="459"/>
                  </a:lnTo>
                  <a:lnTo>
                    <a:pt x="153" y="467"/>
                  </a:lnTo>
                  <a:lnTo>
                    <a:pt x="153" y="476"/>
                  </a:lnTo>
                  <a:lnTo>
                    <a:pt x="153" y="485"/>
                  </a:lnTo>
                  <a:lnTo>
                    <a:pt x="152" y="494"/>
                  </a:lnTo>
                  <a:lnTo>
                    <a:pt x="152" y="504"/>
                  </a:lnTo>
                  <a:lnTo>
                    <a:pt x="152" y="514"/>
                  </a:lnTo>
                  <a:lnTo>
                    <a:pt x="152" y="524"/>
                  </a:lnTo>
                  <a:lnTo>
                    <a:pt x="152" y="534"/>
                  </a:lnTo>
                  <a:lnTo>
                    <a:pt x="152" y="544"/>
                  </a:lnTo>
                  <a:lnTo>
                    <a:pt x="152" y="555"/>
                  </a:lnTo>
                  <a:lnTo>
                    <a:pt x="152" y="567"/>
                  </a:lnTo>
                  <a:lnTo>
                    <a:pt x="151" y="577"/>
                  </a:lnTo>
                  <a:lnTo>
                    <a:pt x="151" y="588"/>
                  </a:lnTo>
                  <a:lnTo>
                    <a:pt x="150" y="599"/>
                  </a:lnTo>
                  <a:lnTo>
                    <a:pt x="150" y="612"/>
                  </a:lnTo>
                  <a:lnTo>
                    <a:pt x="150" y="623"/>
                  </a:lnTo>
                  <a:lnTo>
                    <a:pt x="150" y="634"/>
                  </a:lnTo>
                  <a:lnTo>
                    <a:pt x="148" y="647"/>
                  </a:lnTo>
                  <a:lnTo>
                    <a:pt x="148" y="660"/>
                  </a:lnTo>
                  <a:lnTo>
                    <a:pt x="148" y="672"/>
                  </a:lnTo>
                  <a:lnTo>
                    <a:pt x="147" y="683"/>
                  </a:lnTo>
                  <a:lnTo>
                    <a:pt x="147" y="696"/>
                  </a:lnTo>
                  <a:lnTo>
                    <a:pt x="147" y="709"/>
                  </a:lnTo>
                  <a:lnTo>
                    <a:pt x="146" y="721"/>
                  </a:lnTo>
                  <a:lnTo>
                    <a:pt x="146" y="735"/>
                  </a:lnTo>
                  <a:lnTo>
                    <a:pt x="146" y="748"/>
                  </a:lnTo>
                  <a:lnTo>
                    <a:pt x="146" y="761"/>
                  </a:lnTo>
                  <a:lnTo>
                    <a:pt x="145" y="774"/>
                  </a:lnTo>
                  <a:lnTo>
                    <a:pt x="145" y="785"/>
                  </a:lnTo>
                  <a:lnTo>
                    <a:pt x="143" y="798"/>
                  </a:lnTo>
                  <a:lnTo>
                    <a:pt x="143" y="812"/>
                  </a:lnTo>
                  <a:lnTo>
                    <a:pt x="142" y="824"/>
                  </a:lnTo>
                  <a:lnTo>
                    <a:pt x="142" y="837"/>
                  </a:lnTo>
                  <a:lnTo>
                    <a:pt x="141" y="849"/>
                  </a:lnTo>
                  <a:lnTo>
                    <a:pt x="141" y="863"/>
                  </a:lnTo>
                  <a:lnTo>
                    <a:pt x="141" y="874"/>
                  </a:lnTo>
                  <a:lnTo>
                    <a:pt x="140" y="887"/>
                  </a:lnTo>
                  <a:lnTo>
                    <a:pt x="140" y="900"/>
                  </a:lnTo>
                  <a:lnTo>
                    <a:pt x="140" y="912"/>
                  </a:lnTo>
                  <a:lnTo>
                    <a:pt x="140" y="925"/>
                  </a:lnTo>
                  <a:lnTo>
                    <a:pt x="138" y="936"/>
                  </a:lnTo>
                  <a:lnTo>
                    <a:pt x="138" y="949"/>
                  </a:lnTo>
                  <a:lnTo>
                    <a:pt x="138" y="961"/>
                  </a:lnTo>
                  <a:lnTo>
                    <a:pt x="137" y="972"/>
                  </a:lnTo>
                  <a:lnTo>
                    <a:pt x="136" y="984"/>
                  </a:lnTo>
                  <a:lnTo>
                    <a:pt x="136" y="994"/>
                  </a:lnTo>
                  <a:lnTo>
                    <a:pt x="136" y="1005"/>
                  </a:lnTo>
                  <a:lnTo>
                    <a:pt x="135" y="1015"/>
                  </a:lnTo>
                  <a:lnTo>
                    <a:pt x="135" y="1026"/>
                  </a:lnTo>
                  <a:lnTo>
                    <a:pt x="133" y="1036"/>
                  </a:lnTo>
                  <a:lnTo>
                    <a:pt x="133" y="1047"/>
                  </a:lnTo>
                  <a:lnTo>
                    <a:pt x="133" y="1057"/>
                  </a:lnTo>
                  <a:lnTo>
                    <a:pt x="132" y="1065"/>
                  </a:lnTo>
                  <a:lnTo>
                    <a:pt x="132" y="1075"/>
                  </a:lnTo>
                  <a:lnTo>
                    <a:pt x="132" y="1084"/>
                  </a:lnTo>
                  <a:lnTo>
                    <a:pt x="131" y="1092"/>
                  </a:lnTo>
                  <a:lnTo>
                    <a:pt x="131" y="1101"/>
                  </a:lnTo>
                  <a:lnTo>
                    <a:pt x="131" y="1108"/>
                  </a:lnTo>
                  <a:lnTo>
                    <a:pt x="131" y="1117"/>
                  </a:lnTo>
                  <a:lnTo>
                    <a:pt x="129" y="1123"/>
                  </a:lnTo>
                  <a:lnTo>
                    <a:pt x="129" y="1131"/>
                  </a:lnTo>
                  <a:lnTo>
                    <a:pt x="128" y="1136"/>
                  </a:lnTo>
                  <a:lnTo>
                    <a:pt x="128" y="1142"/>
                  </a:lnTo>
                  <a:lnTo>
                    <a:pt x="128" y="1148"/>
                  </a:lnTo>
                  <a:lnTo>
                    <a:pt x="128" y="1153"/>
                  </a:lnTo>
                  <a:lnTo>
                    <a:pt x="128" y="1157"/>
                  </a:lnTo>
                  <a:lnTo>
                    <a:pt x="128" y="1162"/>
                  </a:lnTo>
                  <a:lnTo>
                    <a:pt x="128" y="1166"/>
                  </a:lnTo>
                  <a:lnTo>
                    <a:pt x="128" y="1170"/>
                  </a:lnTo>
                  <a:lnTo>
                    <a:pt x="128" y="1172"/>
                  </a:lnTo>
                  <a:lnTo>
                    <a:pt x="128" y="1175"/>
                  </a:lnTo>
                  <a:lnTo>
                    <a:pt x="128" y="1177"/>
                  </a:lnTo>
                  <a:lnTo>
                    <a:pt x="128" y="1180"/>
                  </a:lnTo>
                  <a:lnTo>
                    <a:pt x="3" y="1145"/>
                  </a:lnTo>
                  <a:lnTo>
                    <a:pt x="1" y="1142"/>
                  </a:lnTo>
                  <a:lnTo>
                    <a:pt x="1" y="1138"/>
                  </a:lnTo>
                  <a:lnTo>
                    <a:pt x="1" y="1133"/>
                  </a:lnTo>
                  <a:lnTo>
                    <a:pt x="1" y="1131"/>
                  </a:lnTo>
                  <a:lnTo>
                    <a:pt x="1" y="1124"/>
                  </a:lnTo>
                  <a:lnTo>
                    <a:pt x="1" y="1119"/>
                  </a:lnTo>
                  <a:lnTo>
                    <a:pt x="0" y="1117"/>
                  </a:lnTo>
                  <a:lnTo>
                    <a:pt x="0" y="1113"/>
                  </a:lnTo>
                  <a:lnTo>
                    <a:pt x="0" y="1109"/>
                  </a:lnTo>
                  <a:lnTo>
                    <a:pt x="0" y="1107"/>
                  </a:lnTo>
                  <a:lnTo>
                    <a:pt x="0" y="1102"/>
                  </a:lnTo>
                  <a:lnTo>
                    <a:pt x="0" y="1099"/>
                  </a:lnTo>
                  <a:lnTo>
                    <a:pt x="0" y="1094"/>
                  </a:lnTo>
                  <a:lnTo>
                    <a:pt x="0" y="1091"/>
                  </a:lnTo>
                  <a:lnTo>
                    <a:pt x="0" y="1085"/>
                  </a:lnTo>
                  <a:lnTo>
                    <a:pt x="0" y="1080"/>
                  </a:lnTo>
                  <a:lnTo>
                    <a:pt x="0" y="1077"/>
                  </a:lnTo>
                  <a:lnTo>
                    <a:pt x="0" y="1072"/>
                  </a:lnTo>
                  <a:lnTo>
                    <a:pt x="0" y="1065"/>
                  </a:lnTo>
                  <a:lnTo>
                    <a:pt x="0" y="1060"/>
                  </a:lnTo>
                  <a:lnTo>
                    <a:pt x="0" y="1055"/>
                  </a:lnTo>
                  <a:lnTo>
                    <a:pt x="1" y="1050"/>
                  </a:lnTo>
                  <a:lnTo>
                    <a:pt x="1" y="1043"/>
                  </a:lnTo>
                  <a:lnTo>
                    <a:pt x="1" y="1038"/>
                  </a:lnTo>
                  <a:lnTo>
                    <a:pt x="1" y="1031"/>
                  </a:lnTo>
                  <a:lnTo>
                    <a:pt x="1" y="1025"/>
                  </a:lnTo>
                  <a:lnTo>
                    <a:pt x="1" y="1019"/>
                  </a:lnTo>
                  <a:lnTo>
                    <a:pt x="1" y="1011"/>
                  </a:lnTo>
                  <a:lnTo>
                    <a:pt x="1" y="1005"/>
                  </a:lnTo>
                  <a:lnTo>
                    <a:pt x="3" y="998"/>
                  </a:lnTo>
                  <a:lnTo>
                    <a:pt x="3" y="990"/>
                  </a:lnTo>
                  <a:lnTo>
                    <a:pt x="3" y="984"/>
                  </a:lnTo>
                  <a:lnTo>
                    <a:pt x="3" y="975"/>
                  </a:lnTo>
                  <a:lnTo>
                    <a:pt x="4" y="969"/>
                  </a:lnTo>
                  <a:lnTo>
                    <a:pt x="4" y="960"/>
                  </a:lnTo>
                  <a:lnTo>
                    <a:pt x="4" y="952"/>
                  </a:lnTo>
                  <a:lnTo>
                    <a:pt x="5" y="945"/>
                  </a:lnTo>
                  <a:lnTo>
                    <a:pt x="6" y="937"/>
                  </a:lnTo>
                  <a:lnTo>
                    <a:pt x="6" y="928"/>
                  </a:lnTo>
                  <a:lnTo>
                    <a:pt x="8" y="920"/>
                  </a:lnTo>
                  <a:lnTo>
                    <a:pt x="8" y="910"/>
                  </a:lnTo>
                  <a:lnTo>
                    <a:pt x="8" y="902"/>
                  </a:lnTo>
                  <a:lnTo>
                    <a:pt x="9" y="892"/>
                  </a:lnTo>
                  <a:lnTo>
                    <a:pt x="10" y="883"/>
                  </a:lnTo>
                  <a:lnTo>
                    <a:pt x="10" y="874"/>
                  </a:lnTo>
                  <a:lnTo>
                    <a:pt x="11" y="864"/>
                  </a:lnTo>
                  <a:lnTo>
                    <a:pt x="13" y="854"/>
                  </a:lnTo>
                  <a:lnTo>
                    <a:pt x="14" y="846"/>
                  </a:lnTo>
                  <a:lnTo>
                    <a:pt x="15" y="835"/>
                  </a:lnTo>
                  <a:lnTo>
                    <a:pt x="16" y="825"/>
                  </a:lnTo>
                  <a:lnTo>
                    <a:pt x="18" y="815"/>
                  </a:lnTo>
                  <a:lnTo>
                    <a:pt x="19" y="805"/>
                  </a:lnTo>
                  <a:lnTo>
                    <a:pt x="19" y="795"/>
                  </a:lnTo>
                  <a:lnTo>
                    <a:pt x="21" y="785"/>
                  </a:lnTo>
                  <a:lnTo>
                    <a:pt x="21" y="774"/>
                  </a:lnTo>
                  <a:lnTo>
                    <a:pt x="23" y="763"/>
                  </a:lnTo>
                  <a:lnTo>
                    <a:pt x="24" y="751"/>
                  </a:lnTo>
                  <a:lnTo>
                    <a:pt x="26" y="740"/>
                  </a:lnTo>
                  <a:lnTo>
                    <a:pt x="28" y="729"/>
                  </a:lnTo>
                  <a:lnTo>
                    <a:pt x="29" y="717"/>
                  </a:lnTo>
                  <a:lnTo>
                    <a:pt x="30" y="706"/>
                  </a:lnTo>
                  <a:lnTo>
                    <a:pt x="33" y="695"/>
                  </a:lnTo>
                  <a:lnTo>
                    <a:pt x="34" y="682"/>
                  </a:lnTo>
                  <a:lnTo>
                    <a:pt x="35" y="671"/>
                  </a:lnTo>
                  <a:lnTo>
                    <a:pt x="38" y="660"/>
                  </a:lnTo>
                  <a:lnTo>
                    <a:pt x="39" y="648"/>
                  </a:lnTo>
                  <a:lnTo>
                    <a:pt x="42" y="636"/>
                  </a:lnTo>
                  <a:lnTo>
                    <a:pt x="43" y="624"/>
                  </a:lnTo>
                  <a:lnTo>
                    <a:pt x="44" y="612"/>
                  </a:lnTo>
                  <a:lnTo>
                    <a:pt x="47" y="601"/>
                  </a:lnTo>
                  <a:lnTo>
                    <a:pt x="49" y="588"/>
                  </a:lnTo>
                  <a:lnTo>
                    <a:pt x="50" y="577"/>
                  </a:lnTo>
                  <a:lnTo>
                    <a:pt x="53" y="564"/>
                  </a:lnTo>
                  <a:lnTo>
                    <a:pt x="54" y="553"/>
                  </a:lnTo>
                  <a:lnTo>
                    <a:pt x="55" y="541"/>
                  </a:lnTo>
                  <a:lnTo>
                    <a:pt x="58" y="530"/>
                  </a:lnTo>
                  <a:lnTo>
                    <a:pt x="59" y="518"/>
                  </a:lnTo>
                  <a:lnTo>
                    <a:pt x="62" y="508"/>
                  </a:lnTo>
                  <a:lnTo>
                    <a:pt x="63" y="495"/>
                  </a:lnTo>
                  <a:lnTo>
                    <a:pt x="65" y="484"/>
                  </a:lnTo>
                  <a:lnTo>
                    <a:pt x="67" y="474"/>
                  </a:lnTo>
                  <a:lnTo>
                    <a:pt x="69" y="462"/>
                  </a:lnTo>
                  <a:lnTo>
                    <a:pt x="70" y="451"/>
                  </a:lnTo>
                  <a:lnTo>
                    <a:pt x="73" y="441"/>
                  </a:lnTo>
                  <a:lnTo>
                    <a:pt x="74" y="431"/>
                  </a:lnTo>
                  <a:lnTo>
                    <a:pt x="77" y="421"/>
                  </a:lnTo>
                  <a:lnTo>
                    <a:pt x="78" y="410"/>
                  </a:lnTo>
                  <a:lnTo>
                    <a:pt x="80" y="399"/>
                  </a:lnTo>
                  <a:lnTo>
                    <a:pt x="82" y="389"/>
                  </a:lnTo>
                  <a:lnTo>
                    <a:pt x="84" y="381"/>
                  </a:lnTo>
                  <a:lnTo>
                    <a:pt x="85" y="371"/>
                  </a:lnTo>
                  <a:lnTo>
                    <a:pt x="87" y="361"/>
                  </a:lnTo>
                  <a:lnTo>
                    <a:pt x="88" y="352"/>
                  </a:lnTo>
                  <a:lnTo>
                    <a:pt x="91" y="344"/>
                  </a:lnTo>
                  <a:lnTo>
                    <a:pt x="92" y="335"/>
                  </a:lnTo>
                  <a:lnTo>
                    <a:pt x="93" y="327"/>
                  </a:lnTo>
                  <a:lnTo>
                    <a:pt x="94" y="318"/>
                  </a:lnTo>
                  <a:lnTo>
                    <a:pt x="96" y="312"/>
                  </a:lnTo>
                  <a:lnTo>
                    <a:pt x="97" y="303"/>
                  </a:lnTo>
                  <a:lnTo>
                    <a:pt x="98" y="296"/>
                  </a:lnTo>
                  <a:lnTo>
                    <a:pt x="99" y="289"/>
                  </a:lnTo>
                  <a:lnTo>
                    <a:pt x="102" y="283"/>
                  </a:lnTo>
                  <a:lnTo>
                    <a:pt x="102" y="276"/>
                  </a:lnTo>
                  <a:lnTo>
                    <a:pt x="103" y="270"/>
                  </a:lnTo>
                  <a:lnTo>
                    <a:pt x="104" y="265"/>
                  </a:lnTo>
                  <a:lnTo>
                    <a:pt x="106" y="260"/>
                  </a:lnTo>
                  <a:lnTo>
                    <a:pt x="106" y="255"/>
                  </a:lnTo>
                  <a:lnTo>
                    <a:pt x="107" y="250"/>
                  </a:lnTo>
                  <a:lnTo>
                    <a:pt x="108" y="246"/>
                  </a:lnTo>
                  <a:lnTo>
                    <a:pt x="109" y="244"/>
                  </a:lnTo>
                  <a:lnTo>
                    <a:pt x="109" y="240"/>
                  </a:lnTo>
                  <a:lnTo>
                    <a:pt x="109" y="236"/>
                  </a:lnTo>
                  <a:lnTo>
                    <a:pt x="111" y="235"/>
                  </a:lnTo>
                  <a:lnTo>
                    <a:pt x="111" y="232"/>
                  </a:lnTo>
                  <a:lnTo>
                    <a:pt x="112" y="230"/>
                  </a:lnTo>
                  <a:lnTo>
                    <a:pt x="112" y="229"/>
                  </a:lnTo>
                  <a:lnTo>
                    <a:pt x="111" y="227"/>
                  </a:lnTo>
                  <a:lnTo>
                    <a:pt x="109" y="224"/>
                  </a:lnTo>
                  <a:lnTo>
                    <a:pt x="107" y="220"/>
                  </a:lnTo>
                  <a:lnTo>
                    <a:pt x="106" y="217"/>
                  </a:lnTo>
                  <a:lnTo>
                    <a:pt x="104" y="214"/>
                  </a:lnTo>
                  <a:lnTo>
                    <a:pt x="103" y="210"/>
                  </a:lnTo>
                  <a:lnTo>
                    <a:pt x="101" y="205"/>
                  </a:lnTo>
                  <a:lnTo>
                    <a:pt x="98" y="201"/>
                  </a:lnTo>
                  <a:lnTo>
                    <a:pt x="97" y="195"/>
                  </a:lnTo>
                  <a:lnTo>
                    <a:pt x="96" y="191"/>
                  </a:lnTo>
                  <a:lnTo>
                    <a:pt x="94" y="185"/>
                  </a:lnTo>
                  <a:lnTo>
                    <a:pt x="92" y="180"/>
                  </a:lnTo>
                  <a:lnTo>
                    <a:pt x="91" y="173"/>
                  </a:lnTo>
                  <a:lnTo>
                    <a:pt x="91" y="168"/>
                  </a:lnTo>
                  <a:lnTo>
                    <a:pt x="91" y="165"/>
                  </a:lnTo>
                  <a:lnTo>
                    <a:pt x="89" y="161"/>
                  </a:lnTo>
                  <a:lnTo>
                    <a:pt x="89" y="157"/>
                  </a:lnTo>
                  <a:lnTo>
                    <a:pt x="89" y="154"/>
                  </a:lnTo>
                  <a:lnTo>
                    <a:pt x="89" y="148"/>
                  </a:lnTo>
                  <a:lnTo>
                    <a:pt x="89" y="142"/>
                  </a:lnTo>
                  <a:lnTo>
                    <a:pt x="89" y="136"/>
                  </a:lnTo>
                  <a:lnTo>
                    <a:pt x="89" y="131"/>
                  </a:lnTo>
                  <a:lnTo>
                    <a:pt x="91" y="124"/>
                  </a:lnTo>
                  <a:lnTo>
                    <a:pt x="92" y="121"/>
                  </a:lnTo>
                  <a:lnTo>
                    <a:pt x="92" y="114"/>
                  </a:lnTo>
                  <a:lnTo>
                    <a:pt x="93" y="111"/>
                  </a:lnTo>
                  <a:lnTo>
                    <a:pt x="93" y="107"/>
                  </a:lnTo>
                  <a:lnTo>
                    <a:pt x="94" y="104"/>
                  </a:lnTo>
                  <a:lnTo>
                    <a:pt x="96" y="99"/>
                  </a:lnTo>
                  <a:lnTo>
                    <a:pt x="97" y="98"/>
                  </a:lnTo>
                  <a:lnTo>
                    <a:pt x="113" y="78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6" name="Freeform 73"/>
            <p:cNvSpPr>
              <a:spLocks/>
            </p:cNvSpPr>
            <p:nvPr/>
          </p:nvSpPr>
          <p:spPr bwMode="auto">
            <a:xfrm>
              <a:off x="3960" y="2052"/>
              <a:ext cx="149" cy="1023"/>
            </a:xfrm>
            <a:custGeom>
              <a:avLst/>
              <a:gdLst>
                <a:gd name="T0" fmla="*/ 99 w 149"/>
                <a:gd name="T1" fmla="*/ 11 h 1023"/>
                <a:gd name="T2" fmla="*/ 102 w 149"/>
                <a:gd name="T3" fmla="*/ 39 h 1023"/>
                <a:gd name="T4" fmla="*/ 109 w 149"/>
                <a:gd name="T5" fmla="*/ 69 h 1023"/>
                <a:gd name="T6" fmla="*/ 122 w 149"/>
                <a:gd name="T7" fmla="*/ 90 h 1023"/>
                <a:gd name="T8" fmla="*/ 147 w 149"/>
                <a:gd name="T9" fmla="*/ 107 h 1023"/>
                <a:gd name="T10" fmla="*/ 138 w 149"/>
                <a:gd name="T11" fmla="*/ 158 h 1023"/>
                <a:gd name="T12" fmla="*/ 134 w 149"/>
                <a:gd name="T13" fmla="*/ 177 h 1023"/>
                <a:gd name="T14" fmla="*/ 130 w 149"/>
                <a:gd name="T15" fmla="*/ 197 h 1023"/>
                <a:gd name="T16" fmla="*/ 127 w 149"/>
                <a:gd name="T17" fmla="*/ 216 h 1023"/>
                <a:gd name="T18" fmla="*/ 122 w 149"/>
                <a:gd name="T19" fmla="*/ 240 h 1023"/>
                <a:gd name="T20" fmla="*/ 118 w 149"/>
                <a:gd name="T21" fmla="*/ 267 h 1023"/>
                <a:gd name="T22" fmla="*/ 113 w 149"/>
                <a:gd name="T23" fmla="*/ 298 h 1023"/>
                <a:gd name="T24" fmla="*/ 108 w 149"/>
                <a:gd name="T25" fmla="*/ 333 h 1023"/>
                <a:gd name="T26" fmla="*/ 103 w 149"/>
                <a:gd name="T27" fmla="*/ 369 h 1023"/>
                <a:gd name="T28" fmla="*/ 98 w 149"/>
                <a:gd name="T29" fmla="*/ 411 h 1023"/>
                <a:gd name="T30" fmla="*/ 94 w 149"/>
                <a:gd name="T31" fmla="*/ 456 h 1023"/>
                <a:gd name="T32" fmla="*/ 89 w 149"/>
                <a:gd name="T33" fmla="*/ 502 h 1023"/>
                <a:gd name="T34" fmla="*/ 85 w 149"/>
                <a:gd name="T35" fmla="*/ 553 h 1023"/>
                <a:gd name="T36" fmla="*/ 80 w 149"/>
                <a:gd name="T37" fmla="*/ 604 h 1023"/>
                <a:gd name="T38" fmla="*/ 76 w 149"/>
                <a:gd name="T39" fmla="*/ 654 h 1023"/>
                <a:gd name="T40" fmla="*/ 74 w 149"/>
                <a:gd name="T41" fmla="*/ 705 h 1023"/>
                <a:gd name="T42" fmla="*/ 70 w 149"/>
                <a:gd name="T43" fmla="*/ 752 h 1023"/>
                <a:gd name="T44" fmla="*/ 68 w 149"/>
                <a:gd name="T45" fmla="*/ 798 h 1023"/>
                <a:gd name="T46" fmla="*/ 65 w 149"/>
                <a:gd name="T47" fmla="*/ 839 h 1023"/>
                <a:gd name="T48" fmla="*/ 64 w 149"/>
                <a:gd name="T49" fmla="*/ 874 h 1023"/>
                <a:gd name="T50" fmla="*/ 63 w 149"/>
                <a:gd name="T51" fmla="*/ 903 h 1023"/>
                <a:gd name="T52" fmla="*/ 61 w 149"/>
                <a:gd name="T53" fmla="*/ 925 h 1023"/>
                <a:gd name="T54" fmla="*/ 61 w 149"/>
                <a:gd name="T55" fmla="*/ 941 h 1023"/>
                <a:gd name="T56" fmla="*/ 5 w 149"/>
                <a:gd name="T57" fmla="*/ 1015 h 1023"/>
                <a:gd name="T58" fmla="*/ 2 w 149"/>
                <a:gd name="T59" fmla="*/ 994 h 1023"/>
                <a:gd name="T60" fmla="*/ 0 w 149"/>
                <a:gd name="T61" fmla="*/ 969 h 1023"/>
                <a:gd name="T62" fmla="*/ 0 w 149"/>
                <a:gd name="T63" fmla="*/ 950 h 1023"/>
                <a:gd name="T64" fmla="*/ 0 w 149"/>
                <a:gd name="T65" fmla="*/ 930 h 1023"/>
                <a:gd name="T66" fmla="*/ 0 w 149"/>
                <a:gd name="T67" fmla="*/ 907 h 1023"/>
                <a:gd name="T68" fmla="*/ 1 w 149"/>
                <a:gd name="T69" fmla="*/ 879 h 1023"/>
                <a:gd name="T70" fmla="*/ 4 w 149"/>
                <a:gd name="T71" fmla="*/ 850 h 1023"/>
                <a:gd name="T72" fmla="*/ 6 w 149"/>
                <a:gd name="T73" fmla="*/ 818 h 1023"/>
                <a:gd name="T74" fmla="*/ 9 w 149"/>
                <a:gd name="T75" fmla="*/ 783 h 1023"/>
                <a:gd name="T76" fmla="*/ 14 w 149"/>
                <a:gd name="T77" fmla="*/ 744 h 1023"/>
                <a:gd name="T78" fmla="*/ 19 w 149"/>
                <a:gd name="T79" fmla="*/ 703 h 1023"/>
                <a:gd name="T80" fmla="*/ 24 w 149"/>
                <a:gd name="T81" fmla="*/ 661 h 1023"/>
                <a:gd name="T82" fmla="*/ 31 w 149"/>
                <a:gd name="T83" fmla="*/ 618 h 1023"/>
                <a:gd name="T84" fmla="*/ 37 w 149"/>
                <a:gd name="T85" fmla="*/ 575 h 1023"/>
                <a:gd name="T86" fmla="*/ 44 w 149"/>
                <a:gd name="T87" fmla="*/ 533 h 1023"/>
                <a:gd name="T88" fmla="*/ 50 w 149"/>
                <a:gd name="T89" fmla="*/ 490 h 1023"/>
                <a:gd name="T90" fmla="*/ 58 w 149"/>
                <a:gd name="T91" fmla="*/ 448 h 1023"/>
                <a:gd name="T92" fmla="*/ 64 w 149"/>
                <a:gd name="T93" fmla="*/ 408 h 1023"/>
                <a:gd name="T94" fmla="*/ 69 w 149"/>
                <a:gd name="T95" fmla="*/ 370 h 1023"/>
                <a:gd name="T96" fmla="*/ 75 w 149"/>
                <a:gd name="T97" fmla="*/ 335 h 1023"/>
                <a:gd name="T98" fmla="*/ 81 w 149"/>
                <a:gd name="T99" fmla="*/ 305 h 1023"/>
                <a:gd name="T100" fmla="*/ 85 w 149"/>
                <a:gd name="T101" fmla="*/ 276 h 1023"/>
                <a:gd name="T102" fmla="*/ 88 w 149"/>
                <a:gd name="T103" fmla="*/ 251 h 1023"/>
                <a:gd name="T104" fmla="*/ 92 w 149"/>
                <a:gd name="T105" fmla="*/ 231 h 1023"/>
                <a:gd name="T106" fmla="*/ 94 w 149"/>
                <a:gd name="T107" fmla="*/ 212 h 1023"/>
                <a:gd name="T108" fmla="*/ 98 w 149"/>
                <a:gd name="T109" fmla="*/ 186 h 1023"/>
                <a:gd name="T110" fmla="*/ 100 w 149"/>
                <a:gd name="T111" fmla="*/ 169 h 1023"/>
                <a:gd name="T112" fmla="*/ 103 w 149"/>
                <a:gd name="T113" fmla="*/ 154 h 1023"/>
                <a:gd name="T114" fmla="*/ 95 w 149"/>
                <a:gd name="T115" fmla="*/ 133 h 1023"/>
                <a:gd name="T116" fmla="*/ 86 w 149"/>
                <a:gd name="T117" fmla="*/ 103 h 1023"/>
                <a:gd name="T118" fmla="*/ 84 w 149"/>
                <a:gd name="T119" fmla="*/ 78 h 1023"/>
                <a:gd name="T120" fmla="*/ 84 w 149"/>
                <a:gd name="T121" fmla="*/ 53 h 1023"/>
                <a:gd name="T122" fmla="*/ 86 w 149"/>
                <a:gd name="T123" fmla="*/ 30 h 1023"/>
                <a:gd name="T124" fmla="*/ 99 w 149"/>
                <a:gd name="T125" fmla="*/ 0 h 10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9"/>
                <a:gd name="T190" fmla="*/ 0 h 1023"/>
                <a:gd name="T191" fmla="*/ 149 w 149"/>
                <a:gd name="T192" fmla="*/ 1023 h 10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9" h="1023">
                  <a:moveTo>
                    <a:pt x="99" y="0"/>
                  </a:moveTo>
                  <a:lnTo>
                    <a:pt x="99" y="1"/>
                  </a:lnTo>
                  <a:lnTo>
                    <a:pt x="99" y="4"/>
                  </a:lnTo>
                  <a:lnTo>
                    <a:pt x="99" y="7"/>
                  </a:lnTo>
                  <a:lnTo>
                    <a:pt x="99" y="11"/>
                  </a:lnTo>
                  <a:lnTo>
                    <a:pt x="99" y="16"/>
                  </a:lnTo>
                  <a:lnTo>
                    <a:pt x="100" y="21"/>
                  </a:lnTo>
                  <a:lnTo>
                    <a:pt x="100" y="27"/>
                  </a:lnTo>
                  <a:lnTo>
                    <a:pt x="100" y="33"/>
                  </a:lnTo>
                  <a:lnTo>
                    <a:pt x="102" y="39"/>
                  </a:lnTo>
                  <a:lnTo>
                    <a:pt x="103" y="45"/>
                  </a:lnTo>
                  <a:lnTo>
                    <a:pt x="104" y="51"/>
                  </a:lnTo>
                  <a:lnTo>
                    <a:pt x="105" y="58"/>
                  </a:lnTo>
                  <a:lnTo>
                    <a:pt x="107" y="64"/>
                  </a:lnTo>
                  <a:lnTo>
                    <a:pt x="109" y="69"/>
                  </a:lnTo>
                  <a:lnTo>
                    <a:pt x="112" y="75"/>
                  </a:lnTo>
                  <a:lnTo>
                    <a:pt x="113" y="79"/>
                  </a:lnTo>
                  <a:lnTo>
                    <a:pt x="117" y="84"/>
                  </a:lnTo>
                  <a:lnTo>
                    <a:pt x="118" y="88"/>
                  </a:lnTo>
                  <a:lnTo>
                    <a:pt x="122" y="90"/>
                  </a:lnTo>
                  <a:lnTo>
                    <a:pt x="128" y="97"/>
                  </a:lnTo>
                  <a:lnTo>
                    <a:pt x="134" y="100"/>
                  </a:lnTo>
                  <a:lnTo>
                    <a:pt x="139" y="103"/>
                  </a:lnTo>
                  <a:lnTo>
                    <a:pt x="144" y="105"/>
                  </a:lnTo>
                  <a:lnTo>
                    <a:pt x="147" y="107"/>
                  </a:lnTo>
                  <a:lnTo>
                    <a:pt x="149" y="107"/>
                  </a:lnTo>
                  <a:lnTo>
                    <a:pt x="118" y="147"/>
                  </a:lnTo>
                  <a:lnTo>
                    <a:pt x="141" y="153"/>
                  </a:lnTo>
                  <a:lnTo>
                    <a:pt x="139" y="153"/>
                  </a:lnTo>
                  <a:lnTo>
                    <a:pt x="138" y="158"/>
                  </a:lnTo>
                  <a:lnTo>
                    <a:pt x="137" y="159"/>
                  </a:lnTo>
                  <a:lnTo>
                    <a:pt x="137" y="163"/>
                  </a:lnTo>
                  <a:lnTo>
                    <a:pt x="136" y="167"/>
                  </a:lnTo>
                  <a:lnTo>
                    <a:pt x="136" y="172"/>
                  </a:lnTo>
                  <a:lnTo>
                    <a:pt x="134" y="177"/>
                  </a:lnTo>
                  <a:lnTo>
                    <a:pt x="133" y="183"/>
                  </a:lnTo>
                  <a:lnTo>
                    <a:pt x="132" y="186"/>
                  </a:lnTo>
                  <a:lnTo>
                    <a:pt x="132" y="190"/>
                  </a:lnTo>
                  <a:lnTo>
                    <a:pt x="130" y="192"/>
                  </a:lnTo>
                  <a:lnTo>
                    <a:pt x="130" y="197"/>
                  </a:lnTo>
                  <a:lnTo>
                    <a:pt x="129" y="201"/>
                  </a:lnTo>
                  <a:lnTo>
                    <a:pt x="129" y="203"/>
                  </a:lnTo>
                  <a:lnTo>
                    <a:pt x="128" y="207"/>
                  </a:lnTo>
                  <a:lnTo>
                    <a:pt x="128" y="212"/>
                  </a:lnTo>
                  <a:lnTo>
                    <a:pt x="127" y="216"/>
                  </a:lnTo>
                  <a:lnTo>
                    <a:pt x="125" y="221"/>
                  </a:lnTo>
                  <a:lnTo>
                    <a:pt x="124" y="225"/>
                  </a:lnTo>
                  <a:lnTo>
                    <a:pt x="124" y="231"/>
                  </a:lnTo>
                  <a:lnTo>
                    <a:pt x="123" y="235"/>
                  </a:lnTo>
                  <a:lnTo>
                    <a:pt x="122" y="240"/>
                  </a:lnTo>
                  <a:lnTo>
                    <a:pt x="120" y="245"/>
                  </a:lnTo>
                  <a:lnTo>
                    <a:pt x="120" y="250"/>
                  </a:lnTo>
                  <a:lnTo>
                    <a:pt x="119" y="256"/>
                  </a:lnTo>
                  <a:lnTo>
                    <a:pt x="118" y="261"/>
                  </a:lnTo>
                  <a:lnTo>
                    <a:pt x="118" y="267"/>
                  </a:lnTo>
                  <a:lnTo>
                    <a:pt x="117" y="274"/>
                  </a:lnTo>
                  <a:lnTo>
                    <a:pt x="115" y="279"/>
                  </a:lnTo>
                  <a:lnTo>
                    <a:pt x="115" y="285"/>
                  </a:lnTo>
                  <a:lnTo>
                    <a:pt x="114" y="291"/>
                  </a:lnTo>
                  <a:lnTo>
                    <a:pt x="113" y="298"/>
                  </a:lnTo>
                  <a:lnTo>
                    <a:pt x="112" y="304"/>
                  </a:lnTo>
                  <a:lnTo>
                    <a:pt x="112" y="311"/>
                  </a:lnTo>
                  <a:lnTo>
                    <a:pt x="110" y="318"/>
                  </a:lnTo>
                  <a:lnTo>
                    <a:pt x="109" y="325"/>
                  </a:lnTo>
                  <a:lnTo>
                    <a:pt x="108" y="333"/>
                  </a:lnTo>
                  <a:lnTo>
                    <a:pt x="107" y="339"/>
                  </a:lnTo>
                  <a:lnTo>
                    <a:pt x="107" y="347"/>
                  </a:lnTo>
                  <a:lnTo>
                    <a:pt x="105" y="354"/>
                  </a:lnTo>
                  <a:lnTo>
                    <a:pt x="104" y="362"/>
                  </a:lnTo>
                  <a:lnTo>
                    <a:pt x="103" y="369"/>
                  </a:lnTo>
                  <a:lnTo>
                    <a:pt x="102" y="378"/>
                  </a:lnTo>
                  <a:lnTo>
                    <a:pt x="102" y="386"/>
                  </a:lnTo>
                  <a:lnTo>
                    <a:pt x="100" y="393"/>
                  </a:lnTo>
                  <a:lnTo>
                    <a:pt x="99" y="402"/>
                  </a:lnTo>
                  <a:lnTo>
                    <a:pt x="98" y="411"/>
                  </a:lnTo>
                  <a:lnTo>
                    <a:pt x="98" y="419"/>
                  </a:lnTo>
                  <a:lnTo>
                    <a:pt x="97" y="428"/>
                  </a:lnTo>
                  <a:lnTo>
                    <a:pt x="95" y="437"/>
                  </a:lnTo>
                  <a:lnTo>
                    <a:pt x="95" y="447"/>
                  </a:lnTo>
                  <a:lnTo>
                    <a:pt x="94" y="456"/>
                  </a:lnTo>
                  <a:lnTo>
                    <a:pt x="93" y="465"/>
                  </a:lnTo>
                  <a:lnTo>
                    <a:pt x="92" y="474"/>
                  </a:lnTo>
                  <a:lnTo>
                    <a:pt x="90" y="484"/>
                  </a:lnTo>
                  <a:lnTo>
                    <a:pt x="90" y="494"/>
                  </a:lnTo>
                  <a:lnTo>
                    <a:pt x="89" y="502"/>
                  </a:lnTo>
                  <a:lnTo>
                    <a:pt x="88" y="512"/>
                  </a:lnTo>
                  <a:lnTo>
                    <a:pt x="86" y="523"/>
                  </a:lnTo>
                  <a:lnTo>
                    <a:pt x="86" y="533"/>
                  </a:lnTo>
                  <a:lnTo>
                    <a:pt x="85" y="543"/>
                  </a:lnTo>
                  <a:lnTo>
                    <a:pt x="85" y="553"/>
                  </a:lnTo>
                  <a:lnTo>
                    <a:pt x="84" y="563"/>
                  </a:lnTo>
                  <a:lnTo>
                    <a:pt x="83" y="573"/>
                  </a:lnTo>
                  <a:lnTo>
                    <a:pt x="81" y="583"/>
                  </a:lnTo>
                  <a:lnTo>
                    <a:pt x="81" y="594"/>
                  </a:lnTo>
                  <a:lnTo>
                    <a:pt x="80" y="604"/>
                  </a:lnTo>
                  <a:lnTo>
                    <a:pt x="80" y="614"/>
                  </a:lnTo>
                  <a:lnTo>
                    <a:pt x="79" y="624"/>
                  </a:lnTo>
                  <a:lnTo>
                    <a:pt x="78" y="634"/>
                  </a:lnTo>
                  <a:lnTo>
                    <a:pt x="78" y="644"/>
                  </a:lnTo>
                  <a:lnTo>
                    <a:pt x="76" y="654"/>
                  </a:lnTo>
                  <a:lnTo>
                    <a:pt x="75" y="664"/>
                  </a:lnTo>
                  <a:lnTo>
                    <a:pt x="75" y="675"/>
                  </a:lnTo>
                  <a:lnTo>
                    <a:pt x="75" y="685"/>
                  </a:lnTo>
                  <a:lnTo>
                    <a:pt x="75" y="696"/>
                  </a:lnTo>
                  <a:lnTo>
                    <a:pt x="74" y="705"/>
                  </a:lnTo>
                  <a:lnTo>
                    <a:pt x="73" y="715"/>
                  </a:lnTo>
                  <a:lnTo>
                    <a:pt x="73" y="725"/>
                  </a:lnTo>
                  <a:lnTo>
                    <a:pt x="71" y="735"/>
                  </a:lnTo>
                  <a:lnTo>
                    <a:pt x="71" y="744"/>
                  </a:lnTo>
                  <a:lnTo>
                    <a:pt x="70" y="752"/>
                  </a:lnTo>
                  <a:lnTo>
                    <a:pt x="70" y="762"/>
                  </a:lnTo>
                  <a:lnTo>
                    <a:pt x="70" y="773"/>
                  </a:lnTo>
                  <a:lnTo>
                    <a:pt x="69" y="780"/>
                  </a:lnTo>
                  <a:lnTo>
                    <a:pt x="68" y="789"/>
                  </a:lnTo>
                  <a:lnTo>
                    <a:pt x="68" y="798"/>
                  </a:lnTo>
                  <a:lnTo>
                    <a:pt x="68" y="806"/>
                  </a:lnTo>
                  <a:lnTo>
                    <a:pt x="66" y="814"/>
                  </a:lnTo>
                  <a:lnTo>
                    <a:pt x="66" y="823"/>
                  </a:lnTo>
                  <a:lnTo>
                    <a:pt x="65" y="830"/>
                  </a:lnTo>
                  <a:lnTo>
                    <a:pt x="65" y="839"/>
                  </a:lnTo>
                  <a:lnTo>
                    <a:pt x="65" y="845"/>
                  </a:lnTo>
                  <a:lnTo>
                    <a:pt x="64" y="853"/>
                  </a:lnTo>
                  <a:lnTo>
                    <a:pt x="64" y="860"/>
                  </a:lnTo>
                  <a:lnTo>
                    <a:pt x="64" y="867"/>
                  </a:lnTo>
                  <a:lnTo>
                    <a:pt x="64" y="874"/>
                  </a:lnTo>
                  <a:lnTo>
                    <a:pt x="63" y="881"/>
                  </a:lnTo>
                  <a:lnTo>
                    <a:pt x="63" y="886"/>
                  </a:lnTo>
                  <a:lnTo>
                    <a:pt x="63" y="893"/>
                  </a:lnTo>
                  <a:lnTo>
                    <a:pt x="63" y="897"/>
                  </a:lnTo>
                  <a:lnTo>
                    <a:pt x="63" y="903"/>
                  </a:lnTo>
                  <a:lnTo>
                    <a:pt x="61" y="908"/>
                  </a:lnTo>
                  <a:lnTo>
                    <a:pt x="61" y="912"/>
                  </a:lnTo>
                  <a:lnTo>
                    <a:pt x="61" y="917"/>
                  </a:lnTo>
                  <a:lnTo>
                    <a:pt x="61" y="921"/>
                  </a:lnTo>
                  <a:lnTo>
                    <a:pt x="61" y="925"/>
                  </a:lnTo>
                  <a:lnTo>
                    <a:pt x="61" y="928"/>
                  </a:lnTo>
                  <a:lnTo>
                    <a:pt x="61" y="933"/>
                  </a:lnTo>
                  <a:lnTo>
                    <a:pt x="61" y="937"/>
                  </a:lnTo>
                  <a:lnTo>
                    <a:pt x="61" y="940"/>
                  </a:lnTo>
                  <a:lnTo>
                    <a:pt x="61" y="941"/>
                  </a:lnTo>
                  <a:lnTo>
                    <a:pt x="46" y="931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19"/>
                  </a:lnTo>
                  <a:lnTo>
                    <a:pt x="5" y="1015"/>
                  </a:lnTo>
                  <a:lnTo>
                    <a:pt x="4" y="1010"/>
                  </a:lnTo>
                  <a:lnTo>
                    <a:pt x="4" y="1006"/>
                  </a:lnTo>
                  <a:lnTo>
                    <a:pt x="2" y="1002"/>
                  </a:lnTo>
                  <a:lnTo>
                    <a:pt x="2" y="999"/>
                  </a:lnTo>
                  <a:lnTo>
                    <a:pt x="2" y="994"/>
                  </a:lnTo>
                  <a:lnTo>
                    <a:pt x="1" y="989"/>
                  </a:lnTo>
                  <a:lnTo>
                    <a:pt x="1" y="984"/>
                  </a:lnTo>
                  <a:lnTo>
                    <a:pt x="1" y="977"/>
                  </a:lnTo>
                  <a:lnTo>
                    <a:pt x="1" y="972"/>
                  </a:lnTo>
                  <a:lnTo>
                    <a:pt x="0" y="969"/>
                  </a:lnTo>
                  <a:lnTo>
                    <a:pt x="0" y="965"/>
                  </a:lnTo>
                  <a:lnTo>
                    <a:pt x="0" y="961"/>
                  </a:lnTo>
                  <a:lnTo>
                    <a:pt x="0" y="957"/>
                  </a:lnTo>
                  <a:lnTo>
                    <a:pt x="0" y="953"/>
                  </a:lnTo>
                  <a:lnTo>
                    <a:pt x="0" y="950"/>
                  </a:lnTo>
                  <a:lnTo>
                    <a:pt x="0" y="946"/>
                  </a:lnTo>
                  <a:lnTo>
                    <a:pt x="0" y="942"/>
                  </a:lnTo>
                  <a:lnTo>
                    <a:pt x="0" y="938"/>
                  </a:lnTo>
                  <a:lnTo>
                    <a:pt x="0" y="933"/>
                  </a:lnTo>
                  <a:lnTo>
                    <a:pt x="0" y="930"/>
                  </a:lnTo>
                  <a:lnTo>
                    <a:pt x="0" y="925"/>
                  </a:lnTo>
                  <a:lnTo>
                    <a:pt x="0" y="920"/>
                  </a:lnTo>
                  <a:lnTo>
                    <a:pt x="0" y="916"/>
                  </a:lnTo>
                  <a:lnTo>
                    <a:pt x="0" y="911"/>
                  </a:lnTo>
                  <a:lnTo>
                    <a:pt x="0" y="907"/>
                  </a:lnTo>
                  <a:lnTo>
                    <a:pt x="0" y="901"/>
                  </a:lnTo>
                  <a:lnTo>
                    <a:pt x="0" y="896"/>
                  </a:lnTo>
                  <a:lnTo>
                    <a:pt x="0" y="891"/>
                  </a:lnTo>
                  <a:lnTo>
                    <a:pt x="1" y="886"/>
                  </a:lnTo>
                  <a:lnTo>
                    <a:pt x="1" y="879"/>
                  </a:lnTo>
                  <a:lnTo>
                    <a:pt x="1" y="874"/>
                  </a:lnTo>
                  <a:lnTo>
                    <a:pt x="2" y="868"/>
                  </a:lnTo>
                  <a:lnTo>
                    <a:pt x="2" y="863"/>
                  </a:lnTo>
                  <a:lnTo>
                    <a:pt x="2" y="855"/>
                  </a:lnTo>
                  <a:lnTo>
                    <a:pt x="4" y="850"/>
                  </a:lnTo>
                  <a:lnTo>
                    <a:pt x="4" y="843"/>
                  </a:lnTo>
                  <a:lnTo>
                    <a:pt x="5" y="838"/>
                  </a:lnTo>
                  <a:lnTo>
                    <a:pt x="5" y="830"/>
                  </a:lnTo>
                  <a:lnTo>
                    <a:pt x="6" y="824"/>
                  </a:lnTo>
                  <a:lnTo>
                    <a:pt x="6" y="818"/>
                  </a:lnTo>
                  <a:lnTo>
                    <a:pt x="7" y="811"/>
                  </a:lnTo>
                  <a:lnTo>
                    <a:pt x="7" y="804"/>
                  </a:lnTo>
                  <a:lnTo>
                    <a:pt x="9" y="796"/>
                  </a:lnTo>
                  <a:lnTo>
                    <a:pt x="9" y="789"/>
                  </a:lnTo>
                  <a:lnTo>
                    <a:pt x="9" y="783"/>
                  </a:lnTo>
                  <a:lnTo>
                    <a:pt x="10" y="774"/>
                  </a:lnTo>
                  <a:lnTo>
                    <a:pt x="11" y="766"/>
                  </a:lnTo>
                  <a:lnTo>
                    <a:pt x="11" y="759"/>
                  </a:lnTo>
                  <a:lnTo>
                    <a:pt x="12" y="751"/>
                  </a:lnTo>
                  <a:lnTo>
                    <a:pt x="14" y="744"/>
                  </a:lnTo>
                  <a:lnTo>
                    <a:pt x="15" y="736"/>
                  </a:lnTo>
                  <a:lnTo>
                    <a:pt x="15" y="727"/>
                  </a:lnTo>
                  <a:lnTo>
                    <a:pt x="16" y="720"/>
                  </a:lnTo>
                  <a:lnTo>
                    <a:pt x="17" y="711"/>
                  </a:lnTo>
                  <a:lnTo>
                    <a:pt x="19" y="703"/>
                  </a:lnTo>
                  <a:lnTo>
                    <a:pt x="20" y="695"/>
                  </a:lnTo>
                  <a:lnTo>
                    <a:pt x="21" y="687"/>
                  </a:lnTo>
                  <a:lnTo>
                    <a:pt x="21" y="678"/>
                  </a:lnTo>
                  <a:lnTo>
                    <a:pt x="22" y="670"/>
                  </a:lnTo>
                  <a:lnTo>
                    <a:pt x="24" y="661"/>
                  </a:lnTo>
                  <a:lnTo>
                    <a:pt x="25" y="652"/>
                  </a:lnTo>
                  <a:lnTo>
                    <a:pt x="26" y="643"/>
                  </a:lnTo>
                  <a:lnTo>
                    <a:pt x="27" y="636"/>
                  </a:lnTo>
                  <a:lnTo>
                    <a:pt x="29" y="627"/>
                  </a:lnTo>
                  <a:lnTo>
                    <a:pt x="31" y="618"/>
                  </a:lnTo>
                  <a:lnTo>
                    <a:pt x="31" y="609"/>
                  </a:lnTo>
                  <a:lnTo>
                    <a:pt x="32" y="602"/>
                  </a:lnTo>
                  <a:lnTo>
                    <a:pt x="34" y="593"/>
                  </a:lnTo>
                  <a:lnTo>
                    <a:pt x="36" y="584"/>
                  </a:lnTo>
                  <a:lnTo>
                    <a:pt x="37" y="575"/>
                  </a:lnTo>
                  <a:lnTo>
                    <a:pt x="39" y="566"/>
                  </a:lnTo>
                  <a:lnTo>
                    <a:pt x="40" y="559"/>
                  </a:lnTo>
                  <a:lnTo>
                    <a:pt x="41" y="550"/>
                  </a:lnTo>
                  <a:lnTo>
                    <a:pt x="43" y="541"/>
                  </a:lnTo>
                  <a:lnTo>
                    <a:pt x="44" y="533"/>
                  </a:lnTo>
                  <a:lnTo>
                    <a:pt x="45" y="524"/>
                  </a:lnTo>
                  <a:lnTo>
                    <a:pt x="46" y="515"/>
                  </a:lnTo>
                  <a:lnTo>
                    <a:pt x="48" y="506"/>
                  </a:lnTo>
                  <a:lnTo>
                    <a:pt x="49" y="497"/>
                  </a:lnTo>
                  <a:lnTo>
                    <a:pt x="50" y="490"/>
                  </a:lnTo>
                  <a:lnTo>
                    <a:pt x="53" y="482"/>
                  </a:lnTo>
                  <a:lnTo>
                    <a:pt x="54" y="472"/>
                  </a:lnTo>
                  <a:lnTo>
                    <a:pt x="54" y="465"/>
                  </a:lnTo>
                  <a:lnTo>
                    <a:pt x="55" y="456"/>
                  </a:lnTo>
                  <a:lnTo>
                    <a:pt x="58" y="448"/>
                  </a:lnTo>
                  <a:lnTo>
                    <a:pt x="59" y="440"/>
                  </a:lnTo>
                  <a:lnTo>
                    <a:pt x="60" y="432"/>
                  </a:lnTo>
                  <a:lnTo>
                    <a:pt x="61" y="425"/>
                  </a:lnTo>
                  <a:lnTo>
                    <a:pt x="63" y="417"/>
                  </a:lnTo>
                  <a:lnTo>
                    <a:pt x="64" y="408"/>
                  </a:lnTo>
                  <a:lnTo>
                    <a:pt x="64" y="401"/>
                  </a:lnTo>
                  <a:lnTo>
                    <a:pt x="65" y="392"/>
                  </a:lnTo>
                  <a:lnTo>
                    <a:pt x="68" y="386"/>
                  </a:lnTo>
                  <a:lnTo>
                    <a:pt x="68" y="378"/>
                  </a:lnTo>
                  <a:lnTo>
                    <a:pt x="69" y="370"/>
                  </a:lnTo>
                  <a:lnTo>
                    <a:pt x="70" y="363"/>
                  </a:lnTo>
                  <a:lnTo>
                    <a:pt x="73" y="357"/>
                  </a:lnTo>
                  <a:lnTo>
                    <a:pt x="73" y="349"/>
                  </a:lnTo>
                  <a:lnTo>
                    <a:pt x="74" y="343"/>
                  </a:lnTo>
                  <a:lnTo>
                    <a:pt x="75" y="335"/>
                  </a:lnTo>
                  <a:lnTo>
                    <a:pt x="76" y="329"/>
                  </a:lnTo>
                  <a:lnTo>
                    <a:pt x="76" y="323"/>
                  </a:lnTo>
                  <a:lnTo>
                    <a:pt x="79" y="316"/>
                  </a:lnTo>
                  <a:lnTo>
                    <a:pt x="79" y="310"/>
                  </a:lnTo>
                  <a:lnTo>
                    <a:pt x="81" y="305"/>
                  </a:lnTo>
                  <a:lnTo>
                    <a:pt x="81" y="299"/>
                  </a:lnTo>
                  <a:lnTo>
                    <a:pt x="83" y="293"/>
                  </a:lnTo>
                  <a:lnTo>
                    <a:pt x="83" y="288"/>
                  </a:lnTo>
                  <a:lnTo>
                    <a:pt x="84" y="281"/>
                  </a:lnTo>
                  <a:lnTo>
                    <a:pt x="85" y="276"/>
                  </a:lnTo>
                  <a:lnTo>
                    <a:pt x="85" y="271"/>
                  </a:lnTo>
                  <a:lnTo>
                    <a:pt x="86" y="266"/>
                  </a:lnTo>
                  <a:lnTo>
                    <a:pt x="86" y="261"/>
                  </a:lnTo>
                  <a:lnTo>
                    <a:pt x="86" y="256"/>
                  </a:lnTo>
                  <a:lnTo>
                    <a:pt x="88" y="251"/>
                  </a:lnTo>
                  <a:lnTo>
                    <a:pt x="88" y="246"/>
                  </a:lnTo>
                  <a:lnTo>
                    <a:pt x="89" y="244"/>
                  </a:lnTo>
                  <a:lnTo>
                    <a:pt x="90" y="239"/>
                  </a:lnTo>
                  <a:lnTo>
                    <a:pt x="90" y="235"/>
                  </a:lnTo>
                  <a:lnTo>
                    <a:pt x="92" y="231"/>
                  </a:lnTo>
                  <a:lnTo>
                    <a:pt x="93" y="227"/>
                  </a:lnTo>
                  <a:lnTo>
                    <a:pt x="93" y="223"/>
                  </a:lnTo>
                  <a:lnTo>
                    <a:pt x="93" y="220"/>
                  </a:lnTo>
                  <a:lnTo>
                    <a:pt x="94" y="216"/>
                  </a:lnTo>
                  <a:lnTo>
                    <a:pt x="94" y="212"/>
                  </a:lnTo>
                  <a:lnTo>
                    <a:pt x="95" y="206"/>
                  </a:lnTo>
                  <a:lnTo>
                    <a:pt x="95" y="201"/>
                  </a:lnTo>
                  <a:lnTo>
                    <a:pt x="97" y="196"/>
                  </a:lnTo>
                  <a:lnTo>
                    <a:pt x="98" y="191"/>
                  </a:lnTo>
                  <a:lnTo>
                    <a:pt x="98" y="186"/>
                  </a:lnTo>
                  <a:lnTo>
                    <a:pt x="99" y="182"/>
                  </a:lnTo>
                  <a:lnTo>
                    <a:pt x="99" y="178"/>
                  </a:lnTo>
                  <a:lnTo>
                    <a:pt x="100" y="174"/>
                  </a:lnTo>
                  <a:lnTo>
                    <a:pt x="100" y="171"/>
                  </a:lnTo>
                  <a:lnTo>
                    <a:pt x="100" y="169"/>
                  </a:lnTo>
                  <a:lnTo>
                    <a:pt x="102" y="164"/>
                  </a:lnTo>
                  <a:lnTo>
                    <a:pt x="103" y="161"/>
                  </a:lnTo>
                  <a:lnTo>
                    <a:pt x="103" y="157"/>
                  </a:lnTo>
                  <a:lnTo>
                    <a:pt x="104" y="157"/>
                  </a:lnTo>
                  <a:lnTo>
                    <a:pt x="103" y="154"/>
                  </a:lnTo>
                  <a:lnTo>
                    <a:pt x="100" y="149"/>
                  </a:lnTo>
                  <a:lnTo>
                    <a:pt x="99" y="146"/>
                  </a:lnTo>
                  <a:lnTo>
                    <a:pt x="98" y="142"/>
                  </a:lnTo>
                  <a:lnTo>
                    <a:pt x="95" y="137"/>
                  </a:lnTo>
                  <a:lnTo>
                    <a:pt x="95" y="133"/>
                  </a:lnTo>
                  <a:lnTo>
                    <a:pt x="93" y="127"/>
                  </a:lnTo>
                  <a:lnTo>
                    <a:pt x="92" y="122"/>
                  </a:lnTo>
                  <a:lnTo>
                    <a:pt x="89" y="115"/>
                  </a:lnTo>
                  <a:lnTo>
                    <a:pt x="88" y="109"/>
                  </a:lnTo>
                  <a:lnTo>
                    <a:pt x="86" y="103"/>
                  </a:lnTo>
                  <a:lnTo>
                    <a:pt x="86" y="97"/>
                  </a:lnTo>
                  <a:lnTo>
                    <a:pt x="85" y="90"/>
                  </a:lnTo>
                  <a:lnTo>
                    <a:pt x="85" y="84"/>
                  </a:lnTo>
                  <a:lnTo>
                    <a:pt x="84" y="80"/>
                  </a:lnTo>
                  <a:lnTo>
                    <a:pt x="84" y="78"/>
                  </a:lnTo>
                  <a:lnTo>
                    <a:pt x="84" y="74"/>
                  </a:lnTo>
                  <a:lnTo>
                    <a:pt x="84" y="70"/>
                  </a:lnTo>
                  <a:lnTo>
                    <a:pt x="84" y="64"/>
                  </a:lnTo>
                  <a:lnTo>
                    <a:pt x="84" y="59"/>
                  </a:lnTo>
                  <a:lnTo>
                    <a:pt x="84" y="53"/>
                  </a:lnTo>
                  <a:lnTo>
                    <a:pt x="84" y="48"/>
                  </a:lnTo>
                  <a:lnTo>
                    <a:pt x="84" y="43"/>
                  </a:lnTo>
                  <a:lnTo>
                    <a:pt x="85" y="39"/>
                  </a:lnTo>
                  <a:lnTo>
                    <a:pt x="85" y="34"/>
                  </a:lnTo>
                  <a:lnTo>
                    <a:pt x="86" y="30"/>
                  </a:lnTo>
                  <a:lnTo>
                    <a:pt x="86" y="26"/>
                  </a:lnTo>
                  <a:lnTo>
                    <a:pt x="86" y="25"/>
                  </a:lnTo>
                  <a:lnTo>
                    <a:pt x="88" y="21"/>
                  </a:lnTo>
                  <a:lnTo>
                    <a:pt x="89" y="20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7" name="Freeform 74"/>
            <p:cNvSpPr>
              <a:spLocks/>
            </p:cNvSpPr>
            <p:nvPr/>
          </p:nvSpPr>
          <p:spPr bwMode="auto">
            <a:xfrm>
              <a:off x="4048" y="2106"/>
              <a:ext cx="50" cy="74"/>
            </a:xfrm>
            <a:custGeom>
              <a:avLst/>
              <a:gdLst>
                <a:gd name="T0" fmla="*/ 0 w 50"/>
                <a:gd name="T1" fmla="*/ 0 h 74"/>
                <a:gd name="T2" fmla="*/ 5 w 50"/>
                <a:gd name="T3" fmla="*/ 11 h 74"/>
                <a:gd name="T4" fmla="*/ 7 w 50"/>
                <a:gd name="T5" fmla="*/ 16 h 74"/>
                <a:gd name="T6" fmla="*/ 11 w 50"/>
                <a:gd name="T7" fmla="*/ 22 h 74"/>
                <a:gd name="T8" fmla="*/ 14 w 50"/>
                <a:gd name="T9" fmla="*/ 25 h 74"/>
                <a:gd name="T10" fmla="*/ 16 w 50"/>
                <a:gd name="T11" fmla="*/ 29 h 74"/>
                <a:gd name="T12" fmla="*/ 19 w 50"/>
                <a:gd name="T13" fmla="*/ 33 h 74"/>
                <a:gd name="T14" fmla="*/ 21 w 50"/>
                <a:gd name="T15" fmla="*/ 36 h 74"/>
                <a:gd name="T16" fmla="*/ 25 w 50"/>
                <a:gd name="T17" fmla="*/ 40 h 74"/>
                <a:gd name="T18" fmla="*/ 30 w 50"/>
                <a:gd name="T19" fmla="*/ 46 h 74"/>
                <a:gd name="T20" fmla="*/ 35 w 50"/>
                <a:gd name="T21" fmla="*/ 50 h 74"/>
                <a:gd name="T22" fmla="*/ 40 w 50"/>
                <a:gd name="T23" fmla="*/ 55 h 74"/>
                <a:gd name="T24" fmla="*/ 42 w 50"/>
                <a:gd name="T25" fmla="*/ 58 h 74"/>
                <a:gd name="T26" fmla="*/ 46 w 50"/>
                <a:gd name="T27" fmla="*/ 60 h 74"/>
                <a:gd name="T28" fmla="*/ 49 w 50"/>
                <a:gd name="T29" fmla="*/ 61 h 74"/>
                <a:gd name="T30" fmla="*/ 50 w 50"/>
                <a:gd name="T31" fmla="*/ 63 h 74"/>
                <a:gd name="T32" fmla="*/ 21 w 50"/>
                <a:gd name="T33" fmla="*/ 74 h 74"/>
                <a:gd name="T34" fmla="*/ 4 w 50"/>
                <a:gd name="T35" fmla="*/ 43 h 74"/>
                <a:gd name="T36" fmla="*/ 0 w 50"/>
                <a:gd name="T37" fmla="*/ 0 h 74"/>
                <a:gd name="T38" fmla="*/ 0 w 50"/>
                <a:gd name="T39" fmla="*/ 0 h 7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50"/>
                <a:gd name="T61" fmla="*/ 0 h 74"/>
                <a:gd name="T62" fmla="*/ 50 w 50"/>
                <a:gd name="T63" fmla="*/ 74 h 7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50" h="74">
                  <a:moveTo>
                    <a:pt x="0" y="0"/>
                  </a:moveTo>
                  <a:lnTo>
                    <a:pt x="5" y="11"/>
                  </a:lnTo>
                  <a:lnTo>
                    <a:pt x="7" y="16"/>
                  </a:lnTo>
                  <a:lnTo>
                    <a:pt x="11" y="22"/>
                  </a:lnTo>
                  <a:lnTo>
                    <a:pt x="14" y="25"/>
                  </a:lnTo>
                  <a:lnTo>
                    <a:pt x="16" y="29"/>
                  </a:lnTo>
                  <a:lnTo>
                    <a:pt x="19" y="33"/>
                  </a:lnTo>
                  <a:lnTo>
                    <a:pt x="21" y="36"/>
                  </a:lnTo>
                  <a:lnTo>
                    <a:pt x="25" y="40"/>
                  </a:lnTo>
                  <a:lnTo>
                    <a:pt x="30" y="46"/>
                  </a:lnTo>
                  <a:lnTo>
                    <a:pt x="35" y="50"/>
                  </a:lnTo>
                  <a:lnTo>
                    <a:pt x="40" y="55"/>
                  </a:lnTo>
                  <a:lnTo>
                    <a:pt x="42" y="58"/>
                  </a:lnTo>
                  <a:lnTo>
                    <a:pt x="46" y="60"/>
                  </a:lnTo>
                  <a:lnTo>
                    <a:pt x="49" y="61"/>
                  </a:lnTo>
                  <a:lnTo>
                    <a:pt x="50" y="63"/>
                  </a:lnTo>
                  <a:lnTo>
                    <a:pt x="21" y="74"/>
                  </a:lnTo>
                  <a:lnTo>
                    <a:pt x="4" y="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8" name="Freeform 75"/>
            <p:cNvSpPr>
              <a:spLocks/>
            </p:cNvSpPr>
            <p:nvPr/>
          </p:nvSpPr>
          <p:spPr bwMode="auto">
            <a:xfrm>
              <a:off x="3972" y="2372"/>
              <a:ext cx="76" cy="652"/>
            </a:xfrm>
            <a:custGeom>
              <a:avLst/>
              <a:gdLst>
                <a:gd name="T0" fmla="*/ 73 w 76"/>
                <a:gd name="T1" fmla="*/ 13 h 652"/>
                <a:gd name="T2" fmla="*/ 71 w 76"/>
                <a:gd name="T3" fmla="*/ 30 h 652"/>
                <a:gd name="T4" fmla="*/ 69 w 76"/>
                <a:gd name="T5" fmla="*/ 49 h 652"/>
                <a:gd name="T6" fmla="*/ 67 w 76"/>
                <a:gd name="T7" fmla="*/ 69 h 652"/>
                <a:gd name="T8" fmla="*/ 64 w 76"/>
                <a:gd name="T9" fmla="*/ 92 h 652"/>
                <a:gd name="T10" fmla="*/ 62 w 76"/>
                <a:gd name="T11" fmla="*/ 117 h 652"/>
                <a:gd name="T12" fmla="*/ 61 w 76"/>
                <a:gd name="T13" fmla="*/ 145 h 652"/>
                <a:gd name="T14" fmla="*/ 57 w 76"/>
                <a:gd name="T15" fmla="*/ 174 h 652"/>
                <a:gd name="T16" fmla="*/ 54 w 76"/>
                <a:gd name="T17" fmla="*/ 204 h 652"/>
                <a:gd name="T18" fmla="*/ 52 w 76"/>
                <a:gd name="T19" fmla="*/ 235 h 652"/>
                <a:gd name="T20" fmla="*/ 51 w 76"/>
                <a:gd name="T21" fmla="*/ 267 h 652"/>
                <a:gd name="T22" fmla="*/ 47 w 76"/>
                <a:gd name="T23" fmla="*/ 297 h 652"/>
                <a:gd name="T24" fmla="*/ 44 w 76"/>
                <a:gd name="T25" fmla="*/ 328 h 652"/>
                <a:gd name="T26" fmla="*/ 43 w 76"/>
                <a:gd name="T27" fmla="*/ 358 h 652"/>
                <a:gd name="T28" fmla="*/ 42 w 76"/>
                <a:gd name="T29" fmla="*/ 387 h 652"/>
                <a:gd name="T30" fmla="*/ 39 w 76"/>
                <a:gd name="T31" fmla="*/ 415 h 652"/>
                <a:gd name="T32" fmla="*/ 38 w 76"/>
                <a:gd name="T33" fmla="*/ 440 h 652"/>
                <a:gd name="T34" fmla="*/ 37 w 76"/>
                <a:gd name="T35" fmla="*/ 464 h 652"/>
                <a:gd name="T36" fmla="*/ 36 w 76"/>
                <a:gd name="T37" fmla="*/ 484 h 652"/>
                <a:gd name="T38" fmla="*/ 34 w 76"/>
                <a:gd name="T39" fmla="*/ 504 h 652"/>
                <a:gd name="T40" fmla="*/ 34 w 76"/>
                <a:gd name="T41" fmla="*/ 528 h 652"/>
                <a:gd name="T42" fmla="*/ 3 w 76"/>
                <a:gd name="T43" fmla="*/ 647 h 652"/>
                <a:gd name="T44" fmla="*/ 2 w 76"/>
                <a:gd name="T45" fmla="*/ 626 h 652"/>
                <a:gd name="T46" fmla="*/ 2 w 76"/>
                <a:gd name="T47" fmla="*/ 601 h 652"/>
                <a:gd name="T48" fmla="*/ 0 w 76"/>
                <a:gd name="T49" fmla="*/ 584 h 652"/>
                <a:gd name="T50" fmla="*/ 0 w 76"/>
                <a:gd name="T51" fmla="*/ 567 h 652"/>
                <a:gd name="T52" fmla="*/ 2 w 76"/>
                <a:gd name="T53" fmla="*/ 548 h 652"/>
                <a:gd name="T54" fmla="*/ 2 w 76"/>
                <a:gd name="T55" fmla="*/ 528 h 652"/>
                <a:gd name="T56" fmla="*/ 3 w 76"/>
                <a:gd name="T57" fmla="*/ 507 h 652"/>
                <a:gd name="T58" fmla="*/ 5 w 76"/>
                <a:gd name="T59" fmla="*/ 485 h 652"/>
                <a:gd name="T60" fmla="*/ 7 w 76"/>
                <a:gd name="T61" fmla="*/ 461 h 652"/>
                <a:gd name="T62" fmla="*/ 8 w 76"/>
                <a:gd name="T63" fmla="*/ 439 h 652"/>
                <a:gd name="T64" fmla="*/ 10 w 76"/>
                <a:gd name="T65" fmla="*/ 414 h 652"/>
                <a:gd name="T66" fmla="*/ 13 w 76"/>
                <a:gd name="T67" fmla="*/ 390 h 652"/>
                <a:gd name="T68" fmla="*/ 17 w 76"/>
                <a:gd name="T69" fmla="*/ 366 h 652"/>
                <a:gd name="T70" fmla="*/ 19 w 76"/>
                <a:gd name="T71" fmla="*/ 342 h 652"/>
                <a:gd name="T72" fmla="*/ 23 w 76"/>
                <a:gd name="T73" fmla="*/ 317 h 652"/>
                <a:gd name="T74" fmla="*/ 27 w 76"/>
                <a:gd name="T75" fmla="*/ 292 h 652"/>
                <a:gd name="T76" fmla="*/ 31 w 76"/>
                <a:gd name="T77" fmla="*/ 267 h 652"/>
                <a:gd name="T78" fmla="*/ 34 w 76"/>
                <a:gd name="T79" fmla="*/ 243 h 652"/>
                <a:gd name="T80" fmla="*/ 38 w 76"/>
                <a:gd name="T81" fmla="*/ 218 h 652"/>
                <a:gd name="T82" fmla="*/ 42 w 76"/>
                <a:gd name="T83" fmla="*/ 195 h 652"/>
                <a:gd name="T84" fmla="*/ 44 w 76"/>
                <a:gd name="T85" fmla="*/ 172 h 652"/>
                <a:gd name="T86" fmla="*/ 48 w 76"/>
                <a:gd name="T87" fmla="*/ 151 h 652"/>
                <a:gd name="T88" fmla="*/ 52 w 76"/>
                <a:gd name="T89" fmla="*/ 128 h 652"/>
                <a:gd name="T90" fmla="*/ 54 w 76"/>
                <a:gd name="T91" fmla="*/ 108 h 652"/>
                <a:gd name="T92" fmla="*/ 58 w 76"/>
                <a:gd name="T93" fmla="*/ 89 h 652"/>
                <a:gd name="T94" fmla="*/ 62 w 76"/>
                <a:gd name="T95" fmla="*/ 72 h 652"/>
                <a:gd name="T96" fmla="*/ 64 w 76"/>
                <a:gd name="T97" fmla="*/ 53 h 652"/>
                <a:gd name="T98" fmla="*/ 69 w 76"/>
                <a:gd name="T99" fmla="*/ 28 h 652"/>
                <a:gd name="T100" fmla="*/ 73 w 76"/>
                <a:gd name="T101" fmla="*/ 7 h 6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76"/>
                <a:gd name="T154" fmla="*/ 0 h 652"/>
                <a:gd name="T155" fmla="*/ 76 w 76"/>
                <a:gd name="T156" fmla="*/ 652 h 6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76" h="652">
                  <a:moveTo>
                    <a:pt x="76" y="0"/>
                  </a:moveTo>
                  <a:lnTo>
                    <a:pt x="74" y="1"/>
                  </a:lnTo>
                  <a:lnTo>
                    <a:pt x="74" y="5"/>
                  </a:lnTo>
                  <a:lnTo>
                    <a:pt x="74" y="9"/>
                  </a:lnTo>
                  <a:lnTo>
                    <a:pt x="73" y="13"/>
                  </a:lnTo>
                  <a:lnTo>
                    <a:pt x="73" y="17"/>
                  </a:lnTo>
                  <a:lnTo>
                    <a:pt x="73" y="23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1" y="30"/>
                  </a:lnTo>
                  <a:lnTo>
                    <a:pt x="71" y="34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69" y="44"/>
                  </a:lnTo>
                  <a:lnTo>
                    <a:pt x="69" y="49"/>
                  </a:lnTo>
                  <a:lnTo>
                    <a:pt x="69" y="52"/>
                  </a:lnTo>
                  <a:lnTo>
                    <a:pt x="68" y="56"/>
                  </a:lnTo>
                  <a:lnTo>
                    <a:pt x="68" y="61"/>
                  </a:lnTo>
                  <a:lnTo>
                    <a:pt x="68" y="64"/>
                  </a:lnTo>
                  <a:lnTo>
                    <a:pt x="67" y="69"/>
                  </a:lnTo>
                  <a:lnTo>
                    <a:pt x="67" y="73"/>
                  </a:lnTo>
                  <a:lnTo>
                    <a:pt x="67" y="78"/>
                  </a:lnTo>
                  <a:lnTo>
                    <a:pt x="67" y="83"/>
                  </a:lnTo>
                  <a:lnTo>
                    <a:pt x="66" y="87"/>
                  </a:lnTo>
                  <a:lnTo>
                    <a:pt x="64" y="92"/>
                  </a:lnTo>
                  <a:lnTo>
                    <a:pt x="64" y="97"/>
                  </a:lnTo>
                  <a:lnTo>
                    <a:pt x="64" y="102"/>
                  </a:lnTo>
                  <a:lnTo>
                    <a:pt x="63" y="107"/>
                  </a:lnTo>
                  <a:lnTo>
                    <a:pt x="63" y="112"/>
                  </a:lnTo>
                  <a:lnTo>
                    <a:pt x="62" y="117"/>
                  </a:lnTo>
                  <a:lnTo>
                    <a:pt x="62" y="123"/>
                  </a:lnTo>
                  <a:lnTo>
                    <a:pt x="62" y="128"/>
                  </a:lnTo>
                  <a:lnTo>
                    <a:pt x="61" y="133"/>
                  </a:lnTo>
                  <a:lnTo>
                    <a:pt x="61" y="140"/>
                  </a:lnTo>
                  <a:lnTo>
                    <a:pt x="61" y="145"/>
                  </a:lnTo>
                  <a:lnTo>
                    <a:pt x="59" y="151"/>
                  </a:lnTo>
                  <a:lnTo>
                    <a:pt x="59" y="156"/>
                  </a:lnTo>
                  <a:lnTo>
                    <a:pt x="58" y="162"/>
                  </a:lnTo>
                  <a:lnTo>
                    <a:pt x="58" y="169"/>
                  </a:lnTo>
                  <a:lnTo>
                    <a:pt x="57" y="174"/>
                  </a:lnTo>
                  <a:lnTo>
                    <a:pt x="57" y="180"/>
                  </a:lnTo>
                  <a:lnTo>
                    <a:pt x="56" y="185"/>
                  </a:lnTo>
                  <a:lnTo>
                    <a:pt x="56" y="191"/>
                  </a:lnTo>
                  <a:lnTo>
                    <a:pt x="54" y="197"/>
                  </a:lnTo>
                  <a:lnTo>
                    <a:pt x="54" y="204"/>
                  </a:lnTo>
                  <a:lnTo>
                    <a:pt x="53" y="210"/>
                  </a:lnTo>
                  <a:lnTo>
                    <a:pt x="53" y="216"/>
                  </a:lnTo>
                  <a:lnTo>
                    <a:pt x="53" y="223"/>
                  </a:lnTo>
                  <a:lnTo>
                    <a:pt x="52" y="229"/>
                  </a:lnTo>
                  <a:lnTo>
                    <a:pt x="52" y="235"/>
                  </a:lnTo>
                  <a:lnTo>
                    <a:pt x="52" y="241"/>
                  </a:lnTo>
                  <a:lnTo>
                    <a:pt x="52" y="248"/>
                  </a:lnTo>
                  <a:lnTo>
                    <a:pt x="51" y="254"/>
                  </a:lnTo>
                  <a:lnTo>
                    <a:pt x="51" y="260"/>
                  </a:lnTo>
                  <a:lnTo>
                    <a:pt x="51" y="267"/>
                  </a:lnTo>
                  <a:lnTo>
                    <a:pt x="49" y="273"/>
                  </a:lnTo>
                  <a:lnTo>
                    <a:pt x="48" y="278"/>
                  </a:lnTo>
                  <a:lnTo>
                    <a:pt x="48" y="284"/>
                  </a:lnTo>
                  <a:lnTo>
                    <a:pt x="48" y="290"/>
                  </a:lnTo>
                  <a:lnTo>
                    <a:pt x="47" y="297"/>
                  </a:lnTo>
                  <a:lnTo>
                    <a:pt x="47" y="303"/>
                  </a:lnTo>
                  <a:lnTo>
                    <a:pt x="46" y="309"/>
                  </a:lnTo>
                  <a:lnTo>
                    <a:pt x="46" y="316"/>
                  </a:lnTo>
                  <a:lnTo>
                    <a:pt x="46" y="322"/>
                  </a:lnTo>
                  <a:lnTo>
                    <a:pt x="44" y="328"/>
                  </a:lnTo>
                  <a:lnTo>
                    <a:pt x="44" y="333"/>
                  </a:lnTo>
                  <a:lnTo>
                    <a:pt x="44" y="341"/>
                  </a:lnTo>
                  <a:lnTo>
                    <a:pt x="43" y="346"/>
                  </a:lnTo>
                  <a:lnTo>
                    <a:pt x="43" y="352"/>
                  </a:lnTo>
                  <a:lnTo>
                    <a:pt x="43" y="358"/>
                  </a:lnTo>
                  <a:lnTo>
                    <a:pt x="43" y="365"/>
                  </a:lnTo>
                  <a:lnTo>
                    <a:pt x="42" y="370"/>
                  </a:lnTo>
                  <a:lnTo>
                    <a:pt x="42" y="376"/>
                  </a:lnTo>
                  <a:lnTo>
                    <a:pt x="42" y="381"/>
                  </a:lnTo>
                  <a:lnTo>
                    <a:pt x="42" y="387"/>
                  </a:lnTo>
                  <a:lnTo>
                    <a:pt x="41" y="392"/>
                  </a:lnTo>
                  <a:lnTo>
                    <a:pt x="41" y="397"/>
                  </a:lnTo>
                  <a:lnTo>
                    <a:pt x="39" y="404"/>
                  </a:lnTo>
                  <a:lnTo>
                    <a:pt x="39" y="409"/>
                  </a:lnTo>
                  <a:lnTo>
                    <a:pt x="39" y="415"/>
                  </a:lnTo>
                  <a:lnTo>
                    <a:pt x="39" y="420"/>
                  </a:lnTo>
                  <a:lnTo>
                    <a:pt x="38" y="425"/>
                  </a:lnTo>
                  <a:lnTo>
                    <a:pt x="38" y="431"/>
                  </a:lnTo>
                  <a:lnTo>
                    <a:pt x="38" y="435"/>
                  </a:lnTo>
                  <a:lnTo>
                    <a:pt x="38" y="440"/>
                  </a:lnTo>
                  <a:lnTo>
                    <a:pt x="38" y="445"/>
                  </a:lnTo>
                  <a:lnTo>
                    <a:pt x="38" y="450"/>
                  </a:lnTo>
                  <a:lnTo>
                    <a:pt x="37" y="454"/>
                  </a:lnTo>
                  <a:lnTo>
                    <a:pt x="37" y="459"/>
                  </a:lnTo>
                  <a:lnTo>
                    <a:pt x="37" y="464"/>
                  </a:lnTo>
                  <a:lnTo>
                    <a:pt x="37" y="468"/>
                  </a:lnTo>
                  <a:lnTo>
                    <a:pt x="36" y="471"/>
                  </a:lnTo>
                  <a:lnTo>
                    <a:pt x="36" y="476"/>
                  </a:lnTo>
                  <a:lnTo>
                    <a:pt x="36" y="480"/>
                  </a:lnTo>
                  <a:lnTo>
                    <a:pt x="36" y="484"/>
                  </a:lnTo>
                  <a:lnTo>
                    <a:pt x="36" y="488"/>
                  </a:lnTo>
                  <a:lnTo>
                    <a:pt x="36" y="491"/>
                  </a:lnTo>
                  <a:lnTo>
                    <a:pt x="34" y="495"/>
                  </a:lnTo>
                  <a:lnTo>
                    <a:pt x="34" y="499"/>
                  </a:lnTo>
                  <a:lnTo>
                    <a:pt x="34" y="504"/>
                  </a:lnTo>
                  <a:lnTo>
                    <a:pt x="34" y="510"/>
                  </a:lnTo>
                  <a:lnTo>
                    <a:pt x="34" y="515"/>
                  </a:lnTo>
                  <a:lnTo>
                    <a:pt x="34" y="520"/>
                  </a:lnTo>
                  <a:lnTo>
                    <a:pt x="34" y="523"/>
                  </a:lnTo>
                  <a:lnTo>
                    <a:pt x="34" y="528"/>
                  </a:lnTo>
                  <a:lnTo>
                    <a:pt x="34" y="533"/>
                  </a:lnTo>
                  <a:lnTo>
                    <a:pt x="34" y="534"/>
                  </a:lnTo>
                  <a:lnTo>
                    <a:pt x="3" y="652"/>
                  </a:lnTo>
                  <a:lnTo>
                    <a:pt x="3" y="651"/>
                  </a:lnTo>
                  <a:lnTo>
                    <a:pt x="3" y="647"/>
                  </a:lnTo>
                  <a:lnTo>
                    <a:pt x="2" y="644"/>
                  </a:lnTo>
                  <a:lnTo>
                    <a:pt x="2" y="637"/>
                  </a:lnTo>
                  <a:lnTo>
                    <a:pt x="2" y="633"/>
                  </a:lnTo>
                  <a:lnTo>
                    <a:pt x="2" y="631"/>
                  </a:lnTo>
                  <a:lnTo>
                    <a:pt x="2" y="626"/>
                  </a:lnTo>
                  <a:lnTo>
                    <a:pt x="2" y="622"/>
                  </a:lnTo>
                  <a:lnTo>
                    <a:pt x="2" y="616"/>
                  </a:lnTo>
                  <a:lnTo>
                    <a:pt x="2" y="611"/>
                  </a:lnTo>
                  <a:lnTo>
                    <a:pt x="2" y="606"/>
                  </a:lnTo>
                  <a:lnTo>
                    <a:pt x="2" y="601"/>
                  </a:lnTo>
                  <a:lnTo>
                    <a:pt x="0" y="597"/>
                  </a:lnTo>
                  <a:lnTo>
                    <a:pt x="0" y="595"/>
                  </a:lnTo>
                  <a:lnTo>
                    <a:pt x="0" y="591"/>
                  </a:lnTo>
                  <a:lnTo>
                    <a:pt x="0" y="588"/>
                  </a:lnTo>
                  <a:lnTo>
                    <a:pt x="0" y="584"/>
                  </a:lnTo>
                  <a:lnTo>
                    <a:pt x="0" y="581"/>
                  </a:lnTo>
                  <a:lnTo>
                    <a:pt x="0" y="577"/>
                  </a:lnTo>
                  <a:lnTo>
                    <a:pt x="0" y="574"/>
                  </a:lnTo>
                  <a:lnTo>
                    <a:pt x="0" y="571"/>
                  </a:lnTo>
                  <a:lnTo>
                    <a:pt x="0" y="567"/>
                  </a:lnTo>
                  <a:lnTo>
                    <a:pt x="0" y="563"/>
                  </a:lnTo>
                  <a:lnTo>
                    <a:pt x="0" y="559"/>
                  </a:lnTo>
                  <a:lnTo>
                    <a:pt x="0" y="556"/>
                  </a:lnTo>
                  <a:lnTo>
                    <a:pt x="2" y="552"/>
                  </a:lnTo>
                  <a:lnTo>
                    <a:pt x="2" y="548"/>
                  </a:lnTo>
                  <a:lnTo>
                    <a:pt x="2" y="544"/>
                  </a:lnTo>
                  <a:lnTo>
                    <a:pt x="2" y="540"/>
                  </a:lnTo>
                  <a:lnTo>
                    <a:pt x="2" y="537"/>
                  </a:lnTo>
                  <a:lnTo>
                    <a:pt x="2" y="532"/>
                  </a:lnTo>
                  <a:lnTo>
                    <a:pt x="2" y="528"/>
                  </a:lnTo>
                  <a:lnTo>
                    <a:pt x="2" y="523"/>
                  </a:lnTo>
                  <a:lnTo>
                    <a:pt x="3" y="520"/>
                  </a:lnTo>
                  <a:lnTo>
                    <a:pt x="3" y="515"/>
                  </a:lnTo>
                  <a:lnTo>
                    <a:pt x="3" y="512"/>
                  </a:lnTo>
                  <a:lnTo>
                    <a:pt x="3" y="507"/>
                  </a:lnTo>
                  <a:lnTo>
                    <a:pt x="3" y="503"/>
                  </a:lnTo>
                  <a:lnTo>
                    <a:pt x="4" y="498"/>
                  </a:lnTo>
                  <a:lnTo>
                    <a:pt x="4" y="494"/>
                  </a:lnTo>
                  <a:lnTo>
                    <a:pt x="4" y="489"/>
                  </a:lnTo>
                  <a:lnTo>
                    <a:pt x="5" y="485"/>
                  </a:lnTo>
                  <a:lnTo>
                    <a:pt x="5" y="480"/>
                  </a:lnTo>
                  <a:lnTo>
                    <a:pt x="7" y="476"/>
                  </a:lnTo>
                  <a:lnTo>
                    <a:pt x="7" y="471"/>
                  </a:lnTo>
                  <a:lnTo>
                    <a:pt x="7" y="466"/>
                  </a:lnTo>
                  <a:lnTo>
                    <a:pt x="7" y="461"/>
                  </a:lnTo>
                  <a:lnTo>
                    <a:pt x="7" y="458"/>
                  </a:lnTo>
                  <a:lnTo>
                    <a:pt x="7" y="453"/>
                  </a:lnTo>
                  <a:lnTo>
                    <a:pt x="8" y="448"/>
                  </a:lnTo>
                  <a:lnTo>
                    <a:pt x="8" y="442"/>
                  </a:lnTo>
                  <a:lnTo>
                    <a:pt x="8" y="439"/>
                  </a:lnTo>
                  <a:lnTo>
                    <a:pt x="8" y="434"/>
                  </a:lnTo>
                  <a:lnTo>
                    <a:pt x="9" y="429"/>
                  </a:lnTo>
                  <a:lnTo>
                    <a:pt x="9" y="424"/>
                  </a:lnTo>
                  <a:lnTo>
                    <a:pt x="10" y="420"/>
                  </a:lnTo>
                  <a:lnTo>
                    <a:pt x="10" y="414"/>
                  </a:lnTo>
                  <a:lnTo>
                    <a:pt x="10" y="410"/>
                  </a:lnTo>
                  <a:lnTo>
                    <a:pt x="12" y="405"/>
                  </a:lnTo>
                  <a:lnTo>
                    <a:pt x="13" y="400"/>
                  </a:lnTo>
                  <a:lnTo>
                    <a:pt x="13" y="395"/>
                  </a:lnTo>
                  <a:lnTo>
                    <a:pt x="13" y="390"/>
                  </a:lnTo>
                  <a:lnTo>
                    <a:pt x="14" y="386"/>
                  </a:lnTo>
                  <a:lnTo>
                    <a:pt x="14" y="381"/>
                  </a:lnTo>
                  <a:lnTo>
                    <a:pt x="15" y="376"/>
                  </a:lnTo>
                  <a:lnTo>
                    <a:pt x="15" y="371"/>
                  </a:lnTo>
                  <a:lnTo>
                    <a:pt x="17" y="366"/>
                  </a:lnTo>
                  <a:lnTo>
                    <a:pt x="18" y="361"/>
                  </a:lnTo>
                  <a:lnTo>
                    <a:pt x="18" y="356"/>
                  </a:lnTo>
                  <a:lnTo>
                    <a:pt x="19" y="351"/>
                  </a:lnTo>
                  <a:lnTo>
                    <a:pt x="19" y="346"/>
                  </a:lnTo>
                  <a:lnTo>
                    <a:pt x="19" y="342"/>
                  </a:lnTo>
                  <a:lnTo>
                    <a:pt x="20" y="336"/>
                  </a:lnTo>
                  <a:lnTo>
                    <a:pt x="22" y="331"/>
                  </a:lnTo>
                  <a:lnTo>
                    <a:pt x="22" y="327"/>
                  </a:lnTo>
                  <a:lnTo>
                    <a:pt x="23" y="322"/>
                  </a:lnTo>
                  <a:lnTo>
                    <a:pt x="23" y="317"/>
                  </a:lnTo>
                  <a:lnTo>
                    <a:pt x="24" y="311"/>
                  </a:lnTo>
                  <a:lnTo>
                    <a:pt x="24" y="307"/>
                  </a:lnTo>
                  <a:lnTo>
                    <a:pt x="25" y="302"/>
                  </a:lnTo>
                  <a:lnTo>
                    <a:pt x="27" y="297"/>
                  </a:lnTo>
                  <a:lnTo>
                    <a:pt x="27" y="292"/>
                  </a:lnTo>
                  <a:lnTo>
                    <a:pt x="28" y="287"/>
                  </a:lnTo>
                  <a:lnTo>
                    <a:pt x="29" y="282"/>
                  </a:lnTo>
                  <a:lnTo>
                    <a:pt x="29" y="277"/>
                  </a:lnTo>
                  <a:lnTo>
                    <a:pt x="31" y="272"/>
                  </a:lnTo>
                  <a:lnTo>
                    <a:pt x="31" y="267"/>
                  </a:lnTo>
                  <a:lnTo>
                    <a:pt x="32" y="263"/>
                  </a:lnTo>
                  <a:lnTo>
                    <a:pt x="32" y="257"/>
                  </a:lnTo>
                  <a:lnTo>
                    <a:pt x="33" y="252"/>
                  </a:lnTo>
                  <a:lnTo>
                    <a:pt x="33" y="248"/>
                  </a:lnTo>
                  <a:lnTo>
                    <a:pt x="34" y="243"/>
                  </a:lnTo>
                  <a:lnTo>
                    <a:pt x="34" y="238"/>
                  </a:lnTo>
                  <a:lnTo>
                    <a:pt x="36" y="233"/>
                  </a:lnTo>
                  <a:lnTo>
                    <a:pt x="36" y="229"/>
                  </a:lnTo>
                  <a:lnTo>
                    <a:pt x="37" y="224"/>
                  </a:lnTo>
                  <a:lnTo>
                    <a:pt x="38" y="218"/>
                  </a:lnTo>
                  <a:lnTo>
                    <a:pt x="38" y="214"/>
                  </a:lnTo>
                  <a:lnTo>
                    <a:pt x="39" y="209"/>
                  </a:lnTo>
                  <a:lnTo>
                    <a:pt x="41" y="205"/>
                  </a:lnTo>
                  <a:lnTo>
                    <a:pt x="41" y="199"/>
                  </a:lnTo>
                  <a:lnTo>
                    <a:pt x="42" y="195"/>
                  </a:lnTo>
                  <a:lnTo>
                    <a:pt x="42" y="190"/>
                  </a:lnTo>
                  <a:lnTo>
                    <a:pt x="43" y="186"/>
                  </a:lnTo>
                  <a:lnTo>
                    <a:pt x="43" y="181"/>
                  </a:lnTo>
                  <a:lnTo>
                    <a:pt x="44" y="177"/>
                  </a:lnTo>
                  <a:lnTo>
                    <a:pt x="44" y="172"/>
                  </a:lnTo>
                  <a:lnTo>
                    <a:pt x="46" y="169"/>
                  </a:lnTo>
                  <a:lnTo>
                    <a:pt x="46" y="164"/>
                  </a:lnTo>
                  <a:lnTo>
                    <a:pt x="47" y="160"/>
                  </a:lnTo>
                  <a:lnTo>
                    <a:pt x="47" y="155"/>
                  </a:lnTo>
                  <a:lnTo>
                    <a:pt x="48" y="151"/>
                  </a:lnTo>
                  <a:lnTo>
                    <a:pt x="49" y="146"/>
                  </a:lnTo>
                  <a:lnTo>
                    <a:pt x="49" y="141"/>
                  </a:lnTo>
                  <a:lnTo>
                    <a:pt x="51" y="137"/>
                  </a:lnTo>
                  <a:lnTo>
                    <a:pt x="52" y="133"/>
                  </a:lnTo>
                  <a:lnTo>
                    <a:pt x="52" y="128"/>
                  </a:lnTo>
                  <a:lnTo>
                    <a:pt x="52" y="125"/>
                  </a:lnTo>
                  <a:lnTo>
                    <a:pt x="52" y="121"/>
                  </a:lnTo>
                  <a:lnTo>
                    <a:pt x="53" y="117"/>
                  </a:lnTo>
                  <a:lnTo>
                    <a:pt x="54" y="113"/>
                  </a:lnTo>
                  <a:lnTo>
                    <a:pt x="54" y="108"/>
                  </a:lnTo>
                  <a:lnTo>
                    <a:pt x="56" y="106"/>
                  </a:lnTo>
                  <a:lnTo>
                    <a:pt x="57" y="102"/>
                  </a:lnTo>
                  <a:lnTo>
                    <a:pt x="57" y="97"/>
                  </a:lnTo>
                  <a:lnTo>
                    <a:pt x="57" y="94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83"/>
                  </a:lnTo>
                  <a:lnTo>
                    <a:pt x="59" y="79"/>
                  </a:lnTo>
                  <a:lnTo>
                    <a:pt x="61" y="76"/>
                  </a:lnTo>
                  <a:lnTo>
                    <a:pt x="62" y="72"/>
                  </a:lnTo>
                  <a:lnTo>
                    <a:pt x="62" y="69"/>
                  </a:lnTo>
                  <a:lnTo>
                    <a:pt x="62" y="66"/>
                  </a:lnTo>
                  <a:lnTo>
                    <a:pt x="63" y="62"/>
                  </a:lnTo>
                  <a:lnTo>
                    <a:pt x="63" y="59"/>
                  </a:lnTo>
                  <a:lnTo>
                    <a:pt x="64" y="53"/>
                  </a:lnTo>
                  <a:lnTo>
                    <a:pt x="66" y="48"/>
                  </a:lnTo>
                  <a:lnTo>
                    <a:pt x="67" y="42"/>
                  </a:lnTo>
                  <a:lnTo>
                    <a:pt x="67" y="37"/>
                  </a:lnTo>
                  <a:lnTo>
                    <a:pt x="68" y="32"/>
                  </a:lnTo>
                  <a:lnTo>
                    <a:pt x="69" y="28"/>
                  </a:lnTo>
                  <a:lnTo>
                    <a:pt x="69" y="23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3" y="13"/>
                  </a:lnTo>
                  <a:lnTo>
                    <a:pt x="73" y="7"/>
                  </a:lnTo>
                  <a:lnTo>
                    <a:pt x="74" y="3"/>
                  </a:lnTo>
                  <a:lnTo>
                    <a:pt x="7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69" name="Freeform 76"/>
            <p:cNvSpPr>
              <a:spLocks/>
            </p:cNvSpPr>
            <p:nvPr/>
          </p:nvSpPr>
          <p:spPr bwMode="auto">
            <a:xfrm>
              <a:off x="4114" y="1976"/>
              <a:ext cx="23" cy="52"/>
            </a:xfrm>
            <a:custGeom>
              <a:avLst/>
              <a:gdLst>
                <a:gd name="T0" fmla="*/ 13 w 23"/>
                <a:gd name="T1" fmla="*/ 0 h 52"/>
                <a:gd name="T2" fmla="*/ 0 w 23"/>
                <a:gd name="T3" fmla="*/ 21 h 52"/>
                <a:gd name="T4" fmla="*/ 10 w 23"/>
                <a:gd name="T5" fmla="*/ 52 h 52"/>
                <a:gd name="T6" fmla="*/ 12 w 23"/>
                <a:gd name="T7" fmla="*/ 49 h 52"/>
                <a:gd name="T8" fmla="*/ 17 w 23"/>
                <a:gd name="T9" fmla="*/ 44 h 52"/>
                <a:gd name="T10" fmla="*/ 18 w 23"/>
                <a:gd name="T11" fmla="*/ 41 h 52"/>
                <a:gd name="T12" fmla="*/ 20 w 23"/>
                <a:gd name="T13" fmla="*/ 36 h 52"/>
                <a:gd name="T14" fmla="*/ 22 w 23"/>
                <a:gd name="T15" fmla="*/ 32 h 52"/>
                <a:gd name="T16" fmla="*/ 23 w 23"/>
                <a:gd name="T17" fmla="*/ 28 h 52"/>
                <a:gd name="T18" fmla="*/ 23 w 23"/>
                <a:gd name="T19" fmla="*/ 22 h 52"/>
                <a:gd name="T20" fmla="*/ 22 w 23"/>
                <a:gd name="T21" fmla="*/ 18 h 52"/>
                <a:gd name="T22" fmla="*/ 20 w 23"/>
                <a:gd name="T23" fmla="*/ 13 h 52"/>
                <a:gd name="T24" fmla="*/ 19 w 23"/>
                <a:gd name="T25" fmla="*/ 9 h 52"/>
                <a:gd name="T26" fmla="*/ 17 w 23"/>
                <a:gd name="T27" fmla="*/ 5 h 52"/>
                <a:gd name="T28" fmla="*/ 14 w 23"/>
                <a:gd name="T29" fmla="*/ 3 h 52"/>
                <a:gd name="T30" fmla="*/ 13 w 23"/>
                <a:gd name="T31" fmla="*/ 0 h 52"/>
                <a:gd name="T32" fmla="*/ 13 w 23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52"/>
                <a:gd name="T53" fmla="*/ 23 w 23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52">
                  <a:moveTo>
                    <a:pt x="13" y="0"/>
                  </a:moveTo>
                  <a:lnTo>
                    <a:pt x="0" y="21"/>
                  </a:lnTo>
                  <a:lnTo>
                    <a:pt x="10" y="52"/>
                  </a:lnTo>
                  <a:lnTo>
                    <a:pt x="12" y="49"/>
                  </a:lnTo>
                  <a:lnTo>
                    <a:pt x="17" y="44"/>
                  </a:lnTo>
                  <a:lnTo>
                    <a:pt x="18" y="41"/>
                  </a:lnTo>
                  <a:lnTo>
                    <a:pt x="20" y="36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2"/>
                  </a:lnTo>
                  <a:lnTo>
                    <a:pt x="22" y="18"/>
                  </a:lnTo>
                  <a:lnTo>
                    <a:pt x="20" y="13"/>
                  </a:lnTo>
                  <a:lnTo>
                    <a:pt x="19" y="9"/>
                  </a:lnTo>
                  <a:lnTo>
                    <a:pt x="17" y="5"/>
                  </a:lnTo>
                  <a:lnTo>
                    <a:pt x="14" y="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0" name="Freeform 77"/>
            <p:cNvSpPr>
              <a:spLocks/>
            </p:cNvSpPr>
            <p:nvPr/>
          </p:nvSpPr>
          <p:spPr bwMode="auto">
            <a:xfrm>
              <a:off x="4082" y="2047"/>
              <a:ext cx="63" cy="134"/>
            </a:xfrm>
            <a:custGeom>
              <a:avLst/>
              <a:gdLst>
                <a:gd name="T0" fmla="*/ 0 w 63"/>
                <a:gd name="T1" fmla="*/ 32 h 134"/>
                <a:gd name="T2" fmla="*/ 34 w 63"/>
                <a:gd name="T3" fmla="*/ 40 h 134"/>
                <a:gd name="T4" fmla="*/ 35 w 63"/>
                <a:gd name="T5" fmla="*/ 45 h 134"/>
                <a:gd name="T6" fmla="*/ 37 w 63"/>
                <a:gd name="T7" fmla="*/ 50 h 134"/>
                <a:gd name="T8" fmla="*/ 39 w 63"/>
                <a:gd name="T9" fmla="*/ 58 h 134"/>
                <a:gd name="T10" fmla="*/ 40 w 63"/>
                <a:gd name="T11" fmla="*/ 64 h 134"/>
                <a:gd name="T12" fmla="*/ 42 w 63"/>
                <a:gd name="T13" fmla="*/ 73 h 134"/>
                <a:gd name="T14" fmla="*/ 44 w 63"/>
                <a:gd name="T15" fmla="*/ 81 h 134"/>
                <a:gd name="T16" fmla="*/ 44 w 63"/>
                <a:gd name="T17" fmla="*/ 90 h 134"/>
                <a:gd name="T18" fmla="*/ 44 w 63"/>
                <a:gd name="T19" fmla="*/ 99 h 134"/>
                <a:gd name="T20" fmla="*/ 44 w 63"/>
                <a:gd name="T21" fmla="*/ 107 h 134"/>
                <a:gd name="T22" fmla="*/ 42 w 63"/>
                <a:gd name="T23" fmla="*/ 115 h 134"/>
                <a:gd name="T24" fmla="*/ 42 w 63"/>
                <a:gd name="T25" fmla="*/ 122 h 134"/>
                <a:gd name="T26" fmla="*/ 41 w 63"/>
                <a:gd name="T27" fmla="*/ 128 h 134"/>
                <a:gd name="T28" fmla="*/ 40 w 63"/>
                <a:gd name="T29" fmla="*/ 133 h 134"/>
                <a:gd name="T30" fmla="*/ 41 w 63"/>
                <a:gd name="T31" fmla="*/ 133 h 134"/>
                <a:gd name="T32" fmla="*/ 45 w 63"/>
                <a:gd name="T33" fmla="*/ 127 h 134"/>
                <a:gd name="T34" fmla="*/ 49 w 63"/>
                <a:gd name="T35" fmla="*/ 119 h 134"/>
                <a:gd name="T36" fmla="*/ 52 w 63"/>
                <a:gd name="T37" fmla="*/ 112 h 134"/>
                <a:gd name="T38" fmla="*/ 56 w 63"/>
                <a:gd name="T39" fmla="*/ 102 h 134"/>
                <a:gd name="T40" fmla="*/ 59 w 63"/>
                <a:gd name="T41" fmla="*/ 92 h 134"/>
                <a:gd name="T42" fmla="*/ 61 w 63"/>
                <a:gd name="T43" fmla="*/ 80 h 134"/>
                <a:gd name="T44" fmla="*/ 61 w 63"/>
                <a:gd name="T45" fmla="*/ 71 h 134"/>
                <a:gd name="T46" fmla="*/ 61 w 63"/>
                <a:gd name="T47" fmla="*/ 64 h 134"/>
                <a:gd name="T48" fmla="*/ 60 w 63"/>
                <a:gd name="T49" fmla="*/ 55 h 134"/>
                <a:gd name="T50" fmla="*/ 57 w 63"/>
                <a:gd name="T51" fmla="*/ 45 h 134"/>
                <a:gd name="T52" fmla="*/ 55 w 63"/>
                <a:gd name="T53" fmla="*/ 39 h 134"/>
                <a:gd name="T54" fmla="*/ 52 w 63"/>
                <a:gd name="T55" fmla="*/ 30 h 134"/>
                <a:gd name="T56" fmla="*/ 49 w 63"/>
                <a:gd name="T57" fmla="*/ 19 h 134"/>
                <a:gd name="T58" fmla="*/ 45 w 63"/>
                <a:gd name="T59" fmla="*/ 10 h 134"/>
                <a:gd name="T60" fmla="*/ 41 w 63"/>
                <a:gd name="T61" fmla="*/ 4 h 134"/>
                <a:gd name="T62" fmla="*/ 40 w 63"/>
                <a:gd name="T63" fmla="*/ 0 h 13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63"/>
                <a:gd name="T97" fmla="*/ 0 h 134"/>
                <a:gd name="T98" fmla="*/ 63 w 63"/>
                <a:gd name="T99" fmla="*/ 134 h 13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63" h="134">
                  <a:moveTo>
                    <a:pt x="40" y="0"/>
                  </a:moveTo>
                  <a:lnTo>
                    <a:pt x="0" y="32"/>
                  </a:lnTo>
                  <a:lnTo>
                    <a:pt x="34" y="40"/>
                  </a:lnTo>
                  <a:lnTo>
                    <a:pt x="35" y="44"/>
                  </a:lnTo>
                  <a:lnTo>
                    <a:pt x="35" y="45"/>
                  </a:lnTo>
                  <a:lnTo>
                    <a:pt x="36" y="48"/>
                  </a:lnTo>
                  <a:lnTo>
                    <a:pt x="37" y="50"/>
                  </a:lnTo>
                  <a:lnTo>
                    <a:pt x="39" y="54"/>
                  </a:lnTo>
                  <a:lnTo>
                    <a:pt x="39" y="58"/>
                  </a:lnTo>
                  <a:lnTo>
                    <a:pt x="40" y="61"/>
                  </a:lnTo>
                  <a:lnTo>
                    <a:pt x="40" y="64"/>
                  </a:lnTo>
                  <a:lnTo>
                    <a:pt x="41" y="69"/>
                  </a:lnTo>
                  <a:lnTo>
                    <a:pt x="42" y="73"/>
                  </a:lnTo>
                  <a:lnTo>
                    <a:pt x="42" y="78"/>
                  </a:lnTo>
                  <a:lnTo>
                    <a:pt x="44" y="81"/>
                  </a:lnTo>
                  <a:lnTo>
                    <a:pt x="45" y="87"/>
                  </a:lnTo>
                  <a:lnTo>
                    <a:pt x="44" y="90"/>
                  </a:lnTo>
                  <a:lnTo>
                    <a:pt x="44" y="95"/>
                  </a:lnTo>
                  <a:lnTo>
                    <a:pt x="44" y="99"/>
                  </a:lnTo>
                  <a:lnTo>
                    <a:pt x="44" y="104"/>
                  </a:lnTo>
                  <a:lnTo>
                    <a:pt x="44" y="107"/>
                  </a:lnTo>
                  <a:lnTo>
                    <a:pt x="44" y="112"/>
                  </a:lnTo>
                  <a:lnTo>
                    <a:pt x="42" y="115"/>
                  </a:lnTo>
                  <a:lnTo>
                    <a:pt x="42" y="119"/>
                  </a:lnTo>
                  <a:lnTo>
                    <a:pt x="42" y="122"/>
                  </a:lnTo>
                  <a:lnTo>
                    <a:pt x="41" y="125"/>
                  </a:lnTo>
                  <a:lnTo>
                    <a:pt x="41" y="128"/>
                  </a:lnTo>
                  <a:lnTo>
                    <a:pt x="41" y="130"/>
                  </a:lnTo>
                  <a:lnTo>
                    <a:pt x="40" y="133"/>
                  </a:lnTo>
                  <a:lnTo>
                    <a:pt x="40" y="134"/>
                  </a:lnTo>
                  <a:lnTo>
                    <a:pt x="41" y="133"/>
                  </a:lnTo>
                  <a:lnTo>
                    <a:pt x="44" y="129"/>
                  </a:lnTo>
                  <a:lnTo>
                    <a:pt x="45" y="127"/>
                  </a:lnTo>
                  <a:lnTo>
                    <a:pt x="46" y="123"/>
                  </a:lnTo>
                  <a:lnTo>
                    <a:pt x="49" y="119"/>
                  </a:lnTo>
                  <a:lnTo>
                    <a:pt x="51" y="117"/>
                  </a:lnTo>
                  <a:lnTo>
                    <a:pt x="52" y="112"/>
                  </a:lnTo>
                  <a:lnTo>
                    <a:pt x="54" y="107"/>
                  </a:lnTo>
                  <a:lnTo>
                    <a:pt x="56" y="102"/>
                  </a:lnTo>
                  <a:lnTo>
                    <a:pt x="57" y="97"/>
                  </a:lnTo>
                  <a:lnTo>
                    <a:pt x="59" y="92"/>
                  </a:lnTo>
                  <a:lnTo>
                    <a:pt x="60" y="85"/>
                  </a:lnTo>
                  <a:lnTo>
                    <a:pt x="61" y="80"/>
                  </a:lnTo>
                  <a:lnTo>
                    <a:pt x="63" y="74"/>
                  </a:lnTo>
                  <a:lnTo>
                    <a:pt x="61" y="71"/>
                  </a:lnTo>
                  <a:lnTo>
                    <a:pt x="61" y="68"/>
                  </a:lnTo>
                  <a:lnTo>
                    <a:pt x="61" y="64"/>
                  </a:lnTo>
                  <a:lnTo>
                    <a:pt x="61" y="61"/>
                  </a:lnTo>
                  <a:lnTo>
                    <a:pt x="60" y="55"/>
                  </a:lnTo>
                  <a:lnTo>
                    <a:pt x="59" y="49"/>
                  </a:lnTo>
                  <a:lnTo>
                    <a:pt x="57" y="45"/>
                  </a:lnTo>
                  <a:lnTo>
                    <a:pt x="56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2" y="30"/>
                  </a:lnTo>
                  <a:lnTo>
                    <a:pt x="51" y="25"/>
                  </a:lnTo>
                  <a:lnTo>
                    <a:pt x="49" y="19"/>
                  </a:lnTo>
                  <a:lnTo>
                    <a:pt x="47" y="15"/>
                  </a:lnTo>
                  <a:lnTo>
                    <a:pt x="45" y="10"/>
                  </a:lnTo>
                  <a:lnTo>
                    <a:pt x="44" y="6"/>
                  </a:lnTo>
                  <a:lnTo>
                    <a:pt x="41" y="4"/>
                  </a:lnTo>
                  <a:lnTo>
                    <a:pt x="41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1" name="Freeform 78"/>
            <p:cNvSpPr>
              <a:spLocks/>
            </p:cNvSpPr>
            <p:nvPr/>
          </p:nvSpPr>
          <p:spPr bwMode="auto">
            <a:xfrm>
              <a:off x="4023" y="2235"/>
              <a:ext cx="84" cy="851"/>
            </a:xfrm>
            <a:custGeom>
              <a:avLst/>
              <a:gdLst>
                <a:gd name="T0" fmla="*/ 81 w 84"/>
                <a:gd name="T1" fmla="*/ 7 h 851"/>
                <a:gd name="T2" fmla="*/ 79 w 84"/>
                <a:gd name="T3" fmla="*/ 25 h 851"/>
                <a:gd name="T4" fmla="*/ 76 w 84"/>
                <a:gd name="T5" fmla="*/ 44 h 851"/>
                <a:gd name="T6" fmla="*/ 73 w 84"/>
                <a:gd name="T7" fmla="*/ 66 h 851"/>
                <a:gd name="T8" fmla="*/ 70 w 84"/>
                <a:gd name="T9" fmla="*/ 91 h 851"/>
                <a:gd name="T10" fmla="*/ 66 w 84"/>
                <a:gd name="T11" fmla="*/ 118 h 851"/>
                <a:gd name="T12" fmla="*/ 64 w 84"/>
                <a:gd name="T13" fmla="*/ 147 h 851"/>
                <a:gd name="T14" fmla="*/ 60 w 84"/>
                <a:gd name="T15" fmla="*/ 176 h 851"/>
                <a:gd name="T16" fmla="*/ 56 w 84"/>
                <a:gd name="T17" fmla="*/ 206 h 851"/>
                <a:gd name="T18" fmla="*/ 54 w 84"/>
                <a:gd name="T19" fmla="*/ 235 h 851"/>
                <a:gd name="T20" fmla="*/ 52 w 84"/>
                <a:gd name="T21" fmla="*/ 263 h 851"/>
                <a:gd name="T22" fmla="*/ 51 w 84"/>
                <a:gd name="T23" fmla="*/ 288 h 851"/>
                <a:gd name="T24" fmla="*/ 50 w 84"/>
                <a:gd name="T25" fmla="*/ 311 h 851"/>
                <a:gd name="T26" fmla="*/ 50 w 84"/>
                <a:gd name="T27" fmla="*/ 331 h 851"/>
                <a:gd name="T28" fmla="*/ 51 w 84"/>
                <a:gd name="T29" fmla="*/ 348 h 851"/>
                <a:gd name="T30" fmla="*/ 52 w 84"/>
                <a:gd name="T31" fmla="*/ 378 h 851"/>
                <a:gd name="T32" fmla="*/ 56 w 84"/>
                <a:gd name="T33" fmla="*/ 402 h 851"/>
                <a:gd name="T34" fmla="*/ 59 w 84"/>
                <a:gd name="T35" fmla="*/ 422 h 851"/>
                <a:gd name="T36" fmla="*/ 61 w 84"/>
                <a:gd name="T37" fmla="*/ 440 h 851"/>
                <a:gd name="T38" fmla="*/ 60 w 84"/>
                <a:gd name="T39" fmla="*/ 456 h 851"/>
                <a:gd name="T40" fmla="*/ 55 w 84"/>
                <a:gd name="T41" fmla="*/ 475 h 851"/>
                <a:gd name="T42" fmla="*/ 49 w 84"/>
                <a:gd name="T43" fmla="*/ 494 h 851"/>
                <a:gd name="T44" fmla="*/ 44 w 84"/>
                <a:gd name="T45" fmla="*/ 514 h 851"/>
                <a:gd name="T46" fmla="*/ 35 w 84"/>
                <a:gd name="T47" fmla="*/ 533 h 851"/>
                <a:gd name="T48" fmla="*/ 30 w 84"/>
                <a:gd name="T49" fmla="*/ 553 h 851"/>
                <a:gd name="T50" fmla="*/ 27 w 84"/>
                <a:gd name="T51" fmla="*/ 572 h 851"/>
                <a:gd name="T52" fmla="*/ 27 w 84"/>
                <a:gd name="T53" fmla="*/ 590 h 851"/>
                <a:gd name="T54" fmla="*/ 30 w 84"/>
                <a:gd name="T55" fmla="*/ 607 h 851"/>
                <a:gd name="T56" fmla="*/ 35 w 84"/>
                <a:gd name="T57" fmla="*/ 625 h 851"/>
                <a:gd name="T58" fmla="*/ 39 w 84"/>
                <a:gd name="T59" fmla="*/ 644 h 851"/>
                <a:gd name="T60" fmla="*/ 44 w 84"/>
                <a:gd name="T61" fmla="*/ 665 h 851"/>
                <a:gd name="T62" fmla="*/ 44 w 84"/>
                <a:gd name="T63" fmla="*/ 688 h 851"/>
                <a:gd name="T64" fmla="*/ 41 w 84"/>
                <a:gd name="T65" fmla="*/ 714 h 851"/>
                <a:gd name="T66" fmla="*/ 35 w 84"/>
                <a:gd name="T67" fmla="*/ 742 h 851"/>
                <a:gd name="T68" fmla="*/ 26 w 84"/>
                <a:gd name="T69" fmla="*/ 770 h 851"/>
                <a:gd name="T70" fmla="*/ 16 w 84"/>
                <a:gd name="T71" fmla="*/ 797 h 851"/>
                <a:gd name="T72" fmla="*/ 7 w 84"/>
                <a:gd name="T73" fmla="*/ 819 h 851"/>
                <a:gd name="T74" fmla="*/ 0 w 84"/>
                <a:gd name="T75" fmla="*/ 840 h 851"/>
                <a:gd name="T76" fmla="*/ 57 w 84"/>
                <a:gd name="T77" fmla="*/ 846 h 851"/>
                <a:gd name="T78" fmla="*/ 59 w 84"/>
                <a:gd name="T79" fmla="*/ 826 h 851"/>
                <a:gd name="T80" fmla="*/ 59 w 84"/>
                <a:gd name="T81" fmla="*/ 806 h 851"/>
                <a:gd name="T82" fmla="*/ 61 w 84"/>
                <a:gd name="T83" fmla="*/ 782 h 851"/>
                <a:gd name="T84" fmla="*/ 62 w 84"/>
                <a:gd name="T85" fmla="*/ 752 h 851"/>
                <a:gd name="T86" fmla="*/ 64 w 84"/>
                <a:gd name="T87" fmla="*/ 718 h 851"/>
                <a:gd name="T88" fmla="*/ 66 w 84"/>
                <a:gd name="T89" fmla="*/ 681 h 851"/>
                <a:gd name="T90" fmla="*/ 67 w 84"/>
                <a:gd name="T91" fmla="*/ 640 h 851"/>
                <a:gd name="T92" fmla="*/ 69 w 84"/>
                <a:gd name="T93" fmla="*/ 596 h 851"/>
                <a:gd name="T94" fmla="*/ 71 w 84"/>
                <a:gd name="T95" fmla="*/ 551 h 851"/>
                <a:gd name="T96" fmla="*/ 73 w 84"/>
                <a:gd name="T97" fmla="*/ 502 h 851"/>
                <a:gd name="T98" fmla="*/ 75 w 84"/>
                <a:gd name="T99" fmla="*/ 454 h 851"/>
                <a:gd name="T100" fmla="*/ 76 w 84"/>
                <a:gd name="T101" fmla="*/ 402 h 851"/>
                <a:gd name="T102" fmla="*/ 76 w 84"/>
                <a:gd name="T103" fmla="*/ 353 h 851"/>
                <a:gd name="T104" fmla="*/ 78 w 84"/>
                <a:gd name="T105" fmla="*/ 303 h 851"/>
                <a:gd name="T106" fmla="*/ 79 w 84"/>
                <a:gd name="T107" fmla="*/ 254 h 851"/>
                <a:gd name="T108" fmla="*/ 79 w 84"/>
                <a:gd name="T109" fmla="*/ 208 h 851"/>
                <a:gd name="T110" fmla="*/ 80 w 84"/>
                <a:gd name="T111" fmla="*/ 164 h 851"/>
                <a:gd name="T112" fmla="*/ 81 w 84"/>
                <a:gd name="T113" fmla="*/ 122 h 851"/>
                <a:gd name="T114" fmla="*/ 81 w 84"/>
                <a:gd name="T115" fmla="*/ 87 h 851"/>
                <a:gd name="T116" fmla="*/ 81 w 84"/>
                <a:gd name="T117" fmla="*/ 57 h 851"/>
                <a:gd name="T118" fmla="*/ 83 w 84"/>
                <a:gd name="T119" fmla="*/ 32 h 851"/>
                <a:gd name="T120" fmla="*/ 83 w 84"/>
                <a:gd name="T121" fmla="*/ 13 h 851"/>
                <a:gd name="T122" fmla="*/ 84 w 84"/>
                <a:gd name="T123" fmla="*/ 0 h 8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4"/>
                <a:gd name="T187" fmla="*/ 0 h 851"/>
                <a:gd name="T188" fmla="*/ 84 w 84"/>
                <a:gd name="T189" fmla="*/ 851 h 85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4" h="851">
                  <a:moveTo>
                    <a:pt x="84" y="0"/>
                  </a:moveTo>
                  <a:lnTo>
                    <a:pt x="83" y="0"/>
                  </a:lnTo>
                  <a:lnTo>
                    <a:pt x="83" y="2"/>
                  </a:lnTo>
                  <a:lnTo>
                    <a:pt x="83" y="4"/>
                  </a:lnTo>
                  <a:lnTo>
                    <a:pt x="81" y="7"/>
                  </a:lnTo>
                  <a:lnTo>
                    <a:pt x="80" y="10"/>
                  </a:lnTo>
                  <a:lnTo>
                    <a:pt x="80" y="17"/>
                  </a:lnTo>
                  <a:lnTo>
                    <a:pt x="79" y="19"/>
                  </a:lnTo>
                  <a:lnTo>
                    <a:pt x="79" y="22"/>
                  </a:lnTo>
                  <a:lnTo>
                    <a:pt x="79" y="25"/>
                  </a:lnTo>
                  <a:lnTo>
                    <a:pt x="79" y="29"/>
                  </a:lnTo>
                  <a:lnTo>
                    <a:pt x="78" y="32"/>
                  </a:lnTo>
                  <a:lnTo>
                    <a:pt x="78" y="35"/>
                  </a:lnTo>
                  <a:lnTo>
                    <a:pt x="76" y="40"/>
                  </a:lnTo>
                  <a:lnTo>
                    <a:pt x="76" y="44"/>
                  </a:lnTo>
                  <a:lnTo>
                    <a:pt x="75" y="48"/>
                  </a:lnTo>
                  <a:lnTo>
                    <a:pt x="75" y="52"/>
                  </a:lnTo>
                  <a:lnTo>
                    <a:pt x="74" y="57"/>
                  </a:lnTo>
                  <a:lnTo>
                    <a:pt x="74" y="62"/>
                  </a:lnTo>
                  <a:lnTo>
                    <a:pt x="73" y="66"/>
                  </a:lnTo>
                  <a:lnTo>
                    <a:pt x="73" y="71"/>
                  </a:lnTo>
                  <a:lnTo>
                    <a:pt x="71" y="76"/>
                  </a:lnTo>
                  <a:lnTo>
                    <a:pt x="71" y="81"/>
                  </a:lnTo>
                  <a:lnTo>
                    <a:pt x="70" y="86"/>
                  </a:lnTo>
                  <a:lnTo>
                    <a:pt x="70" y="91"/>
                  </a:lnTo>
                  <a:lnTo>
                    <a:pt x="69" y="97"/>
                  </a:lnTo>
                  <a:lnTo>
                    <a:pt x="69" y="102"/>
                  </a:lnTo>
                  <a:lnTo>
                    <a:pt x="67" y="108"/>
                  </a:lnTo>
                  <a:lnTo>
                    <a:pt x="67" y="113"/>
                  </a:lnTo>
                  <a:lnTo>
                    <a:pt x="66" y="118"/>
                  </a:lnTo>
                  <a:lnTo>
                    <a:pt x="66" y="125"/>
                  </a:lnTo>
                  <a:lnTo>
                    <a:pt x="65" y="130"/>
                  </a:lnTo>
                  <a:lnTo>
                    <a:pt x="65" y="136"/>
                  </a:lnTo>
                  <a:lnTo>
                    <a:pt x="64" y="142"/>
                  </a:lnTo>
                  <a:lnTo>
                    <a:pt x="64" y="147"/>
                  </a:lnTo>
                  <a:lnTo>
                    <a:pt x="62" y="154"/>
                  </a:lnTo>
                  <a:lnTo>
                    <a:pt x="61" y="159"/>
                  </a:lnTo>
                  <a:lnTo>
                    <a:pt x="61" y="165"/>
                  </a:lnTo>
                  <a:lnTo>
                    <a:pt x="60" y="171"/>
                  </a:lnTo>
                  <a:lnTo>
                    <a:pt x="60" y="176"/>
                  </a:lnTo>
                  <a:lnTo>
                    <a:pt x="59" y="182"/>
                  </a:lnTo>
                  <a:lnTo>
                    <a:pt x="59" y="189"/>
                  </a:lnTo>
                  <a:lnTo>
                    <a:pt x="59" y="195"/>
                  </a:lnTo>
                  <a:lnTo>
                    <a:pt x="57" y="200"/>
                  </a:lnTo>
                  <a:lnTo>
                    <a:pt x="56" y="206"/>
                  </a:lnTo>
                  <a:lnTo>
                    <a:pt x="56" y="211"/>
                  </a:lnTo>
                  <a:lnTo>
                    <a:pt x="55" y="218"/>
                  </a:lnTo>
                  <a:lnTo>
                    <a:pt x="55" y="223"/>
                  </a:lnTo>
                  <a:lnTo>
                    <a:pt x="55" y="229"/>
                  </a:lnTo>
                  <a:lnTo>
                    <a:pt x="54" y="235"/>
                  </a:lnTo>
                  <a:lnTo>
                    <a:pt x="54" y="242"/>
                  </a:lnTo>
                  <a:lnTo>
                    <a:pt x="54" y="247"/>
                  </a:lnTo>
                  <a:lnTo>
                    <a:pt x="52" y="252"/>
                  </a:lnTo>
                  <a:lnTo>
                    <a:pt x="52" y="257"/>
                  </a:lnTo>
                  <a:lnTo>
                    <a:pt x="52" y="263"/>
                  </a:lnTo>
                  <a:lnTo>
                    <a:pt x="51" y="268"/>
                  </a:lnTo>
                  <a:lnTo>
                    <a:pt x="51" y="273"/>
                  </a:lnTo>
                  <a:lnTo>
                    <a:pt x="51" y="278"/>
                  </a:lnTo>
                  <a:lnTo>
                    <a:pt x="51" y="284"/>
                  </a:lnTo>
                  <a:lnTo>
                    <a:pt x="51" y="288"/>
                  </a:lnTo>
                  <a:lnTo>
                    <a:pt x="50" y="293"/>
                  </a:lnTo>
                  <a:lnTo>
                    <a:pt x="50" y="298"/>
                  </a:lnTo>
                  <a:lnTo>
                    <a:pt x="50" y="302"/>
                  </a:lnTo>
                  <a:lnTo>
                    <a:pt x="50" y="306"/>
                  </a:lnTo>
                  <a:lnTo>
                    <a:pt x="50" y="311"/>
                  </a:lnTo>
                  <a:lnTo>
                    <a:pt x="50" y="314"/>
                  </a:lnTo>
                  <a:lnTo>
                    <a:pt x="50" y="319"/>
                  </a:lnTo>
                  <a:lnTo>
                    <a:pt x="50" y="322"/>
                  </a:lnTo>
                  <a:lnTo>
                    <a:pt x="50" y="327"/>
                  </a:lnTo>
                  <a:lnTo>
                    <a:pt x="50" y="331"/>
                  </a:lnTo>
                  <a:lnTo>
                    <a:pt x="50" y="334"/>
                  </a:lnTo>
                  <a:lnTo>
                    <a:pt x="50" y="338"/>
                  </a:lnTo>
                  <a:lnTo>
                    <a:pt x="50" y="342"/>
                  </a:lnTo>
                  <a:lnTo>
                    <a:pt x="50" y="345"/>
                  </a:lnTo>
                  <a:lnTo>
                    <a:pt x="51" y="348"/>
                  </a:lnTo>
                  <a:lnTo>
                    <a:pt x="51" y="355"/>
                  </a:lnTo>
                  <a:lnTo>
                    <a:pt x="51" y="361"/>
                  </a:lnTo>
                  <a:lnTo>
                    <a:pt x="51" y="367"/>
                  </a:lnTo>
                  <a:lnTo>
                    <a:pt x="52" y="373"/>
                  </a:lnTo>
                  <a:lnTo>
                    <a:pt x="52" y="378"/>
                  </a:lnTo>
                  <a:lnTo>
                    <a:pt x="54" y="383"/>
                  </a:lnTo>
                  <a:lnTo>
                    <a:pt x="54" y="389"/>
                  </a:lnTo>
                  <a:lnTo>
                    <a:pt x="55" y="394"/>
                  </a:lnTo>
                  <a:lnTo>
                    <a:pt x="55" y="399"/>
                  </a:lnTo>
                  <a:lnTo>
                    <a:pt x="56" y="402"/>
                  </a:lnTo>
                  <a:lnTo>
                    <a:pt x="56" y="406"/>
                  </a:lnTo>
                  <a:lnTo>
                    <a:pt x="57" y="411"/>
                  </a:lnTo>
                  <a:lnTo>
                    <a:pt x="57" y="414"/>
                  </a:lnTo>
                  <a:lnTo>
                    <a:pt x="59" y="419"/>
                  </a:lnTo>
                  <a:lnTo>
                    <a:pt x="59" y="422"/>
                  </a:lnTo>
                  <a:lnTo>
                    <a:pt x="60" y="426"/>
                  </a:lnTo>
                  <a:lnTo>
                    <a:pt x="60" y="429"/>
                  </a:lnTo>
                  <a:lnTo>
                    <a:pt x="60" y="432"/>
                  </a:lnTo>
                  <a:lnTo>
                    <a:pt x="60" y="436"/>
                  </a:lnTo>
                  <a:lnTo>
                    <a:pt x="61" y="440"/>
                  </a:lnTo>
                  <a:lnTo>
                    <a:pt x="61" y="444"/>
                  </a:lnTo>
                  <a:lnTo>
                    <a:pt x="61" y="446"/>
                  </a:lnTo>
                  <a:lnTo>
                    <a:pt x="61" y="450"/>
                  </a:lnTo>
                  <a:lnTo>
                    <a:pt x="61" y="454"/>
                  </a:lnTo>
                  <a:lnTo>
                    <a:pt x="60" y="456"/>
                  </a:lnTo>
                  <a:lnTo>
                    <a:pt x="59" y="460"/>
                  </a:lnTo>
                  <a:lnTo>
                    <a:pt x="57" y="464"/>
                  </a:lnTo>
                  <a:lnTo>
                    <a:pt x="57" y="468"/>
                  </a:lnTo>
                  <a:lnTo>
                    <a:pt x="56" y="471"/>
                  </a:lnTo>
                  <a:lnTo>
                    <a:pt x="55" y="475"/>
                  </a:lnTo>
                  <a:lnTo>
                    <a:pt x="54" y="479"/>
                  </a:lnTo>
                  <a:lnTo>
                    <a:pt x="54" y="483"/>
                  </a:lnTo>
                  <a:lnTo>
                    <a:pt x="51" y="487"/>
                  </a:lnTo>
                  <a:lnTo>
                    <a:pt x="50" y="490"/>
                  </a:lnTo>
                  <a:lnTo>
                    <a:pt x="49" y="494"/>
                  </a:lnTo>
                  <a:lnTo>
                    <a:pt x="47" y="498"/>
                  </a:lnTo>
                  <a:lnTo>
                    <a:pt x="46" y="502"/>
                  </a:lnTo>
                  <a:lnTo>
                    <a:pt x="45" y="505"/>
                  </a:lnTo>
                  <a:lnTo>
                    <a:pt x="44" y="510"/>
                  </a:lnTo>
                  <a:lnTo>
                    <a:pt x="44" y="514"/>
                  </a:lnTo>
                  <a:lnTo>
                    <a:pt x="41" y="518"/>
                  </a:lnTo>
                  <a:lnTo>
                    <a:pt x="40" y="522"/>
                  </a:lnTo>
                  <a:lnTo>
                    <a:pt x="39" y="525"/>
                  </a:lnTo>
                  <a:lnTo>
                    <a:pt x="37" y="529"/>
                  </a:lnTo>
                  <a:lnTo>
                    <a:pt x="35" y="533"/>
                  </a:lnTo>
                  <a:lnTo>
                    <a:pt x="35" y="537"/>
                  </a:lnTo>
                  <a:lnTo>
                    <a:pt x="32" y="542"/>
                  </a:lnTo>
                  <a:lnTo>
                    <a:pt x="32" y="546"/>
                  </a:lnTo>
                  <a:lnTo>
                    <a:pt x="31" y="549"/>
                  </a:lnTo>
                  <a:lnTo>
                    <a:pt x="30" y="553"/>
                  </a:lnTo>
                  <a:lnTo>
                    <a:pt x="29" y="557"/>
                  </a:lnTo>
                  <a:lnTo>
                    <a:pt x="29" y="561"/>
                  </a:lnTo>
                  <a:lnTo>
                    <a:pt x="27" y="564"/>
                  </a:lnTo>
                  <a:lnTo>
                    <a:pt x="27" y="568"/>
                  </a:lnTo>
                  <a:lnTo>
                    <a:pt x="27" y="572"/>
                  </a:lnTo>
                  <a:lnTo>
                    <a:pt x="27" y="576"/>
                  </a:lnTo>
                  <a:lnTo>
                    <a:pt x="26" y="579"/>
                  </a:lnTo>
                  <a:lnTo>
                    <a:pt x="26" y="582"/>
                  </a:lnTo>
                  <a:lnTo>
                    <a:pt x="26" y="586"/>
                  </a:lnTo>
                  <a:lnTo>
                    <a:pt x="27" y="590"/>
                  </a:lnTo>
                  <a:lnTo>
                    <a:pt x="27" y="593"/>
                  </a:lnTo>
                  <a:lnTo>
                    <a:pt x="27" y="597"/>
                  </a:lnTo>
                  <a:lnTo>
                    <a:pt x="29" y="601"/>
                  </a:lnTo>
                  <a:lnTo>
                    <a:pt x="30" y="603"/>
                  </a:lnTo>
                  <a:lnTo>
                    <a:pt x="30" y="607"/>
                  </a:lnTo>
                  <a:lnTo>
                    <a:pt x="31" y="611"/>
                  </a:lnTo>
                  <a:lnTo>
                    <a:pt x="32" y="613"/>
                  </a:lnTo>
                  <a:lnTo>
                    <a:pt x="32" y="617"/>
                  </a:lnTo>
                  <a:lnTo>
                    <a:pt x="34" y="621"/>
                  </a:lnTo>
                  <a:lnTo>
                    <a:pt x="35" y="625"/>
                  </a:lnTo>
                  <a:lnTo>
                    <a:pt x="35" y="628"/>
                  </a:lnTo>
                  <a:lnTo>
                    <a:pt x="37" y="632"/>
                  </a:lnTo>
                  <a:lnTo>
                    <a:pt x="37" y="636"/>
                  </a:lnTo>
                  <a:lnTo>
                    <a:pt x="39" y="640"/>
                  </a:lnTo>
                  <a:lnTo>
                    <a:pt x="39" y="644"/>
                  </a:lnTo>
                  <a:lnTo>
                    <a:pt x="40" y="647"/>
                  </a:lnTo>
                  <a:lnTo>
                    <a:pt x="41" y="651"/>
                  </a:lnTo>
                  <a:lnTo>
                    <a:pt x="41" y="656"/>
                  </a:lnTo>
                  <a:lnTo>
                    <a:pt x="42" y="660"/>
                  </a:lnTo>
                  <a:lnTo>
                    <a:pt x="44" y="665"/>
                  </a:lnTo>
                  <a:lnTo>
                    <a:pt x="44" y="669"/>
                  </a:lnTo>
                  <a:lnTo>
                    <a:pt x="44" y="672"/>
                  </a:lnTo>
                  <a:lnTo>
                    <a:pt x="44" y="677"/>
                  </a:lnTo>
                  <a:lnTo>
                    <a:pt x="44" y="683"/>
                  </a:lnTo>
                  <a:lnTo>
                    <a:pt x="44" y="688"/>
                  </a:lnTo>
                  <a:lnTo>
                    <a:pt x="44" y="693"/>
                  </a:lnTo>
                  <a:lnTo>
                    <a:pt x="44" y="698"/>
                  </a:lnTo>
                  <a:lnTo>
                    <a:pt x="44" y="703"/>
                  </a:lnTo>
                  <a:lnTo>
                    <a:pt x="42" y="708"/>
                  </a:lnTo>
                  <a:lnTo>
                    <a:pt x="41" y="714"/>
                  </a:lnTo>
                  <a:lnTo>
                    <a:pt x="40" y="719"/>
                  </a:lnTo>
                  <a:lnTo>
                    <a:pt x="39" y="725"/>
                  </a:lnTo>
                  <a:lnTo>
                    <a:pt x="37" y="730"/>
                  </a:lnTo>
                  <a:lnTo>
                    <a:pt x="36" y="737"/>
                  </a:lnTo>
                  <a:lnTo>
                    <a:pt x="35" y="742"/>
                  </a:lnTo>
                  <a:lnTo>
                    <a:pt x="32" y="748"/>
                  </a:lnTo>
                  <a:lnTo>
                    <a:pt x="31" y="753"/>
                  </a:lnTo>
                  <a:lnTo>
                    <a:pt x="30" y="759"/>
                  </a:lnTo>
                  <a:lnTo>
                    <a:pt x="27" y="764"/>
                  </a:lnTo>
                  <a:lnTo>
                    <a:pt x="26" y="770"/>
                  </a:lnTo>
                  <a:lnTo>
                    <a:pt x="23" y="775"/>
                  </a:lnTo>
                  <a:lnTo>
                    <a:pt x="22" y="782"/>
                  </a:lnTo>
                  <a:lnTo>
                    <a:pt x="20" y="787"/>
                  </a:lnTo>
                  <a:lnTo>
                    <a:pt x="18" y="793"/>
                  </a:lnTo>
                  <a:lnTo>
                    <a:pt x="16" y="797"/>
                  </a:lnTo>
                  <a:lnTo>
                    <a:pt x="13" y="802"/>
                  </a:lnTo>
                  <a:lnTo>
                    <a:pt x="12" y="806"/>
                  </a:lnTo>
                  <a:lnTo>
                    <a:pt x="11" y="811"/>
                  </a:lnTo>
                  <a:lnTo>
                    <a:pt x="8" y="816"/>
                  </a:lnTo>
                  <a:lnTo>
                    <a:pt x="7" y="819"/>
                  </a:lnTo>
                  <a:lnTo>
                    <a:pt x="6" y="823"/>
                  </a:lnTo>
                  <a:lnTo>
                    <a:pt x="5" y="827"/>
                  </a:lnTo>
                  <a:lnTo>
                    <a:pt x="1" y="832"/>
                  </a:lnTo>
                  <a:lnTo>
                    <a:pt x="1" y="836"/>
                  </a:lnTo>
                  <a:lnTo>
                    <a:pt x="0" y="840"/>
                  </a:lnTo>
                  <a:lnTo>
                    <a:pt x="0" y="841"/>
                  </a:lnTo>
                  <a:lnTo>
                    <a:pt x="57" y="851"/>
                  </a:lnTo>
                  <a:lnTo>
                    <a:pt x="57" y="850"/>
                  </a:lnTo>
                  <a:lnTo>
                    <a:pt x="57" y="846"/>
                  </a:lnTo>
                  <a:lnTo>
                    <a:pt x="57" y="842"/>
                  </a:lnTo>
                  <a:lnTo>
                    <a:pt x="57" y="837"/>
                  </a:lnTo>
                  <a:lnTo>
                    <a:pt x="59" y="832"/>
                  </a:lnTo>
                  <a:lnTo>
                    <a:pt x="59" y="828"/>
                  </a:lnTo>
                  <a:lnTo>
                    <a:pt x="59" y="826"/>
                  </a:lnTo>
                  <a:lnTo>
                    <a:pt x="59" y="822"/>
                  </a:lnTo>
                  <a:lnTo>
                    <a:pt x="59" y="818"/>
                  </a:lnTo>
                  <a:lnTo>
                    <a:pt x="59" y="814"/>
                  </a:lnTo>
                  <a:lnTo>
                    <a:pt x="59" y="811"/>
                  </a:lnTo>
                  <a:lnTo>
                    <a:pt x="59" y="806"/>
                  </a:lnTo>
                  <a:lnTo>
                    <a:pt x="60" y="802"/>
                  </a:lnTo>
                  <a:lnTo>
                    <a:pt x="60" y="796"/>
                  </a:lnTo>
                  <a:lnTo>
                    <a:pt x="60" y="792"/>
                  </a:lnTo>
                  <a:lnTo>
                    <a:pt x="60" y="786"/>
                  </a:lnTo>
                  <a:lnTo>
                    <a:pt x="61" y="782"/>
                  </a:lnTo>
                  <a:lnTo>
                    <a:pt x="61" y="775"/>
                  </a:lnTo>
                  <a:lnTo>
                    <a:pt x="61" y="770"/>
                  </a:lnTo>
                  <a:lnTo>
                    <a:pt x="61" y="764"/>
                  </a:lnTo>
                  <a:lnTo>
                    <a:pt x="62" y="758"/>
                  </a:lnTo>
                  <a:lnTo>
                    <a:pt x="62" y="752"/>
                  </a:lnTo>
                  <a:lnTo>
                    <a:pt x="62" y="745"/>
                  </a:lnTo>
                  <a:lnTo>
                    <a:pt x="64" y="738"/>
                  </a:lnTo>
                  <a:lnTo>
                    <a:pt x="64" y="733"/>
                  </a:lnTo>
                  <a:lnTo>
                    <a:pt x="64" y="725"/>
                  </a:lnTo>
                  <a:lnTo>
                    <a:pt x="64" y="718"/>
                  </a:lnTo>
                  <a:lnTo>
                    <a:pt x="65" y="710"/>
                  </a:lnTo>
                  <a:lnTo>
                    <a:pt x="65" y="703"/>
                  </a:lnTo>
                  <a:lnTo>
                    <a:pt x="65" y="695"/>
                  </a:lnTo>
                  <a:lnTo>
                    <a:pt x="65" y="689"/>
                  </a:lnTo>
                  <a:lnTo>
                    <a:pt x="66" y="681"/>
                  </a:lnTo>
                  <a:lnTo>
                    <a:pt x="66" y="672"/>
                  </a:lnTo>
                  <a:lnTo>
                    <a:pt x="66" y="665"/>
                  </a:lnTo>
                  <a:lnTo>
                    <a:pt x="66" y="656"/>
                  </a:lnTo>
                  <a:lnTo>
                    <a:pt x="66" y="647"/>
                  </a:lnTo>
                  <a:lnTo>
                    <a:pt x="67" y="640"/>
                  </a:lnTo>
                  <a:lnTo>
                    <a:pt x="67" y="631"/>
                  </a:lnTo>
                  <a:lnTo>
                    <a:pt x="67" y="622"/>
                  </a:lnTo>
                  <a:lnTo>
                    <a:pt x="69" y="613"/>
                  </a:lnTo>
                  <a:lnTo>
                    <a:pt x="69" y="606"/>
                  </a:lnTo>
                  <a:lnTo>
                    <a:pt x="69" y="596"/>
                  </a:lnTo>
                  <a:lnTo>
                    <a:pt x="69" y="587"/>
                  </a:lnTo>
                  <a:lnTo>
                    <a:pt x="70" y="578"/>
                  </a:lnTo>
                  <a:lnTo>
                    <a:pt x="70" y="569"/>
                  </a:lnTo>
                  <a:lnTo>
                    <a:pt x="70" y="559"/>
                  </a:lnTo>
                  <a:lnTo>
                    <a:pt x="71" y="551"/>
                  </a:lnTo>
                  <a:lnTo>
                    <a:pt x="71" y="541"/>
                  </a:lnTo>
                  <a:lnTo>
                    <a:pt x="73" y="532"/>
                  </a:lnTo>
                  <a:lnTo>
                    <a:pt x="73" y="522"/>
                  </a:lnTo>
                  <a:lnTo>
                    <a:pt x="73" y="513"/>
                  </a:lnTo>
                  <a:lnTo>
                    <a:pt x="73" y="502"/>
                  </a:lnTo>
                  <a:lnTo>
                    <a:pt x="74" y="493"/>
                  </a:lnTo>
                  <a:lnTo>
                    <a:pt x="74" y="483"/>
                  </a:lnTo>
                  <a:lnTo>
                    <a:pt x="74" y="473"/>
                  </a:lnTo>
                  <a:lnTo>
                    <a:pt x="75" y="464"/>
                  </a:lnTo>
                  <a:lnTo>
                    <a:pt x="75" y="454"/>
                  </a:lnTo>
                  <a:lnTo>
                    <a:pt x="75" y="444"/>
                  </a:lnTo>
                  <a:lnTo>
                    <a:pt x="75" y="434"/>
                  </a:lnTo>
                  <a:lnTo>
                    <a:pt x="75" y="422"/>
                  </a:lnTo>
                  <a:lnTo>
                    <a:pt x="76" y="414"/>
                  </a:lnTo>
                  <a:lnTo>
                    <a:pt x="76" y="402"/>
                  </a:lnTo>
                  <a:lnTo>
                    <a:pt x="76" y="394"/>
                  </a:lnTo>
                  <a:lnTo>
                    <a:pt x="76" y="382"/>
                  </a:lnTo>
                  <a:lnTo>
                    <a:pt x="76" y="373"/>
                  </a:lnTo>
                  <a:lnTo>
                    <a:pt x="76" y="362"/>
                  </a:lnTo>
                  <a:lnTo>
                    <a:pt x="76" y="353"/>
                  </a:lnTo>
                  <a:lnTo>
                    <a:pt x="76" y="342"/>
                  </a:lnTo>
                  <a:lnTo>
                    <a:pt x="78" y="333"/>
                  </a:lnTo>
                  <a:lnTo>
                    <a:pt x="78" y="322"/>
                  </a:lnTo>
                  <a:lnTo>
                    <a:pt x="78" y="313"/>
                  </a:lnTo>
                  <a:lnTo>
                    <a:pt x="78" y="303"/>
                  </a:lnTo>
                  <a:lnTo>
                    <a:pt x="78" y="293"/>
                  </a:lnTo>
                  <a:lnTo>
                    <a:pt x="78" y="283"/>
                  </a:lnTo>
                  <a:lnTo>
                    <a:pt x="78" y="274"/>
                  </a:lnTo>
                  <a:lnTo>
                    <a:pt x="78" y="264"/>
                  </a:lnTo>
                  <a:lnTo>
                    <a:pt x="79" y="254"/>
                  </a:lnTo>
                  <a:lnTo>
                    <a:pt x="79" y="244"/>
                  </a:lnTo>
                  <a:lnTo>
                    <a:pt x="79" y="235"/>
                  </a:lnTo>
                  <a:lnTo>
                    <a:pt x="79" y="225"/>
                  </a:lnTo>
                  <a:lnTo>
                    <a:pt x="79" y="216"/>
                  </a:lnTo>
                  <a:lnTo>
                    <a:pt x="79" y="208"/>
                  </a:lnTo>
                  <a:lnTo>
                    <a:pt x="79" y="198"/>
                  </a:lnTo>
                  <a:lnTo>
                    <a:pt x="79" y="189"/>
                  </a:lnTo>
                  <a:lnTo>
                    <a:pt x="80" y="181"/>
                  </a:lnTo>
                  <a:lnTo>
                    <a:pt x="80" y="172"/>
                  </a:lnTo>
                  <a:lnTo>
                    <a:pt x="80" y="164"/>
                  </a:lnTo>
                  <a:lnTo>
                    <a:pt x="80" y="155"/>
                  </a:lnTo>
                  <a:lnTo>
                    <a:pt x="81" y="147"/>
                  </a:lnTo>
                  <a:lnTo>
                    <a:pt x="81" y="138"/>
                  </a:lnTo>
                  <a:lnTo>
                    <a:pt x="81" y="131"/>
                  </a:lnTo>
                  <a:lnTo>
                    <a:pt x="81" y="122"/>
                  </a:lnTo>
                  <a:lnTo>
                    <a:pt x="81" y="116"/>
                  </a:lnTo>
                  <a:lnTo>
                    <a:pt x="81" y="108"/>
                  </a:lnTo>
                  <a:lnTo>
                    <a:pt x="81" y="101"/>
                  </a:lnTo>
                  <a:lnTo>
                    <a:pt x="81" y="95"/>
                  </a:lnTo>
                  <a:lnTo>
                    <a:pt x="81" y="87"/>
                  </a:lnTo>
                  <a:lnTo>
                    <a:pt x="81" y="81"/>
                  </a:lnTo>
                  <a:lnTo>
                    <a:pt x="81" y="74"/>
                  </a:lnTo>
                  <a:lnTo>
                    <a:pt x="81" y="68"/>
                  </a:lnTo>
                  <a:lnTo>
                    <a:pt x="81" y="63"/>
                  </a:lnTo>
                  <a:lnTo>
                    <a:pt x="81" y="57"/>
                  </a:lnTo>
                  <a:lnTo>
                    <a:pt x="81" y="52"/>
                  </a:lnTo>
                  <a:lnTo>
                    <a:pt x="81" y="46"/>
                  </a:lnTo>
                  <a:lnTo>
                    <a:pt x="83" y="40"/>
                  </a:lnTo>
                  <a:lnTo>
                    <a:pt x="83" y="35"/>
                  </a:lnTo>
                  <a:lnTo>
                    <a:pt x="83" y="32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3" y="19"/>
                  </a:lnTo>
                  <a:lnTo>
                    <a:pt x="83" y="17"/>
                  </a:lnTo>
                  <a:lnTo>
                    <a:pt x="83" y="13"/>
                  </a:lnTo>
                  <a:lnTo>
                    <a:pt x="83" y="10"/>
                  </a:lnTo>
                  <a:lnTo>
                    <a:pt x="83" y="5"/>
                  </a:lnTo>
                  <a:lnTo>
                    <a:pt x="83" y="3"/>
                  </a:lnTo>
                  <a:lnTo>
                    <a:pt x="83" y="0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2" name="Freeform 79"/>
            <p:cNvSpPr>
              <a:spLocks/>
            </p:cNvSpPr>
            <p:nvPr/>
          </p:nvSpPr>
          <p:spPr bwMode="auto">
            <a:xfrm>
              <a:off x="3496" y="3092"/>
              <a:ext cx="1036" cy="406"/>
            </a:xfrm>
            <a:custGeom>
              <a:avLst/>
              <a:gdLst>
                <a:gd name="T0" fmla="*/ 1031 w 1036"/>
                <a:gd name="T1" fmla="*/ 392 h 406"/>
                <a:gd name="T2" fmla="*/ 1019 w 1036"/>
                <a:gd name="T3" fmla="*/ 368 h 406"/>
                <a:gd name="T4" fmla="*/ 999 w 1036"/>
                <a:gd name="T5" fmla="*/ 346 h 406"/>
                <a:gd name="T6" fmla="*/ 972 w 1036"/>
                <a:gd name="T7" fmla="*/ 328 h 406"/>
                <a:gd name="T8" fmla="*/ 950 w 1036"/>
                <a:gd name="T9" fmla="*/ 321 h 406"/>
                <a:gd name="T10" fmla="*/ 928 w 1036"/>
                <a:gd name="T11" fmla="*/ 314 h 406"/>
                <a:gd name="T12" fmla="*/ 922 w 1036"/>
                <a:gd name="T13" fmla="*/ 304 h 406"/>
                <a:gd name="T14" fmla="*/ 917 w 1036"/>
                <a:gd name="T15" fmla="*/ 283 h 406"/>
                <a:gd name="T16" fmla="*/ 900 w 1036"/>
                <a:gd name="T17" fmla="*/ 256 h 406"/>
                <a:gd name="T18" fmla="*/ 881 w 1036"/>
                <a:gd name="T19" fmla="*/ 240 h 406"/>
                <a:gd name="T20" fmla="*/ 861 w 1036"/>
                <a:gd name="T21" fmla="*/ 229 h 406"/>
                <a:gd name="T22" fmla="*/ 841 w 1036"/>
                <a:gd name="T23" fmla="*/ 220 h 406"/>
                <a:gd name="T24" fmla="*/ 823 w 1036"/>
                <a:gd name="T25" fmla="*/ 212 h 406"/>
                <a:gd name="T26" fmla="*/ 801 w 1036"/>
                <a:gd name="T27" fmla="*/ 205 h 406"/>
                <a:gd name="T28" fmla="*/ 789 w 1036"/>
                <a:gd name="T29" fmla="*/ 190 h 406"/>
                <a:gd name="T30" fmla="*/ 769 w 1036"/>
                <a:gd name="T31" fmla="*/ 163 h 406"/>
                <a:gd name="T32" fmla="*/ 742 w 1036"/>
                <a:gd name="T33" fmla="*/ 133 h 406"/>
                <a:gd name="T34" fmla="*/ 723 w 1036"/>
                <a:gd name="T35" fmla="*/ 118 h 406"/>
                <a:gd name="T36" fmla="*/ 704 w 1036"/>
                <a:gd name="T37" fmla="*/ 106 h 406"/>
                <a:gd name="T38" fmla="*/ 687 w 1036"/>
                <a:gd name="T39" fmla="*/ 96 h 406"/>
                <a:gd name="T40" fmla="*/ 671 w 1036"/>
                <a:gd name="T41" fmla="*/ 88 h 406"/>
                <a:gd name="T42" fmla="*/ 655 w 1036"/>
                <a:gd name="T43" fmla="*/ 81 h 406"/>
                <a:gd name="T44" fmla="*/ 650 w 1036"/>
                <a:gd name="T45" fmla="*/ 68 h 406"/>
                <a:gd name="T46" fmla="*/ 638 w 1036"/>
                <a:gd name="T47" fmla="*/ 44 h 406"/>
                <a:gd name="T48" fmla="*/ 613 w 1036"/>
                <a:gd name="T49" fmla="*/ 19 h 406"/>
                <a:gd name="T50" fmla="*/ 593 w 1036"/>
                <a:gd name="T51" fmla="*/ 9 h 406"/>
                <a:gd name="T52" fmla="*/ 571 w 1036"/>
                <a:gd name="T53" fmla="*/ 4 h 406"/>
                <a:gd name="T54" fmla="*/ 549 w 1036"/>
                <a:gd name="T55" fmla="*/ 0 h 406"/>
                <a:gd name="T56" fmla="*/ 525 w 1036"/>
                <a:gd name="T57" fmla="*/ 0 h 406"/>
                <a:gd name="T58" fmla="*/ 503 w 1036"/>
                <a:gd name="T59" fmla="*/ 0 h 406"/>
                <a:gd name="T60" fmla="*/ 483 w 1036"/>
                <a:gd name="T61" fmla="*/ 1 h 406"/>
                <a:gd name="T62" fmla="*/ 466 w 1036"/>
                <a:gd name="T63" fmla="*/ 4 h 406"/>
                <a:gd name="T64" fmla="*/ 447 w 1036"/>
                <a:gd name="T65" fmla="*/ 8 h 406"/>
                <a:gd name="T66" fmla="*/ 429 w 1036"/>
                <a:gd name="T67" fmla="*/ 19 h 406"/>
                <a:gd name="T68" fmla="*/ 407 w 1036"/>
                <a:gd name="T69" fmla="*/ 47 h 406"/>
                <a:gd name="T70" fmla="*/ 393 w 1036"/>
                <a:gd name="T71" fmla="*/ 67 h 406"/>
                <a:gd name="T72" fmla="*/ 378 w 1036"/>
                <a:gd name="T73" fmla="*/ 65 h 406"/>
                <a:gd name="T74" fmla="*/ 353 w 1036"/>
                <a:gd name="T75" fmla="*/ 67 h 406"/>
                <a:gd name="T76" fmla="*/ 334 w 1036"/>
                <a:gd name="T77" fmla="*/ 71 h 406"/>
                <a:gd name="T78" fmla="*/ 315 w 1036"/>
                <a:gd name="T79" fmla="*/ 78 h 406"/>
                <a:gd name="T80" fmla="*/ 298 w 1036"/>
                <a:gd name="T81" fmla="*/ 87 h 406"/>
                <a:gd name="T82" fmla="*/ 280 w 1036"/>
                <a:gd name="T83" fmla="*/ 101 h 406"/>
                <a:gd name="T84" fmla="*/ 261 w 1036"/>
                <a:gd name="T85" fmla="*/ 122 h 406"/>
                <a:gd name="T86" fmla="*/ 249 w 1036"/>
                <a:gd name="T87" fmla="*/ 143 h 406"/>
                <a:gd name="T88" fmla="*/ 240 w 1036"/>
                <a:gd name="T89" fmla="*/ 161 h 406"/>
                <a:gd name="T90" fmla="*/ 233 w 1036"/>
                <a:gd name="T91" fmla="*/ 161 h 406"/>
                <a:gd name="T92" fmla="*/ 210 w 1036"/>
                <a:gd name="T93" fmla="*/ 163 h 406"/>
                <a:gd name="T94" fmla="*/ 192 w 1036"/>
                <a:gd name="T95" fmla="*/ 167 h 406"/>
                <a:gd name="T96" fmla="*/ 175 w 1036"/>
                <a:gd name="T97" fmla="*/ 174 h 406"/>
                <a:gd name="T98" fmla="*/ 157 w 1036"/>
                <a:gd name="T99" fmla="*/ 185 h 406"/>
                <a:gd name="T100" fmla="*/ 140 w 1036"/>
                <a:gd name="T101" fmla="*/ 199 h 406"/>
                <a:gd name="T102" fmla="*/ 123 w 1036"/>
                <a:gd name="T103" fmla="*/ 215 h 406"/>
                <a:gd name="T104" fmla="*/ 111 w 1036"/>
                <a:gd name="T105" fmla="*/ 231 h 406"/>
                <a:gd name="T106" fmla="*/ 94 w 1036"/>
                <a:gd name="T107" fmla="*/ 256 h 406"/>
                <a:gd name="T108" fmla="*/ 87 w 1036"/>
                <a:gd name="T109" fmla="*/ 267 h 406"/>
                <a:gd name="T110" fmla="*/ 72 w 1036"/>
                <a:gd name="T111" fmla="*/ 269 h 406"/>
                <a:gd name="T112" fmla="*/ 52 w 1036"/>
                <a:gd name="T113" fmla="*/ 279 h 406"/>
                <a:gd name="T114" fmla="*/ 31 w 1036"/>
                <a:gd name="T115" fmla="*/ 302 h 406"/>
                <a:gd name="T116" fmla="*/ 14 w 1036"/>
                <a:gd name="T117" fmla="*/ 332 h 406"/>
                <a:gd name="T118" fmla="*/ 3 w 1036"/>
                <a:gd name="T119" fmla="*/ 357 h 406"/>
                <a:gd name="T120" fmla="*/ 1036 w 1036"/>
                <a:gd name="T121" fmla="*/ 406 h 4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036"/>
                <a:gd name="T184" fmla="*/ 0 h 406"/>
                <a:gd name="T185" fmla="*/ 1036 w 1036"/>
                <a:gd name="T186" fmla="*/ 406 h 40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036" h="406">
                  <a:moveTo>
                    <a:pt x="1036" y="406"/>
                  </a:moveTo>
                  <a:lnTo>
                    <a:pt x="1034" y="405"/>
                  </a:lnTo>
                  <a:lnTo>
                    <a:pt x="1033" y="400"/>
                  </a:lnTo>
                  <a:lnTo>
                    <a:pt x="1032" y="396"/>
                  </a:lnTo>
                  <a:lnTo>
                    <a:pt x="1031" y="392"/>
                  </a:lnTo>
                  <a:lnTo>
                    <a:pt x="1029" y="388"/>
                  </a:lnTo>
                  <a:lnTo>
                    <a:pt x="1028" y="383"/>
                  </a:lnTo>
                  <a:lnTo>
                    <a:pt x="1024" y="378"/>
                  </a:lnTo>
                  <a:lnTo>
                    <a:pt x="1022" y="373"/>
                  </a:lnTo>
                  <a:lnTo>
                    <a:pt x="1019" y="368"/>
                  </a:lnTo>
                  <a:lnTo>
                    <a:pt x="1017" y="363"/>
                  </a:lnTo>
                  <a:lnTo>
                    <a:pt x="1012" y="358"/>
                  </a:lnTo>
                  <a:lnTo>
                    <a:pt x="1009" y="353"/>
                  </a:lnTo>
                  <a:lnTo>
                    <a:pt x="1004" y="349"/>
                  </a:lnTo>
                  <a:lnTo>
                    <a:pt x="999" y="346"/>
                  </a:lnTo>
                  <a:lnTo>
                    <a:pt x="994" y="341"/>
                  </a:lnTo>
                  <a:lnTo>
                    <a:pt x="988" y="337"/>
                  </a:lnTo>
                  <a:lnTo>
                    <a:pt x="982" y="333"/>
                  </a:lnTo>
                  <a:lnTo>
                    <a:pt x="975" y="331"/>
                  </a:lnTo>
                  <a:lnTo>
                    <a:pt x="972" y="328"/>
                  </a:lnTo>
                  <a:lnTo>
                    <a:pt x="968" y="328"/>
                  </a:lnTo>
                  <a:lnTo>
                    <a:pt x="965" y="327"/>
                  </a:lnTo>
                  <a:lnTo>
                    <a:pt x="963" y="326"/>
                  </a:lnTo>
                  <a:lnTo>
                    <a:pt x="956" y="323"/>
                  </a:lnTo>
                  <a:lnTo>
                    <a:pt x="950" y="321"/>
                  </a:lnTo>
                  <a:lnTo>
                    <a:pt x="945" y="319"/>
                  </a:lnTo>
                  <a:lnTo>
                    <a:pt x="939" y="317"/>
                  </a:lnTo>
                  <a:lnTo>
                    <a:pt x="934" y="317"/>
                  </a:lnTo>
                  <a:lnTo>
                    <a:pt x="931" y="316"/>
                  </a:lnTo>
                  <a:lnTo>
                    <a:pt x="928" y="314"/>
                  </a:lnTo>
                  <a:lnTo>
                    <a:pt x="925" y="314"/>
                  </a:lnTo>
                  <a:lnTo>
                    <a:pt x="922" y="314"/>
                  </a:lnTo>
                  <a:lnTo>
                    <a:pt x="922" y="313"/>
                  </a:lnTo>
                  <a:lnTo>
                    <a:pt x="922" y="308"/>
                  </a:lnTo>
                  <a:lnTo>
                    <a:pt x="922" y="304"/>
                  </a:lnTo>
                  <a:lnTo>
                    <a:pt x="922" y="300"/>
                  </a:lnTo>
                  <a:lnTo>
                    <a:pt x="921" y="297"/>
                  </a:lnTo>
                  <a:lnTo>
                    <a:pt x="921" y="293"/>
                  </a:lnTo>
                  <a:lnTo>
                    <a:pt x="919" y="287"/>
                  </a:lnTo>
                  <a:lnTo>
                    <a:pt x="917" y="283"/>
                  </a:lnTo>
                  <a:lnTo>
                    <a:pt x="915" y="277"/>
                  </a:lnTo>
                  <a:lnTo>
                    <a:pt x="912" y="272"/>
                  </a:lnTo>
                  <a:lnTo>
                    <a:pt x="909" y="267"/>
                  </a:lnTo>
                  <a:lnTo>
                    <a:pt x="905" y="261"/>
                  </a:lnTo>
                  <a:lnTo>
                    <a:pt x="900" y="256"/>
                  </a:lnTo>
                  <a:lnTo>
                    <a:pt x="895" y="251"/>
                  </a:lnTo>
                  <a:lnTo>
                    <a:pt x="891" y="249"/>
                  </a:lnTo>
                  <a:lnTo>
                    <a:pt x="889" y="246"/>
                  </a:lnTo>
                  <a:lnTo>
                    <a:pt x="885" y="243"/>
                  </a:lnTo>
                  <a:lnTo>
                    <a:pt x="881" y="240"/>
                  </a:lnTo>
                  <a:lnTo>
                    <a:pt x="877" y="238"/>
                  </a:lnTo>
                  <a:lnTo>
                    <a:pt x="873" y="236"/>
                  </a:lnTo>
                  <a:lnTo>
                    <a:pt x="870" y="234"/>
                  </a:lnTo>
                  <a:lnTo>
                    <a:pt x="866" y="231"/>
                  </a:lnTo>
                  <a:lnTo>
                    <a:pt x="861" y="229"/>
                  </a:lnTo>
                  <a:lnTo>
                    <a:pt x="857" y="228"/>
                  </a:lnTo>
                  <a:lnTo>
                    <a:pt x="853" y="226"/>
                  </a:lnTo>
                  <a:lnTo>
                    <a:pt x="850" y="224"/>
                  </a:lnTo>
                  <a:lnTo>
                    <a:pt x="846" y="223"/>
                  </a:lnTo>
                  <a:lnTo>
                    <a:pt x="841" y="220"/>
                  </a:lnTo>
                  <a:lnTo>
                    <a:pt x="837" y="219"/>
                  </a:lnTo>
                  <a:lnTo>
                    <a:pt x="835" y="218"/>
                  </a:lnTo>
                  <a:lnTo>
                    <a:pt x="829" y="215"/>
                  </a:lnTo>
                  <a:lnTo>
                    <a:pt x="826" y="214"/>
                  </a:lnTo>
                  <a:lnTo>
                    <a:pt x="823" y="212"/>
                  </a:lnTo>
                  <a:lnTo>
                    <a:pt x="819" y="211"/>
                  </a:lnTo>
                  <a:lnTo>
                    <a:pt x="812" y="209"/>
                  </a:lnTo>
                  <a:lnTo>
                    <a:pt x="808" y="207"/>
                  </a:lnTo>
                  <a:lnTo>
                    <a:pt x="803" y="206"/>
                  </a:lnTo>
                  <a:lnTo>
                    <a:pt x="801" y="205"/>
                  </a:lnTo>
                  <a:lnTo>
                    <a:pt x="798" y="205"/>
                  </a:lnTo>
                  <a:lnTo>
                    <a:pt x="797" y="202"/>
                  </a:lnTo>
                  <a:lnTo>
                    <a:pt x="793" y="197"/>
                  </a:lnTo>
                  <a:lnTo>
                    <a:pt x="791" y="194"/>
                  </a:lnTo>
                  <a:lnTo>
                    <a:pt x="789" y="190"/>
                  </a:lnTo>
                  <a:lnTo>
                    <a:pt x="786" y="185"/>
                  </a:lnTo>
                  <a:lnTo>
                    <a:pt x="783" y="181"/>
                  </a:lnTo>
                  <a:lnTo>
                    <a:pt x="779" y="175"/>
                  </a:lnTo>
                  <a:lnTo>
                    <a:pt x="774" y="170"/>
                  </a:lnTo>
                  <a:lnTo>
                    <a:pt x="769" y="163"/>
                  </a:lnTo>
                  <a:lnTo>
                    <a:pt x="765" y="157"/>
                  </a:lnTo>
                  <a:lnTo>
                    <a:pt x="759" y="151"/>
                  </a:lnTo>
                  <a:lnTo>
                    <a:pt x="754" y="146"/>
                  </a:lnTo>
                  <a:lnTo>
                    <a:pt x="748" y="138"/>
                  </a:lnTo>
                  <a:lnTo>
                    <a:pt x="742" y="133"/>
                  </a:lnTo>
                  <a:lnTo>
                    <a:pt x="738" y="130"/>
                  </a:lnTo>
                  <a:lnTo>
                    <a:pt x="734" y="127"/>
                  </a:lnTo>
                  <a:lnTo>
                    <a:pt x="730" y="125"/>
                  </a:lnTo>
                  <a:lnTo>
                    <a:pt x="726" y="122"/>
                  </a:lnTo>
                  <a:lnTo>
                    <a:pt x="723" y="118"/>
                  </a:lnTo>
                  <a:lnTo>
                    <a:pt x="719" y="116"/>
                  </a:lnTo>
                  <a:lnTo>
                    <a:pt x="715" y="113"/>
                  </a:lnTo>
                  <a:lnTo>
                    <a:pt x="713" y="111"/>
                  </a:lnTo>
                  <a:lnTo>
                    <a:pt x="708" y="108"/>
                  </a:lnTo>
                  <a:lnTo>
                    <a:pt x="704" y="106"/>
                  </a:lnTo>
                  <a:lnTo>
                    <a:pt x="701" y="103"/>
                  </a:lnTo>
                  <a:lnTo>
                    <a:pt x="698" y="102"/>
                  </a:lnTo>
                  <a:lnTo>
                    <a:pt x="694" y="99"/>
                  </a:lnTo>
                  <a:lnTo>
                    <a:pt x="690" y="98"/>
                  </a:lnTo>
                  <a:lnTo>
                    <a:pt x="687" y="96"/>
                  </a:lnTo>
                  <a:lnTo>
                    <a:pt x="684" y="94"/>
                  </a:lnTo>
                  <a:lnTo>
                    <a:pt x="681" y="92"/>
                  </a:lnTo>
                  <a:lnTo>
                    <a:pt x="677" y="91"/>
                  </a:lnTo>
                  <a:lnTo>
                    <a:pt x="674" y="89"/>
                  </a:lnTo>
                  <a:lnTo>
                    <a:pt x="671" y="88"/>
                  </a:lnTo>
                  <a:lnTo>
                    <a:pt x="666" y="86"/>
                  </a:lnTo>
                  <a:lnTo>
                    <a:pt x="662" y="83"/>
                  </a:lnTo>
                  <a:lnTo>
                    <a:pt x="659" y="82"/>
                  </a:lnTo>
                  <a:lnTo>
                    <a:pt x="656" y="81"/>
                  </a:lnTo>
                  <a:lnTo>
                    <a:pt x="655" y="81"/>
                  </a:lnTo>
                  <a:lnTo>
                    <a:pt x="654" y="79"/>
                  </a:lnTo>
                  <a:lnTo>
                    <a:pt x="654" y="78"/>
                  </a:lnTo>
                  <a:lnTo>
                    <a:pt x="652" y="76"/>
                  </a:lnTo>
                  <a:lnTo>
                    <a:pt x="652" y="72"/>
                  </a:lnTo>
                  <a:lnTo>
                    <a:pt x="650" y="68"/>
                  </a:lnTo>
                  <a:lnTo>
                    <a:pt x="649" y="64"/>
                  </a:lnTo>
                  <a:lnTo>
                    <a:pt x="647" y="59"/>
                  </a:lnTo>
                  <a:lnTo>
                    <a:pt x="645" y="55"/>
                  </a:lnTo>
                  <a:lnTo>
                    <a:pt x="641" y="49"/>
                  </a:lnTo>
                  <a:lnTo>
                    <a:pt x="638" y="44"/>
                  </a:lnTo>
                  <a:lnTo>
                    <a:pt x="635" y="39"/>
                  </a:lnTo>
                  <a:lnTo>
                    <a:pt x="630" y="34"/>
                  </a:lnTo>
                  <a:lnTo>
                    <a:pt x="625" y="29"/>
                  </a:lnTo>
                  <a:lnTo>
                    <a:pt x="620" y="24"/>
                  </a:lnTo>
                  <a:lnTo>
                    <a:pt x="613" y="19"/>
                  </a:lnTo>
                  <a:lnTo>
                    <a:pt x="607" y="15"/>
                  </a:lnTo>
                  <a:lnTo>
                    <a:pt x="603" y="13"/>
                  </a:lnTo>
                  <a:lnTo>
                    <a:pt x="600" y="11"/>
                  </a:lnTo>
                  <a:lnTo>
                    <a:pt x="596" y="10"/>
                  </a:lnTo>
                  <a:lnTo>
                    <a:pt x="593" y="9"/>
                  </a:lnTo>
                  <a:lnTo>
                    <a:pt x="588" y="6"/>
                  </a:lnTo>
                  <a:lnTo>
                    <a:pt x="584" y="6"/>
                  </a:lnTo>
                  <a:lnTo>
                    <a:pt x="581" y="5"/>
                  </a:lnTo>
                  <a:lnTo>
                    <a:pt x="576" y="4"/>
                  </a:lnTo>
                  <a:lnTo>
                    <a:pt x="571" y="4"/>
                  </a:lnTo>
                  <a:lnTo>
                    <a:pt x="567" y="3"/>
                  </a:lnTo>
                  <a:lnTo>
                    <a:pt x="562" y="1"/>
                  </a:lnTo>
                  <a:lnTo>
                    <a:pt x="558" y="1"/>
                  </a:lnTo>
                  <a:lnTo>
                    <a:pt x="553" y="1"/>
                  </a:lnTo>
                  <a:lnTo>
                    <a:pt x="549" y="0"/>
                  </a:lnTo>
                  <a:lnTo>
                    <a:pt x="544" y="0"/>
                  </a:lnTo>
                  <a:lnTo>
                    <a:pt x="539" y="0"/>
                  </a:lnTo>
                  <a:lnTo>
                    <a:pt x="534" y="0"/>
                  </a:lnTo>
                  <a:lnTo>
                    <a:pt x="530" y="0"/>
                  </a:lnTo>
                  <a:lnTo>
                    <a:pt x="525" y="0"/>
                  </a:lnTo>
                  <a:lnTo>
                    <a:pt x="520" y="0"/>
                  </a:lnTo>
                  <a:lnTo>
                    <a:pt x="517" y="0"/>
                  </a:lnTo>
                  <a:lnTo>
                    <a:pt x="512" y="0"/>
                  </a:lnTo>
                  <a:lnTo>
                    <a:pt x="507" y="0"/>
                  </a:lnTo>
                  <a:lnTo>
                    <a:pt x="503" y="0"/>
                  </a:lnTo>
                  <a:lnTo>
                    <a:pt x="498" y="0"/>
                  </a:lnTo>
                  <a:lnTo>
                    <a:pt x="494" y="0"/>
                  </a:lnTo>
                  <a:lnTo>
                    <a:pt x="490" y="1"/>
                  </a:lnTo>
                  <a:lnTo>
                    <a:pt x="486" y="1"/>
                  </a:lnTo>
                  <a:lnTo>
                    <a:pt x="483" y="1"/>
                  </a:lnTo>
                  <a:lnTo>
                    <a:pt x="479" y="1"/>
                  </a:lnTo>
                  <a:lnTo>
                    <a:pt x="475" y="3"/>
                  </a:lnTo>
                  <a:lnTo>
                    <a:pt x="473" y="4"/>
                  </a:lnTo>
                  <a:lnTo>
                    <a:pt x="469" y="4"/>
                  </a:lnTo>
                  <a:lnTo>
                    <a:pt x="466" y="4"/>
                  </a:lnTo>
                  <a:lnTo>
                    <a:pt x="463" y="4"/>
                  </a:lnTo>
                  <a:lnTo>
                    <a:pt x="461" y="5"/>
                  </a:lnTo>
                  <a:lnTo>
                    <a:pt x="455" y="5"/>
                  </a:lnTo>
                  <a:lnTo>
                    <a:pt x="451" y="6"/>
                  </a:lnTo>
                  <a:lnTo>
                    <a:pt x="447" y="8"/>
                  </a:lnTo>
                  <a:lnTo>
                    <a:pt x="444" y="9"/>
                  </a:lnTo>
                  <a:lnTo>
                    <a:pt x="440" y="10"/>
                  </a:lnTo>
                  <a:lnTo>
                    <a:pt x="439" y="13"/>
                  </a:lnTo>
                  <a:lnTo>
                    <a:pt x="432" y="15"/>
                  </a:lnTo>
                  <a:lnTo>
                    <a:pt x="429" y="19"/>
                  </a:lnTo>
                  <a:lnTo>
                    <a:pt x="426" y="24"/>
                  </a:lnTo>
                  <a:lnTo>
                    <a:pt x="422" y="29"/>
                  </a:lnTo>
                  <a:lnTo>
                    <a:pt x="417" y="35"/>
                  </a:lnTo>
                  <a:lnTo>
                    <a:pt x="412" y="42"/>
                  </a:lnTo>
                  <a:lnTo>
                    <a:pt x="407" y="47"/>
                  </a:lnTo>
                  <a:lnTo>
                    <a:pt x="403" y="53"/>
                  </a:lnTo>
                  <a:lnTo>
                    <a:pt x="398" y="58"/>
                  </a:lnTo>
                  <a:lnTo>
                    <a:pt x="396" y="63"/>
                  </a:lnTo>
                  <a:lnTo>
                    <a:pt x="393" y="65"/>
                  </a:lnTo>
                  <a:lnTo>
                    <a:pt x="393" y="67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87" y="65"/>
                  </a:lnTo>
                  <a:lnTo>
                    <a:pt x="385" y="65"/>
                  </a:lnTo>
                  <a:lnTo>
                    <a:pt x="378" y="65"/>
                  </a:lnTo>
                  <a:lnTo>
                    <a:pt x="373" y="65"/>
                  </a:lnTo>
                  <a:lnTo>
                    <a:pt x="367" y="65"/>
                  </a:lnTo>
                  <a:lnTo>
                    <a:pt x="362" y="67"/>
                  </a:lnTo>
                  <a:lnTo>
                    <a:pt x="357" y="67"/>
                  </a:lnTo>
                  <a:lnTo>
                    <a:pt x="353" y="67"/>
                  </a:lnTo>
                  <a:lnTo>
                    <a:pt x="351" y="68"/>
                  </a:lnTo>
                  <a:lnTo>
                    <a:pt x="347" y="69"/>
                  </a:lnTo>
                  <a:lnTo>
                    <a:pt x="342" y="69"/>
                  </a:lnTo>
                  <a:lnTo>
                    <a:pt x="339" y="69"/>
                  </a:lnTo>
                  <a:lnTo>
                    <a:pt x="334" y="71"/>
                  </a:lnTo>
                  <a:lnTo>
                    <a:pt x="331" y="72"/>
                  </a:lnTo>
                  <a:lnTo>
                    <a:pt x="327" y="73"/>
                  </a:lnTo>
                  <a:lnTo>
                    <a:pt x="323" y="74"/>
                  </a:lnTo>
                  <a:lnTo>
                    <a:pt x="319" y="76"/>
                  </a:lnTo>
                  <a:lnTo>
                    <a:pt x="315" y="78"/>
                  </a:lnTo>
                  <a:lnTo>
                    <a:pt x="312" y="79"/>
                  </a:lnTo>
                  <a:lnTo>
                    <a:pt x="308" y="81"/>
                  </a:lnTo>
                  <a:lnTo>
                    <a:pt x="304" y="83"/>
                  </a:lnTo>
                  <a:lnTo>
                    <a:pt x="302" y="86"/>
                  </a:lnTo>
                  <a:lnTo>
                    <a:pt x="298" y="87"/>
                  </a:lnTo>
                  <a:lnTo>
                    <a:pt x="294" y="89"/>
                  </a:lnTo>
                  <a:lnTo>
                    <a:pt x="290" y="92"/>
                  </a:lnTo>
                  <a:lnTo>
                    <a:pt x="287" y="94"/>
                  </a:lnTo>
                  <a:lnTo>
                    <a:pt x="284" y="97"/>
                  </a:lnTo>
                  <a:lnTo>
                    <a:pt x="280" y="101"/>
                  </a:lnTo>
                  <a:lnTo>
                    <a:pt x="278" y="103"/>
                  </a:lnTo>
                  <a:lnTo>
                    <a:pt x="275" y="107"/>
                  </a:lnTo>
                  <a:lnTo>
                    <a:pt x="269" y="113"/>
                  </a:lnTo>
                  <a:lnTo>
                    <a:pt x="265" y="120"/>
                  </a:lnTo>
                  <a:lnTo>
                    <a:pt x="261" y="122"/>
                  </a:lnTo>
                  <a:lnTo>
                    <a:pt x="260" y="126"/>
                  </a:lnTo>
                  <a:lnTo>
                    <a:pt x="258" y="128"/>
                  </a:lnTo>
                  <a:lnTo>
                    <a:pt x="256" y="132"/>
                  </a:lnTo>
                  <a:lnTo>
                    <a:pt x="253" y="137"/>
                  </a:lnTo>
                  <a:lnTo>
                    <a:pt x="249" y="143"/>
                  </a:lnTo>
                  <a:lnTo>
                    <a:pt x="245" y="148"/>
                  </a:lnTo>
                  <a:lnTo>
                    <a:pt x="244" y="153"/>
                  </a:lnTo>
                  <a:lnTo>
                    <a:pt x="243" y="156"/>
                  </a:lnTo>
                  <a:lnTo>
                    <a:pt x="241" y="158"/>
                  </a:lnTo>
                  <a:lnTo>
                    <a:pt x="240" y="161"/>
                  </a:lnTo>
                  <a:lnTo>
                    <a:pt x="240" y="162"/>
                  </a:lnTo>
                  <a:lnTo>
                    <a:pt x="239" y="161"/>
                  </a:lnTo>
                  <a:lnTo>
                    <a:pt x="238" y="161"/>
                  </a:lnTo>
                  <a:lnTo>
                    <a:pt x="235" y="161"/>
                  </a:lnTo>
                  <a:lnTo>
                    <a:pt x="233" y="161"/>
                  </a:lnTo>
                  <a:lnTo>
                    <a:pt x="229" y="161"/>
                  </a:lnTo>
                  <a:lnTo>
                    <a:pt x="224" y="161"/>
                  </a:lnTo>
                  <a:lnTo>
                    <a:pt x="219" y="162"/>
                  </a:lnTo>
                  <a:lnTo>
                    <a:pt x="212" y="163"/>
                  </a:lnTo>
                  <a:lnTo>
                    <a:pt x="210" y="163"/>
                  </a:lnTo>
                  <a:lnTo>
                    <a:pt x="206" y="163"/>
                  </a:lnTo>
                  <a:lnTo>
                    <a:pt x="202" y="165"/>
                  </a:lnTo>
                  <a:lnTo>
                    <a:pt x="200" y="165"/>
                  </a:lnTo>
                  <a:lnTo>
                    <a:pt x="196" y="166"/>
                  </a:lnTo>
                  <a:lnTo>
                    <a:pt x="192" y="167"/>
                  </a:lnTo>
                  <a:lnTo>
                    <a:pt x="189" y="167"/>
                  </a:lnTo>
                  <a:lnTo>
                    <a:pt x="186" y="170"/>
                  </a:lnTo>
                  <a:lnTo>
                    <a:pt x="182" y="170"/>
                  </a:lnTo>
                  <a:lnTo>
                    <a:pt x="179" y="171"/>
                  </a:lnTo>
                  <a:lnTo>
                    <a:pt x="175" y="174"/>
                  </a:lnTo>
                  <a:lnTo>
                    <a:pt x="171" y="175"/>
                  </a:lnTo>
                  <a:lnTo>
                    <a:pt x="167" y="177"/>
                  </a:lnTo>
                  <a:lnTo>
                    <a:pt x="165" y="180"/>
                  </a:lnTo>
                  <a:lnTo>
                    <a:pt x="161" y="181"/>
                  </a:lnTo>
                  <a:lnTo>
                    <a:pt x="157" y="185"/>
                  </a:lnTo>
                  <a:lnTo>
                    <a:pt x="153" y="186"/>
                  </a:lnTo>
                  <a:lnTo>
                    <a:pt x="150" y="190"/>
                  </a:lnTo>
                  <a:lnTo>
                    <a:pt x="146" y="192"/>
                  </a:lnTo>
                  <a:lnTo>
                    <a:pt x="143" y="195"/>
                  </a:lnTo>
                  <a:lnTo>
                    <a:pt x="140" y="199"/>
                  </a:lnTo>
                  <a:lnTo>
                    <a:pt x="136" y="201"/>
                  </a:lnTo>
                  <a:lnTo>
                    <a:pt x="133" y="204"/>
                  </a:lnTo>
                  <a:lnTo>
                    <a:pt x="129" y="207"/>
                  </a:lnTo>
                  <a:lnTo>
                    <a:pt x="126" y="211"/>
                  </a:lnTo>
                  <a:lnTo>
                    <a:pt x="123" y="215"/>
                  </a:lnTo>
                  <a:lnTo>
                    <a:pt x="121" y="218"/>
                  </a:lnTo>
                  <a:lnTo>
                    <a:pt x="118" y="221"/>
                  </a:lnTo>
                  <a:lnTo>
                    <a:pt x="114" y="225"/>
                  </a:lnTo>
                  <a:lnTo>
                    <a:pt x="112" y="228"/>
                  </a:lnTo>
                  <a:lnTo>
                    <a:pt x="111" y="231"/>
                  </a:lnTo>
                  <a:lnTo>
                    <a:pt x="108" y="235"/>
                  </a:lnTo>
                  <a:lnTo>
                    <a:pt x="103" y="240"/>
                  </a:lnTo>
                  <a:lnTo>
                    <a:pt x="101" y="246"/>
                  </a:lnTo>
                  <a:lnTo>
                    <a:pt x="97" y="251"/>
                  </a:lnTo>
                  <a:lnTo>
                    <a:pt x="94" y="256"/>
                  </a:lnTo>
                  <a:lnTo>
                    <a:pt x="91" y="260"/>
                  </a:lnTo>
                  <a:lnTo>
                    <a:pt x="89" y="263"/>
                  </a:lnTo>
                  <a:lnTo>
                    <a:pt x="89" y="265"/>
                  </a:lnTo>
                  <a:lnTo>
                    <a:pt x="89" y="267"/>
                  </a:lnTo>
                  <a:lnTo>
                    <a:pt x="87" y="267"/>
                  </a:lnTo>
                  <a:lnTo>
                    <a:pt x="84" y="267"/>
                  </a:lnTo>
                  <a:lnTo>
                    <a:pt x="80" y="267"/>
                  </a:lnTo>
                  <a:lnTo>
                    <a:pt x="78" y="267"/>
                  </a:lnTo>
                  <a:lnTo>
                    <a:pt x="75" y="268"/>
                  </a:lnTo>
                  <a:lnTo>
                    <a:pt x="72" y="269"/>
                  </a:lnTo>
                  <a:lnTo>
                    <a:pt x="68" y="270"/>
                  </a:lnTo>
                  <a:lnTo>
                    <a:pt x="64" y="272"/>
                  </a:lnTo>
                  <a:lnTo>
                    <a:pt x="60" y="273"/>
                  </a:lnTo>
                  <a:lnTo>
                    <a:pt x="57" y="277"/>
                  </a:lnTo>
                  <a:lnTo>
                    <a:pt x="52" y="279"/>
                  </a:lnTo>
                  <a:lnTo>
                    <a:pt x="48" y="283"/>
                  </a:lnTo>
                  <a:lnTo>
                    <a:pt x="43" y="287"/>
                  </a:lnTo>
                  <a:lnTo>
                    <a:pt x="39" y="292"/>
                  </a:lnTo>
                  <a:lnTo>
                    <a:pt x="35" y="295"/>
                  </a:lnTo>
                  <a:lnTo>
                    <a:pt x="31" y="302"/>
                  </a:lnTo>
                  <a:lnTo>
                    <a:pt x="28" y="307"/>
                  </a:lnTo>
                  <a:lnTo>
                    <a:pt x="24" y="314"/>
                  </a:lnTo>
                  <a:lnTo>
                    <a:pt x="20" y="319"/>
                  </a:lnTo>
                  <a:lnTo>
                    <a:pt x="16" y="326"/>
                  </a:lnTo>
                  <a:lnTo>
                    <a:pt x="14" y="332"/>
                  </a:lnTo>
                  <a:lnTo>
                    <a:pt x="11" y="338"/>
                  </a:lnTo>
                  <a:lnTo>
                    <a:pt x="8" y="343"/>
                  </a:lnTo>
                  <a:lnTo>
                    <a:pt x="6" y="348"/>
                  </a:lnTo>
                  <a:lnTo>
                    <a:pt x="4" y="353"/>
                  </a:lnTo>
                  <a:lnTo>
                    <a:pt x="3" y="357"/>
                  </a:lnTo>
                  <a:lnTo>
                    <a:pt x="1" y="361"/>
                  </a:lnTo>
                  <a:lnTo>
                    <a:pt x="0" y="363"/>
                  </a:lnTo>
                  <a:lnTo>
                    <a:pt x="0" y="365"/>
                  </a:lnTo>
                  <a:lnTo>
                    <a:pt x="0" y="366"/>
                  </a:lnTo>
                  <a:lnTo>
                    <a:pt x="1036" y="406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3" name="Freeform 80"/>
            <p:cNvSpPr>
              <a:spLocks/>
            </p:cNvSpPr>
            <p:nvPr/>
          </p:nvSpPr>
          <p:spPr bwMode="auto">
            <a:xfrm>
              <a:off x="3520" y="3365"/>
              <a:ext cx="574" cy="76"/>
            </a:xfrm>
            <a:custGeom>
              <a:avLst/>
              <a:gdLst>
                <a:gd name="T0" fmla="*/ 6 w 574"/>
                <a:gd name="T1" fmla="*/ 74 h 76"/>
                <a:gd name="T2" fmla="*/ 21 w 574"/>
                <a:gd name="T3" fmla="*/ 75 h 76"/>
                <a:gd name="T4" fmla="*/ 40 w 574"/>
                <a:gd name="T5" fmla="*/ 76 h 76"/>
                <a:gd name="T6" fmla="*/ 58 w 574"/>
                <a:gd name="T7" fmla="*/ 76 h 76"/>
                <a:gd name="T8" fmla="*/ 73 w 574"/>
                <a:gd name="T9" fmla="*/ 76 h 76"/>
                <a:gd name="T10" fmla="*/ 90 w 574"/>
                <a:gd name="T11" fmla="*/ 76 h 76"/>
                <a:gd name="T12" fmla="*/ 109 w 574"/>
                <a:gd name="T13" fmla="*/ 75 h 76"/>
                <a:gd name="T14" fmla="*/ 131 w 574"/>
                <a:gd name="T15" fmla="*/ 74 h 76"/>
                <a:gd name="T16" fmla="*/ 156 w 574"/>
                <a:gd name="T17" fmla="*/ 73 h 76"/>
                <a:gd name="T18" fmla="*/ 182 w 574"/>
                <a:gd name="T19" fmla="*/ 70 h 76"/>
                <a:gd name="T20" fmla="*/ 211 w 574"/>
                <a:gd name="T21" fmla="*/ 68 h 76"/>
                <a:gd name="T22" fmla="*/ 242 w 574"/>
                <a:gd name="T23" fmla="*/ 65 h 76"/>
                <a:gd name="T24" fmla="*/ 275 w 574"/>
                <a:gd name="T25" fmla="*/ 63 h 76"/>
                <a:gd name="T26" fmla="*/ 309 w 574"/>
                <a:gd name="T27" fmla="*/ 59 h 76"/>
                <a:gd name="T28" fmla="*/ 343 w 574"/>
                <a:gd name="T29" fmla="*/ 55 h 76"/>
                <a:gd name="T30" fmla="*/ 377 w 574"/>
                <a:gd name="T31" fmla="*/ 53 h 76"/>
                <a:gd name="T32" fmla="*/ 410 w 574"/>
                <a:gd name="T33" fmla="*/ 49 h 76"/>
                <a:gd name="T34" fmla="*/ 440 w 574"/>
                <a:gd name="T35" fmla="*/ 46 h 76"/>
                <a:gd name="T36" fmla="*/ 470 w 574"/>
                <a:gd name="T37" fmla="*/ 43 h 76"/>
                <a:gd name="T38" fmla="*/ 496 w 574"/>
                <a:gd name="T39" fmla="*/ 39 h 76"/>
                <a:gd name="T40" fmla="*/ 520 w 574"/>
                <a:gd name="T41" fmla="*/ 36 h 76"/>
                <a:gd name="T42" fmla="*/ 540 w 574"/>
                <a:gd name="T43" fmla="*/ 35 h 76"/>
                <a:gd name="T44" fmla="*/ 555 w 574"/>
                <a:gd name="T45" fmla="*/ 32 h 76"/>
                <a:gd name="T46" fmla="*/ 570 w 574"/>
                <a:gd name="T47" fmla="*/ 32 h 76"/>
                <a:gd name="T48" fmla="*/ 572 w 574"/>
                <a:gd name="T49" fmla="*/ 31 h 76"/>
                <a:gd name="T50" fmla="*/ 554 w 574"/>
                <a:gd name="T51" fmla="*/ 29 h 76"/>
                <a:gd name="T52" fmla="*/ 540 w 574"/>
                <a:gd name="T53" fmla="*/ 27 h 76"/>
                <a:gd name="T54" fmla="*/ 523 w 574"/>
                <a:gd name="T55" fmla="*/ 25 h 76"/>
                <a:gd name="T56" fmla="*/ 504 w 574"/>
                <a:gd name="T57" fmla="*/ 22 h 76"/>
                <a:gd name="T58" fmla="*/ 481 w 574"/>
                <a:gd name="T59" fmla="*/ 20 h 76"/>
                <a:gd name="T60" fmla="*/ 457 w 574"/>
                <a:gd name="T61" fmla="*/ 17 h 76"/>
                <a:gd name="T62" fmla="*/ 431 w 574"/>
                <a:gd name="T63" fmla="*/ 15 h 76"/>
                <a:gd name="T64" fmla="*/ 405 w 574"/>
                <a:gd name="T65" fmla="*/ 12 h 76"/>
                <a:gd name="T66" fmla="*/ 377 w 574"/>
                <a:gd name="T67" fmla="*/ 10 h 76"/>
                <a:gd name="T68" fmla="*/ 349 w 574"/>
                <a:gd name="T69" fmla="*/ 7 h 76"/>
                <a:gd name="T70" fmla="*/ 322 w 574"/>
                <a:gd name="T71" fmla="*/ 5 h 76"/>
                <a:gd name="T72" fmla="*/ 295 w 574"/>
                <a:gd name="T73" fmla="*/ 4 h 76"/>
                <a:gd name="T74" fmla="*/ 269 w 574"/>
                <a:gd name="T75" fmla="*/ 1 h 76"/>
                <a:gd name="T76" fmla="*/ 244 w 574"/>
                <a:gd name="T77" fmla="*/ 1 h 76"/>
                <a:gd name="T78" fmla="*/ 220 w 574"/>
                <a:gd name="T79" fmla="*/ 0 h 76"/>
                <a:gd name="T80" fmla="*/ 198 w 574"/>
                <a:gd name="T81" fmla="*/ 0 h 76"/>
                <a:gd name="T82" fmla="*/ 178 w 574"/>
                <a:gd name="T83" fmla="*/ 0 h 76"/>
                <a:gd name="T84" fmla="*/ 161 w 574"/>
                <a:gd name="T85" fmla="*/ 0 h 76"/>
                <a:gd name="T86" fmla="*/ 144 w 574"/>
                <a:gd name="T87" fmla="*/ 0 h 76"/>
                <a:gd name="T88" fmla="*/ 129 w 574"/>
                <a:gd name="T89" fmla="*/ 1 h 76"/>
                <a:gd name="T90" fmla="*/ 117 w 574"/>
                <a:gd name="T91" fmla="*/ 2 h 76"/>
                <a:gd name="T92" fmla="*/ 94 w 574"/>
                <a:gd name="T93" fmla="*/ 5 h 76"/>
                <a:gd name="T94" fmla="*/ 78 w 574"/>
                <a:gd name="T95" fmla="*/ 7 h 76"/>
                <a:gd name="T96" fmla="*/ 65 w 574"/>
                <a:gd name="T97" fmla="*/ 10 h 76"/>
                <a:gd name="T98" fmla="*/ 59 w 574"/>
                <a:gd name="T99" fmla="*/ 11 h 76"/>
                <a:gd name="T100" fmla="*/ 43 w 574"/>
                <a:gd name="T101" fmla="*/ 21 h 76"/>
                <a:gd name="T102" fmla="*/ 20 w 574"/>
                <a:gd name="T103" fmla="*/ 44 h 76"/>
                <a:gd name="T104" fmla="*/ 10 w 574"/>
                <a:gd name="T105" fmla="*/ 58 h 76"/>
                <a:gd name="T106" fmla="*/ 0 w 574"/>
                <a:gd name="T107" fmla="*/ 73 h 7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74"/>
                <a:gd name="T163" fmla="*/ 0 h 76"/>
                <a:gd name="T164" fmla="*/ 574 w 574"/>
                <a:gd name="T165" fmla="*/ 76 h 7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74" h="76">
                  <a:moveTo>
                    <a:pt x="0" y="73"/>
                  </a:moveTo>
                  <a:lnTo>
                    <a:pt x="1" y="73"/>
                  </a:lnTo>
                  <a:lnTo>
                    <a:pt x="2" y="73"/>
                  </a:lnTo>
                  <a:lnTo>
                    <a:pt x="6" y="74"/>
                  </a:lnTo>
                  <a:lnTo>
                    <a:pt x="10" y="74"/>
                  </a:lnTo>
                  <a:lnTo>
                    <a:pt x="15" y="75"/>
                  </a:lnTo>
                  <a:lnTo>
                    <a:pt x="19" y="75"/>
                  </a:lnTo>
                  <a:lnTo>
                    <a:pt x="21" y="75"/>
                  </a:lnTo>
                  <a:lnTo>
                    <a:pt x="25" y="75"/>
                  </a:lnTo>
                  <a:lnTo>
                    <a:pt x="31" y="76"/>
                  </a:lnTo>
                  <a:lnTo>
                    <a:pt x="35" y="76"/>
                  </a:lnTo>
                  <a:lnTo>
                    <a:pt x="40" y="76"/>
                  </a:lnTo>
                  <a:lnTo>
                    <a:pt x="45" y="76"/>
                  </a:lnTo>
                  <a:lnTo>
                    <a:pt x="53" y="76"/>
                  </a:lnTo>
                  <a:lnTo>
                    <a:pt x="55" y="76"/>
                  </a:lnTo>
                  <a:lnTo>
                    <a:pt x="58" y="76"/>
                  </a:lnTo>
                  <a:lnTo>
                    <a:pt x="62" y="76"/>
                  </a:lnTo>
                  <a:lnTo>
                    <a:pt x="65" y="76"/>
                  </a:lnTo>
                  <a:lnTo>
                    <a:pt x="69" y="76"/>
                  </a:lnTo>
                  <a:lnTo>
                    <a:pt x="73" y="76"/>
                  </a:lnTo>
                  <a:lnTo>
                    <a:pt x="77" y="76"/>
                  </a:lnTo>
                  <a:lnTo>
                    <a:pt x="82" y="76"/>
                  </a:lnTo>
                  <a:lnTo>
                    <a:pt x="85" y="76"/>
                  </a:lnTo>
                  <a:lnTo>
                    <a:pt x="90" y="76"/>
                  </a:lnTo>
                  <a:lnTo>
                    <a:pt x="94" y="75"/>
                  </a:lnTo>
                  <a:lnTo>
                    <a:pt x="99" y="75"/>
                  </a:lnTo>
                  <a:lnTo>
                    <a:pt x="104" y="75"/>
                  </a:lnTo>
                  <a:lnTo>
                    <a:pt x="109" y="75"/>
                  </a:lnTo>
                  <a:lnTo>
                    <a:pt x="114" y="75"/>
                  </a:lnTo>
                  <a:lnTo>
                    <a:pt x="121" y="75"/>
                  </a:lnTo>
                  <a:lnTo>
                    <a:pt x="126" y="74"/>
                  </a:lnTo>
                  <a:lnTo>
                    <a:pt x="131" y="74"/>
                  </a:lnTo>
                  <a:lnTo>
                    <a:pt x="137" y="74"/>
                  </a:lnTo>
                  <a:lnTo>
                    <a:pt x="143" y="74"/>
                  </a:lnTo>
                  <a:lnTo>
                    <a:pt x="149" y="73"/>
                  </a:lnTo>
                  <a:lnTo>
                    <a:pt x="156" y="73"/>
                  </a:lnTo>
                  <a:lnTo>
                    <a:pt x="162" y="73"/>
                  </a:lnTo>
                  <a:lnTo>
                    <a:pt x="170" y="73"/>
                  </a:lnTo>
                  <a:lnTo>
                    <a:pt x="176" y="71"/>
                  </a:lnTo>
                  <a:lnTo>
                    <a:pt x="182" y="70"/>
                  </a:lnTo>
                  <a:lnTo>
                    <a:pt x="190" y="70"/>
                  </a:lnTo>
                  <a:lnTo>
                    <a:pt x="197" y="69"/>
                  </a:lnTo>
                  <a:lnTo>
                    <a:pt x="205" y="68"/>
                  </a:lnTo>
                  <a:lnTo>
                    <a:pt x="211" y="68"/>
                  </a:lnTo>
                  <a:lnTo>
                    <a:pt x="219" y="66"/>
                  </a:lnTo>
                  <a:lnTo>
                    <a:pt x="227" y="66"/>
                  </a:lnTo>
                  <a:lnTo>
                    <a:pt x="235" y="65"/>
                  </a:lnTo>
                  <a:lnTo>
                    <a:pt x="242" y="65"/>
                  </a:lnTo>
                  <a:lnTo>
                    <a:pt x="251" y="65"/>
                  </a:lnTo>
                  <a:lnTo>
                    <a:pt x="259" y="64"/>
                  </a:lnTo>
                  <a:lnTo>
                    <a:pt x="268" y="63"/>
                  </a:lnTo>
                  <a:lnTo>
                    <a:pt x="275" y="63"/>
                  </a:lnTo>
                  <a:lnTo>
                    <a:pt x="284" y="61"/>
                  </a:lnTo>
                  <a:lnTo>
                    <a:pt x="293" y="61"/>
                  </a:lnTo>
                  <a:lnTo>
                    <a:pt x="300" y="60"/>
                  </a:lnTo>
                  <a:lnTo>
                    <a:pt x="309" y="59"/>
                  </a:lnTo>
                  <a:lnTo>
                    <a:pt x="318" y="58"/>
                  </a:lnTo>
                  <a:lnTo>
                    <a:pt x="327" y="58"/>
                  </a:lnTo>
                  <a:lnTo>
                    <a:pt x="334" y="56"/>
                  </a:lnTo>
                  <a:lnTo>
                    <a:pt x="343" y="55"/>
                  </a:lnTo>
                  <a:lnTo>
                    <a:pt x="352" y="55"/>
                  </a:lnTo>
                  <a:lnTo>
                    <a:pt x="361" y="55"/>
                  </a:lnTo>
                  <a:lnTo>
                    <a:pt x="368" y="54"/>
                  </a:lnTo>
                  <a:lnTo>
                    <a:pt x="377" y="53"/>
                  </a:lnTo>
                  <a:lnTo>
                    <a:pt x="384" y="51"/>
                  </a:lnTo>
                  <a:lnTo>
                    <a:pt x="393" y="51"/>
                  </a:lnTo>
                  <a:lnTo>
                    <a:pt x="401" y="50"/>
                  </a:lnTo>
                  <a:lnTo>
                    <a:pt x="410" y="49"/>
                  </a:lnTo>
                  <a:lnTo>
                    <a:pt x="417" y="48"/>
                  </a:lnTo>
                  <a:lnTo>
                    <a:pt x="426" y="48"/>
                  </a:lnTo>
                  <a:lnTo>
                    <a:pt x="432" y="46"/>
                  </a:lnTo>
                  <a:lnTo>
                    <a:pt x="440" y="46"/>
                  </a:lnTo>
                  <a:lnTo>
                    <a:pt x="447" y="45"/>
                  </a:lnTo>
                  <a:lnTo>
                    <a:pt x="455" y="44"/>
                  </a:lnTo>
                  <a:lnTo>
                    <a:pt x="462" y="44"/>
                  </a:lnTo>
                  <a:lnTo>
                    <a:pt x="470" y="43"/>
                  </a:lnTo>
                  <a:lnTo>
                    <a:pt x="476" y="41"/>
                  </a:lnTo>
                  <a:lnTo>
                    <a:pt x="484" y="41"/>
                  </a:lnTo>
                  <a:lnTo>
                    <a:pt x="490" y="40"/>
                  </a:lnTo>
                  <a:lnTo>
                    <a:pt x="496" y="39"/>
                  </a:lnTo>
                  <a:lnTo>
                    <a:pt x="503" y="39"/>
                  </a:lnTo>
                  <a:lnTo>
                    <a:pt x="509" y="37"/>
                  </a:lnTo>
                  <a:lnTo>
                    <a:pt x="514" y="37"/>
                  </a:lnTo>
                  <a:lnTo>
                    <a:pt x="520" y="36"/>
                  </a:lnTo>
                  <a:lnTo>
                    <a:pt x="525" y="36"/>
                  </a:lnTo>
                  <a:lnTo>
                    <a:pt x="532" y="36"/>
                  </a:lnTo>
                  <a:lnTo>
                    <a:pt x="535" y="35"/>
                  </a:lnTo>
                  <a:lnTo>
                    <a:pt x="540" y="35"/>
                  </a:lnTo>
                  <a:lnTo>
                    <a:pt x="544" y="34"/>
                  </a:lnTo>
                  <a:lnTo>
                    <a:pt x="548" y="34"/>
                  </a:lnTo>
                  <a:lnTo>
                    <a:pt x="552" y="34"/>
                  </a:lnTo>
                  <a:lnTo>
                    <a:pt x="555" y="32"/>
                  </a:lnTo>
                  <a:lnTo>
                    <a:pt x="559" y="32"/>
                  </a:lnTo>
                  <a:lnTo>
                    <a:pt x="563" y="32"/>
                  </a:lnTo>
                  <a:lnTo>
                    <a:pt x="568" y="32"/>
                  </a:lnTo>
                  <a:lnTo>
                    <a:pt x="570" y="32"/>
                  </a:lnTo>
                  <a:lnTo>
                    <a:pt x="573" y="32"/>
                  </a:lnTo>
                  <a:lnTo>
                    <a:pt x="574" y="32"/>
                  </a:lnTo>
                  <a:lnTo>
                    <a:pt x="573" y="31"/>
                  </a:lnTo>
                  <a:lnTo>
                    <a:pt x="572" y="31"/>
                  </a:lnTo>
                  <a:lnTo>
                    <a:pt x="569" y="31"/>
                  </a:lnTo>
                  <a:lnTo>
                    <a:pt x="565" y="30"/>
                  </a:lnTo>
                  <a:lnTo>
                    <a:pt x="559" y="29"/>
                  </a:lnTo>
                  <a:lnTo>
                    <a:pt x="554" y="29"/>
                  </a:lnTo>
                  <a:lnTo>
                    <a:pt x="550" y="27"/>
                  </a:lnTo>
                  <a:lnTo>
                    <a:pt x="547" y="27"/>
                  </a:lnTo>
                  <a:lnTo>
                    <a:pt x="544" y="27"/>
                  </a:lnTo>
                  <a:lnTo>
                    <a:pt x="540" y="27"/>
                  </a:lnTo>
                  <a:lnTo>
                    <a:pt x="535" y="26"/>
                  </a:lnTo>
                  <a:lnTo>
                    <a:pt x="532" y="26"/>
                  </a:lnTo>
                  <a:lnTo>
                    <a:pt x="526" y="25"/>
                  </a:lnTo>
                  <a:lnTo>
                    <a:pt x="523" y="25"/>
                  </a:lnTo>
                  <a:lnTo>
                    <a:pt x="518" y="24"/>
                  </a:lnTo>
                  <a:lnTo>
                    <a:pt x="513" y="24"/>
                  </a:lnTo>
                  <a:lnTo>
                    <a:pt x="508" y="22"/>
                  </a:lnTo>
                  <a:lnTo>
                    <a:pt x="504" y="22"/>
                  </a:lnTo>
                  <a:lnTo>
                    <a:pt x="498" y="21"/>
                  </a:lnTo>
                  <a:lnTo>
                    <a:pt x="493" y="21"/>
                  </a:lnTo>
                  <a:lnTo>
                    <a:pt x="486" y="20"/>
                  </a:lnTo>
                  <a:lnTo>
                    <a:pt x="481" y="20"/>
                  </a:lnTo>
                  <a:lnTo>
                    <a:pt x="475" y="19"/>
                  </a:lnTo>
                  <a:lnTo>
                    <a:pt x="469" y="19"/>
                  </a:lnTo>
                  <a:lnTo>
                    <a:pt x="462" y="17"/>
                  </a:lnTo>
                  <a:lnTo>
                    <a:pt x="457" y="17"/>
                  </a:lnTo>
                  <a:lnTo>
                    <a:pt x="450" y="16"/>
                  </a:lnTo>
                  <a:lnTo>
                    <a:pt x="444" y="16"/>
                  </a:lnTo>
                  <a:lnTo>
                    <a:pt x="437" y="15"/>
                  </a:lnTo>
                  <a:lnTo>
                    <a:pt x="431" y="15"/>
                  </a:lnTo>
                  <a:lnTo>
                    <a:pt x="423" y="14"/>
                  </a:lnTo>
                  <a:lnTo>
                    <a:pt x="417" y="14"/>
                  </a:lnTo>
                  <a:lnTo>
                    <a:pt x="411" y="12"/>
                  </a:lnTo>
                  <a:lnTo>
                    <a:pt x="405" y="12"/>
                  </a:lnTo>
                  <a:lnTo>
                    <a:pt x="397" y="11"/>
                  </a:lnTo>
                  <a:lnTo>
                    <a:pt x="391" y="10"/>
                  </a:lnTo>
                  <a:lnTo>
                    <a:pt x="383" y="10"/>
                  </a:lnTo>
                  <a:lnTo>
                    <a:pt x="377" y="10"/>
                  </a:lnTo>
                  <a:lnTo>
                    <a:pt x="369" y="9"/>
                  </a:lnTo>
                  <a:lnTo>
                    <a:pt x="363" y="9"/>
                  </a:lnTo>
                  <a:lnTo>
                    <a:pt x="356" y="7"/>
                  </a:lnTo>
                  <a:lnTo>
                    <a:pt x="349" y="7"/>
                  </a:lnTo>
                  <a:lnTo>
                    <a:pt x="342" y="6"/>
                  </a:lnTo>
                  <a:lnTo>
                    <a:pt x="335" y="6"/>
                  </a:lnTo>
                  <a:lnTo>
                    <a:pt x="328" y="5"/>
                  </a:lnTo>
                  <a:lnTo>
                    <a:pt x="322" y="5"/>
                  </a:lnTo>
                  <a:lnTo>
                    <a:pt x="314" y="5"/>
                  </a:lnTo>
                  <a:lnTo>
                    <a:pt x="308" y="4"/>
                  </a:lnTo>
                  <a:lnTo>
                    <a:pt x="302" y="4"/>
                  </a:lnTo>
                  <a:lnTo>
                    <a:pt x="295" y="4"/>
                  </a:lnTo>
                  <a:lnTo>
                    <a:pt x="288" y="2"/>
                  </a:lnTo>
                  <a:lnTo>
                    <a:pt x="281" y="2"/>
                  </a:lnTo>
                  <a:lnTo>
                    <a:pt x="274" y="1"/>
                  </a:lnTo>
                  <a:lnTo>
                    <a:pt x="269" y="1"/>
                  </a:lnTo>
                  <a:lnTo>
                    <a:pt x="261" y="1"/>
                  </a:lnTo>
                  <a:lnTo>
                    <a:pt x="255" y="1"/>
                  </a:lnTo>
                  <a:lnTo>
                    <a:pt x="250" y="1"/>
                  </a:lnTo>
                  <a:lnTo>
                    <a:pt x="244" y="1"/>
                  </a:lnTo>
                  <a:lnTo>
                    <a:pt x="237" y="1"/>
                  </a:lnTo>
                  <a:lnTo>
                    <a:pt x="231" y="0"/>
                  </a:lnTo>
                  <a:lnTo>
                    <a:pt x="226" y="0"/>
                  </a:lnTo>
                  <a:lnTo>
                    <a:pt x="220" y="0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4" y="0"/>
                  </a:lnTo>
                  <a:lnTo>
                    <a:pt x="198" y="0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5" y="0"/>
                  </a:lnTo>
                  <a:lnTo>
                    <a:pt x="161" y="0"/>
                  </a:lnTo>
                  <a:lnTo>
                    <a:pt x="156" y="0"/>
                  </a:lnTo>
                  <a:lnTo>
                    <a:pt x="152" y="0"/>
                  </a:lnTo>
                  <a:lnTo>
                    <a:pt x="148" y="0"/>
                  </a:lnTo>
                  <a:lnTo>
                    <a:pt x="144" y="0"/>
                  </a:lnTo>
                  <a:lnTo>
                    <a:pt x="141" y="0"/>
                  </a:lnTo>
                  <a:lnTo>
                    <a:pt x="137" y="1"/>
                  </a:lnTo>
                  <a:lnTo>
                    <a:pt x="133" y="1"/>
                  </a:lnTo>
                  <a:lnTo>
                    <a:pt x="129" y="1"/>
                  </a:lnTo>
                  <a:lnTo>
                    <a:pt x="126" y="1"/>
                  </a:lnTo>
                  <a:lnTo>
                    <a:pt x="122" y="1"/>
                  </a:lnTo>
                  <a:lnTo>
                    <a:pt x="119" y="1"/>
                  </a:lnTo>
                  <a:lnTo>
                    <a:pt x="117" y="2"/>
                  </a:lnTo>
                  <a:lnTo>
                    <a:pt x="111" y="2"/>
                  </a:lnTo>
                  <a:lnTo>
                    <a:pt x="105" y="4"/>
                  </a:lnTo>
                  <a:lnTo>
                    <a:pt x="99" y="4"/>
                  </a:lnTo>
                  <a:lnTo>
                    <a:pt x="94" y="5"/>
                  </a:lnTo>
                  <a:lnTo>
                    <a:pt x="89" y="5"/>
                  </a:lnTo>
                  <a:lnTo>
                    <a:pt x="85" y="6"/>
                  </a:lnTo>
                  <a:lnTo>
                    <a:pt x="82" y="6"/>
                  </a:lnTo>
                  <a:lnTo>
                    <a:pt x="78" y="7"/>
                  </a:lnTo>
                  <a:lnTo>
                    <a:pt x="75" y="7"/>
                  </a:lnTo>
                  <a:lnTo>
                    <a:pt x="73" y="9"/>
                  </a:lnTo>
                  <a:lnTo>
                    <a:pt x="68" y="9"/>
                  </a:lnTo>
                  <a:lnTo>
                    <a:pt x="65" y="10"/>
                  </a:lnTo>
                  <a:lnTo>
                    <a:pt x="63" y="10"/>
                  </a:lnTo>
                  <a:lnTo>
                    <a:pt x="62" y="10"/>
                  </a:lnTo>
                  <a:lnTo>
                    <a:pt x="59" y="11"/>
                  </a:lnTo>
                  <a:lnTo>
                    <a:pt x="55" y="12"/>
                  </a:lnTo>
                  <a:lnTo>
                    <a:pt x="53" y="15"/>
                  </a:lnTo>
                  <a:lnTo>
                    <a:pt x="46" y="17"/>
                  </a:lnTo>
                  <a:lnTo>
                    <a:pt x="43" y="21"/>
                  </a:lnTo>
                  <a:lnTo>
                    <a:pt x="36" y="26"/>
                  </a:lnTo>
                  <a:lnTo>
                    <a:pt x="31" y="32"/>
                  </a:lnTo>
                  <a:lnTo>
                    <a:pt x="25" y="37"/>
                  </a:lnTo>
                  <a:lnTo>
                    <a:pt x="20" y="44"/>
                  </a:lnTo>
                  <a:lnTo>
                    <a:pt x="16" y="46"/>
                  </a:lnTo>
                  <a:lnTo>
                    <a:pt x="14" y="50"/>
                  </a:lnTo>
                  <a:lnTo>
                    <a:pt x="11" y="54"/>
                  </a:lnTo>
                  <a:lnTo>
                    <a:pt x="10" y="58"/>
                  </a:lnTo>
                  <a:lnTo>
                    <a:pt x="6" y="63"/>
                  </a:lnTo>
                  <a:lnTo>
                    <a:pt x="2" y="68"/>
                  </a:lnTo>
                  <a:lnTo>
                    <a:pt x="0" y="70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4" name="Freeform 81"/>
            <p:cNvSpPr>
              <a:spLocks/>
            </p:cNvSpPr>
            <p:nvPr/>
          </p:nvSpPr>
          <p:spPr bwMode="auto">
            <a:xfrm>
              <a:off x="3615" y="3263"/>
              <a:ext cx="600" cy="80"/>
            </a:xfrm>
            <a:custGeom>
              <a:avLst/>
              <a:gdLst>
                <a:gd name="T0" fmla="*/ 10 w 600"/>
                <a:gd name="T1" fmla="*/ 67 h 80"/>
                <a:gd name="T2" fmla="*/ 33 w 600"/>
                <a:gd name="T3" fmla="*/ 43 h 80"/>
                <a:gd name="T4" fmla="*/ 53 w 600"/>
                <a:gd name="T5" fmla="*/ 29 h 80"/>
                <a:gd name="T6" fmla="*/ 71 w 600"/>
                <a:gd name="T7" fmla="*/ 19 h 80"/>
                <a:gd name="T8" fmla="*/ 90 w 600"/>
                <a:gd name="T9" fmla="*/ 11 h 80"/>
                <a:gd name="T10" fmla="*/ 109 w 600"/>
                <a:gd name="T11" fmla="*/ 6 h 80"/>
                <a:gd name="T12" fmla="*/ 127 w 600"/>
                <a:gd name="T13" fmla="*/ 3 h 80"/>
                <a:gd name="T14" fmla="*/ 153 w 600"/>
                <a:gd name="T15" fmla="*/ 0 h 80"/>
                <a:gd name="T16" fmla="*/ 163 w 600"/>
                <a:gd name="T17" fmla="*/ 0 h 80"/>
                <a:gd name="T18" fmla="*/ 179 w 600"/>
                <a:gd name="T19" fmla="*/ 1 h 80"/>
                <a:gd name="T20" fmla="*/ 209 w 600"/>
                <a:gd name="T21" fmla="*/ 5 h 80"/>
                <a:gd name="T22" fmla="*/ 227 w 600"/>
                <a:gd name="T23" fmla="*/ 6 h 80"/>
                <a:gd name="T24" fmla="*/ 245 w 600"/>
                <a:gd name="T25" fmla="*/ 9 h 80"/>
                <a:gd name="T26" fmla="*/ 267 w 600"/>
                <a:gd name="T27" fmla="*/ 10 h 80"/>
                <a:gd name="T28" fmla="*/ 291 w 600"/>
                <a:gd name="T29" fmla="*/ 14 h 80"/>
                <a:gd name="T30" fmla="*/ 315 w 600"/>
                <a:gd name="T31" fmla="*/ 16 h 80"/>
                <a:gd name="T32" fmla="*/ 340 w 600"/>
                <a:gd name="T33" fmla="*/ 20 h 80"/>
                <a:gd name="T34" fmla="*/ 365 w 600"/>
                <a:gd name="T35" fmla="*/ 23 h 80"/>
                <a:gd name="T36" fmla="*/ 391 w 600"/>
                <a:gd name="T37" fmla="*/ 26 h 80"/>
                <a:gd name="T38" fmla="*/ 416 w 600"/>
                <a:gd name="T39" fmla="*/ 30 h 80"/>
                <a:gd name="T40" fmla="*/ 443 w 600"/>
                <a:gd name="T41" fmla="*/ 34 h 80"/>
                <a:gd name="T42" fmla="*/ 467 w 600"/>
                <a:gd name="T43" fmla="*/ 36 h 80"/>
                <a:gd name="T44" fmla="*/ 492 w 600"/>
                <a:gd name="T45" fmla="*/ 41 h 80"/>
                <a:gd name="T46" fmla="*/ 513 w 600"/>
                <a:gd name="T47" fmla="*/ 44 h 80"/>
                <a:gd name="T48" fmla="*/ 533 w 600"/>
                <a:gd name="T49" fmla="*/ 48 h 80"/>
                <a:gd name="T50" fmla="*/ 552 w 600"/>
                <a:gd name="T51" fmla="*/ 50 h 80"/>
                <a:gd name="T52" fmla="*/ 579 w 600"/>
                <a:gd name="T53" fmla="*/ 55 h 80"/>
                <a:gd name="T54" fmla="*/ 597 w 600"/>
                <a:gd name="T55" fmla="*/ 58 h 80"/>
                <a:gd name="T56" fmla="*/ 589 w 600"/>
                <a:gd name="T57" fmla="*/ 58 h 80"/>
                <a:gd name="T58" fmla="*/ 566 w 600"/>
                <a:gd name="T59" fmla="*/ 57 h 80"/>
                <a:gd name="T60" fmla="*/ 547 w 600"/>
                <a:gd name="T61" fmla="*/ 57 h 80"/>
                <a:gd name="T62" fmla="*/ 530 w 600"/>
                <a:gd name="T63" fmla="*/ 55 h 80"/>
                <a:gd name="T64" fmla="*/ 509 w 600"/>
                <a:gd name="T65" fmla="*/ 55 h 80"/>
                <a:gd name="T66" fmla="*/ 488 w 600"/>
                <a:gd name="T67" fmla="*/ 55 h 80"/>
                <a:gd name="T68" fmla="*/ 465 w 600"/>
                <a:gd name="T69" fmla="*/ 55 h 80"/>
                <a:gd name="T70" fmla="*/ 440 w 600"/>
                <a:gd name="T71" fmla="*/ 55 h 80"/>
                <a:gd name="T72" fmla="*/ 416 w 600"/>
                <a:gd name="T73" fmla="*/ 55 h 80"/>
                <a:gd name="T74" fmla="*/ 391 w 600"/>
                <a:gd name="T75" fmla="*/ 55 h 80"/>
                <a:gd name="T76" fmla="*/ 366 w 600"/>
                <a:gd name="T77" fmla="*/ 57 h 80"/>
                <a:gd name="T78" fmla="*/ 341 w 600"/>
                <a:gd name="T79" fmla="*/ 58 h 80"/>
                <a:gd name="T80" fmla="*/ 316 w 600"/>
                <a:gd name="T81" fmla="*/ 59 h 80"/>
                <a:gd name="T82" fmla="*/ 292 w 600"/>
                <a:gd name="T83" fmla="*/ 60 h 80"/>
                <a:gd name="T84" fmla="*/ 269 w 600"/>
                <a:gd name="T85" fmla="*/ 63 h 80"/>
                <a:gd name="T86" fmla="*/ 247 w 600"/>
                <a:gd name="T87" fmla="*/ 64 h 80"/>
                <a:gd name="T88" fmla="*/ 228 w 600"/>
                <a:gd name="T89" fmla="*/ 67 h 80"/>
                <a:gd name="T90" fmla="*/ 210 w 600"/>
                <a:gd name="T91" fmla="*/ 67 h 80"/>
                <a:gd name="T92" fmla="*/ 185 w 600"/>
                <a:gd name="T93" fmla="*/ 70 h 80"/>
                <a:gd name="T94" fmla="*/ 168 w 600"/>
                <a:gd name="T95" fmla="*/ 72 h 80"/>
                <a:gd name="T96" fmla="*/ 159 w 600"/>
                <a:gd name="T97" fmla="*/ 72 h 80"/>
                <a:gd name="T98" fmla="*/ 135 w 600"/>
                <a:gd name="T99" fmla="*/ 70 h 80"/>
                <a:gd name="T100" fmla="*/ 117 w 600"/>
                <a:gd name="T101" fmla="*/ 70 h 80"/>
                <a:gd name="T102" fmla="*/ 98 w 600"/>
                <a:gd name="T103" fmla="*/ 70 h 80"/>
                <a:gd name="T104" fmla="*/ 80 w 600"/>
                <a:gd name="T105" fmla="*/ 73 h 80"/>
                <a:gd name="T106" fmla="*/ 60 w 600"/>
                <a:gd name="T107" fmla="*/ 73 h 80"/>
                <a:gd name="T108" fmla="*/ 42 w 600"/>
                <a:gd name="T109" fmla="*/ 74 h 80"/>
                <a:gd name="T110" fmla="*/ 18 w 600"/>
                <a:gd name="T111" fmla="*/ 77 h 80"/>
                <a:gd name="T112" fmla="*/ 0 w 600"/>
                <a:gd name="T113" fmla="*/ 80 h 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600"/>
                <a:gd name="T172" fmla="*/ 0 h 80"/>
                <a:gd name="T173" fmla="*/ 600 w 600"/>
                <a:gd name="T174" fmla="*/ 80 h 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600" h="80">
                  <a:moveTo>
                    <a:pt x="0" y="80"/>
                  </a:moveTo>
                  <a:lnTo>
                    <a:pt x="2" y="78"/>
                  </a:lnTo>
                  <a:lnTo>
                    <a:pt x="5" y="73"/>
                  </a:lnTo>
                  <a:lnTo>
                    <a:pt x="7" y="69"/>
                  </a:lnTo>
                  <a:lnTo>
                    <a:pt x="10" y="67"/>
                  </a:lnTo>
                  <a:lnTo>
                    <a:pt x="14" y="62"/>
                  </a:lnTo>
                  <a:lnTo>
                    <a:pt x="19" y="58"/>
                  </a:lnTo>
                  <a:lnTo>
                    <a:pt x="23" y="53"/>
                  </a:lnTo>
                  <a:lnTo>
                    <a:pt x="28" y="48"/>
                  </a:lnTo>
                  <a:lnTo>
                    <a:pt x="33" y="43"/>
                  </a:lnTo>
                  <a:lnTo>
                    <a:pt x="39" y="38"/>
                  </a:lnTo>
                  <a:lnTo>
                    <a:pt x="43" y="35"/>
                  </a:lnTo>
                  <a:lnTo>
                    <a:pt x="46" y="33"/>
                  </a:lnTo>
                  <a:lnTo>
                    <a:pt x="49" y="31"/>
                  </a:lnTo>
                  <a:lnTo>
                    <a:pt x="53" y="29"/>
                  </a:lnTo>
                  <a:lnTo>
                    <a:pt x="57" y="26"/>
                  </a:lnTo>
                  <a:lnTo>
                    <a:pt x="60" y="25"/>
                  </a:lnTo>
                  <a:lnTo>
                    <a:pt x="63" y="23"/>
                  </a:lnTo>
                  <a:lnTo>
                    <a:pt x="68" y="21"/>
                  </a:lnTo>
                  <a:lnTo>
                    <a:pt x="71" y="19"/>
                  </a:lnTo>
                  <a:lnTo>
                    <a:pt x="75" y="18"/>
                  </a:lnTo>
                  <a:lnTo>
                    <a:pt x="78" y="15"/>
                  </a:lnTo>
                  <a:lnTo>
                    <a:pt x="82" y="14"/>
                  </a:lnTo>
                  <a:lnTo>
                    <a:pt x="86" y="13"/>
                  </a:lnTo>
                  <a:lnTo>
                    <a:pt x="90" y="11"/>
                  </a:lnTo>
                  <a:lnTo>
                    <a:pt x="93" y="10"/>
                  </a:lnTo>
                  <a:lnTo>
                    <a:pt x="97" y="10"/>
                  </a:lnTo>
                  <a:lnTo>
                    <a:pt x="101" y="8"/>
                  </a:lnTo>
                  <a:lnTo>
                    <a:pt x="105" y="8"/>
                  </a:lnTo>
                  <a:lnTo>
                    <a:pt x="109" y="6"/>
                  </a:lnTo>
                  <a:lnTo>
                    <a:pt x="112" y="5"/>
                  </a:lnTo>
                  <a:lnTo>
                    <a:pt x="116" y="4"/>
                  </a:lnTo>
                  <a:lnTo>
                    <a:pt x="120" y="4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34" y="1"/>
                  </a:lnTo>
                  <a:lnTo>
                    <a:pt x="139" y="0"/>
                  </a:lnTo>
                  <a:lnTo>
                    <a:pt x="145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63" y="0"/>
                  </a:lnTo>
                  <a:lnTo>
                    <a:pt x="165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5" y="1"/>
                  </a:lnTo>
                  <a:lnTo>
                    <a:pt x="190" y="3"/>
                  </a:lnTo>
                  <a:lnTo>
                    <a:pt x="196" y="3"/>
                  </a:lnTo>
                  <a:lnTo>
                    <a:pt x="202" y="4"/>
                  </a:lnTo>
                  <a:lnTo>
                    <a:pt x="209" y="5"/>
                  </a:lnTo>
                  <a:lnTo>
                    <a:pt x="212" y="5"/>
                  </a:lnTo>
                  <a:lnTo>
                    <a:pt x="215" y="5"/>
                  </a:lnTo>
                  <a:lnTo>
                    <a:pt x="219" y="6"/>
                  </a:lnTo>
                  <a:lnTo>
                    <a:pt x="223" y="6"/>
                  </a:lnTo>
                  <a:lnTo>
                    <a:pt x="227" y="6"/>
                  </a:lnTo>
                  <a:lnTo>
                    <a:pt x="230" y="6"/>
                  </a:lnTo>
                  <a:lnTo>
                    <a:pt x="234" y="8"/>
                  </a:lnTo>
                  <a:lnTo>
                    <a:pt x="238" y="8"/>
                  </a:lnTo>
                  <a:lnTo>
                    <a:pt x="242" y="8"/>
                  </a:lnTo>
                  <a:lnTo>
                    <a:pt x="245" y="9"/>
                  </a:lnTo>
                  <a:lnTo>
                    <a:pt x="251" y="9"/>
                  </a:lnTo>
                  <a:lnTo>
                    <a:pt x="254" y="10"/>
                  </a:lnTo>
                  <a:lnTo>
                    <a:pt x="258" y="10"/>
                  </a:lnTo>
                  <a:lnTo>
                    <a:pt x="263" y="10"/>
                  </a:lnTo>
                  <a:lnTo>
                    <a:pt x="267" y="10"/>
                  </a:lnTo>
                  <a:lnTo>
                    <a:pt x="272" y="11"/>
                  </a:lnTo>
                  <a:lnTo>
                    <a:pt x="277" y="11"/>
                  </a:lnTo>
                  <a:lnTo>
                    <a:pt x="282" y="11"/>
                  </a:lnTo>
                  <a:lnTo>
                    <a:pt x="286" y="13"/>
                  </a:lnTo>
                  <a:lnTo>
                    <a:pt x="291" y="14"/>
                  </a:lnTo>
                  <a:lnTo>
                    <a:pt x="296" y="14"/>
                  </a:lnTo>
                  <a:lnTo>
                    <a:pt x="300" y="14"/>
                  </a:lnTo>
                  <a:lnTo>
                    <a:pt x="305" y="15"/>
                  </a:lnTo>
                  <a:lnTo>
                    <a:pt x="310" y="15"/>
                  </a:lnTo>
                  <a:lnTo>
                    <a:pt x="315" y="16"/>
                  </a:lnTo>
                  <a:lnTo>
                    <a:pt x="320" y="16"/>
                  </a:lnTo>
                  <a:lnTo>
                    <a:pt x="325" y="18"/>
                  </a:lnTo>
                  <a:lnTo>
                    <a:pt x="330" y="19"/>
                  </a:lnTo>
                  <a:lnTo>
                    <a:pt x="335" y="19"/>
                  </a:lnTo>
                  <a:lnTo>
                    <a:pt x="340" y="20"/>
                  </a:lnTo>
                  <a:lnTo>
                    <a:pt x="345" y="20"/>
                  </a:lnTo>
                  <a:lnTo>
                    <a:pt x="350" y="21"/>
                  </a:lnTo>
                  <a:lnTo>
                    <a:pt x="355" y="21"/>
                  </a:lnTo>
                  <a:lnTo>
                    <a:pt x="360" y="23"/>
                  </a:lnTo>
                  <a:lnTo>
                    <a:pt x="365" y="23"/>
                  </a:lnTo>
                  <a:lnTo>
                    <a:pt x="371" y="24"/>
                  </a:lnTo>
                  <a:lnTo>
                    <a:pt x="376" y="24"/>
                  </a:lnTo>
                  <a:lnTo>
                    <a:pt x="381" y="25"/>
                  </a:lnTo>
                  <a:lnTo>
                    <a:pt x="386" y="25"/>
                  </a:lnTo>
                  <a:lnTo>
                    <a:pt x="391" y="26"/>
                  </a:lnTo>
                  <a:lnTo>
                    <a:pt x="396" y="28"/>
                  </a:lnTo>
                  <a:lnTo>
                    <a:pt x="401" y="28"/>
                  </a:lnTo>
                  <a:lnTo>
                    <a:pt x="406" y="29"/>
                  </a:lnTo>
                  <a:lnTo>
                    <a:pt x="411" y="30"/>
                  </a:lnTo>
                  <a:lnTo>
                    <a:pt x="416" y="30"/>
                  </a:lnTo>
                  <a:lnTo>
                    <a:pt x="421" y="31"/>
                  </a:lnTo>
                  <a:lnTo>
                    <a:pt x="426" y="31"/>
                  </a:lnTo>
                  <a:lnTo>
                    <a:pt x="431" y="33"/>
                  </a:lnTo>
                  <a:lnTo>
                    <a:pt x="437" y="33"/>
                  </a:lnTo>
                  <a:lnTo>
                    <a:pt x="443" y="34"/>
                  </a:lnTo>
                  <a:lnTo>
                    <a:pt x="448" y="34"/>
                  </a:lnTo>
                  <a:lnTo>
                    <a:pt x="453" y="35"/>
                  </a:lnTo>
                  <a:lnTo>
                    <a:pt x="458" y="35"/>
                  </a:lnTo>
                  <a:lnTo>
                    <a:pt x="463" y="36"/>
                  </a:lnTo>
                  <a:lnTo>
                    <a:pt x="467" y="36"/>
                  </a:lnTo>
                  <a:lnTo>
                    <a:pt x="472" y="38"/>
                  </a:lnTo>
                  <a:lnTo>
                    <a:pt x="477" y="39"/>
                  </a:lnTo>
                  <a:lnTo>
                    <a:pt x="482" y="39"/>
                  </a:lnTo>
                  <a:lnTo>
                    <a:pt x="486" y="40"/>
                  </a:lnTo>
                  <a:lnTo>
                    <a:pt x="492" y="41"/>
                  </a:lnTo>
                  <a:lnTo>
                    <a:pt x="496" y="41"/>
                  </a:lnTo>
                  <a:lnTo>
                    <a:pt x="499" y="43"/>
                  </a:lnTo>
                  <a:lnTo>
                    <a:pt x="504" y="43"/>
                  </a:lnTo>
                  <a:lnTo>
                    <a:pt x="508" y="44"/>
                  </a:lnTo>
                  <a:lnTo>
                    <a:pt x="513" y="44"/>
                  </a:lnTo>
                  <a:lnTo>
                    <a:pt x="518" y="45"/>
                  </a:lnTo>
                  <a:lnTo>
                    <a:pt x="522" y="45"/>
                  </a:lnTo>
                  <a:lnTo>
                    <a:pt x="527" y="47"/>
                  </a:lnTo>
                  <a:lnTo>
                    <a:pt x="530" y="47"/>
                  </a:lnTo>
                  <a:lnTo>
                    <a:pt x="533" y="48"/>
                  </a:lnTo>
                  <a:lnTo>
                    <a:pt x="537" y="48"/>
                  </a:lnTo>
                  <a:lnTo>
                    <a:pt x="541" y="49"/>
                  </a:lnTo>
                  <a:lnTo>
                    <a:pt x="545" y="49"/>
                  </a:lnTo>
                  <a:lnTo>
                    <a:pt x="548" y="50"/>
                  </a:lnTo>
                  <a:lnTo>
                    <a:pt x="552" y="50"/>
                  </a:lnTo>
                  <a:lnTo>
                    <a:pt x="556" y="52"/>
                  </a:lnTo>
                  <a:lnTo>
                    <a:pt x="562" y="52"/>
                  </a:lnTo>
                  <a:lnTo>
                    <a:pt x="568" y="53"/>
                  </a:lnTo>
                  <a:lnTo>
                    <a:pt x="574" y="54"/>
                  </a:lnTo>
                  <a:lnTo>
                    <a:pt x="579" y="55"/>
                  </a:lnTo>
                  <a:lnTo>
                    <a:pt x="584" y="55"/>
                  </a:lnTo>
                  <a:lnTo>
                    <a:pt x="587" y="57"/>
                  </a:lnTo>
                  <a:lnTo>
                    <a:pt x="590" y="57"/>
                  </a:lnTo>
                  <a:lnTo>
                    <a:pt x="594" y="58"/>
                  </a:lnTo>
                  <a:lnTo>
                    <a:pt x="597" y="58"/>
                  </a:lnTo>
                  <a:lnTo>
                    <a:pt x="600" y="59"/>
                  </a:lnTo>
                  <a:lnTo>
                    <a:pt x="597" y="58"/>
                  </a:lnTo>
                  <a:lnTo>
                    <a:pt x="595" y="58"/>
                  </a:lnTo>
                  <a:lnTo>
                    <a:pt x="592" y="58"/>
                  </a:lnTo>
                  <a:lnTo>
                    <a:pt x="589" y="58"/>
                  </a:lnTo>
                  <a:lnTo>
                    <a:pt x="585" y="58"/>
                  </a:lnTo>
                  <a:lnTo>
                    <a:pt x="581" y="58"/>
                  </a:lnTo>
                  <a:lnTo>
                    <a:pt x="576" y="57"/>
                  </a:lnTo>
                  <a:lnTo>
                    <a:pt x="571" y="57"/>
                  </a:lnTo>
                  <a:lnTo>
                    <a:pt x="566" y="57"/>
                  </a:lnTo>
                  <a:lnTo>
                    <a:pt x="561" y="57"/>
                  </a:lnTo>
                  <a:lnTo>
                    <a:pt x="557" y="57"/>
                  </a:lnTo>
                  <a:lnTo>
                    <a:pt x="553" y="57"/>
                  </a:lnTo>
                  <a:lnTo>
                    <a:pt x="551" y="57"/>
                  </a:lnTo>
                  <a:lnTo>
                    <a:pt x="547" y="57"/>
                  </a:lnTo>
                  <a:lnTo>
                    <a:pt x="543" y="57"/>
                  </a:lnTo>
                  <a:lnTo>
                    <a:pt x="541" y="57"/>
                  </a:lnTo>
                  <a:lnTo>
                    <a:pt x="537" y="57"/>
                  </a:lnTo>
                  <a:lnTo>
                    <a:pt x="533" y="57"/>
                  </a:lnTo>
                  <a:lnTo>
                    <a:pt x="530" y="55"/>
                  </a:lnTo>
                  <a:lnTo>
                    <a:pt x="526" y="55"/>
                  </a:lnTo>
                  <a:lnTo>
                    <a:pt x="521" y="55"/>
                  </a:lnTo>
                  <a:lnTo>
                    <a:pt x="518" y="55"/>
                  </a:lnTo>
                  <a:lnTo>
                    <a:pt x="513" y="55"/>
                  </a:lnTo>
                  <a:lnTo>
                    <a:pt x="509" y="55"/>
                  </a:lnTo>
                  <a:lnTo>
                    <a:pt x="506" y="55"/>
                  </a:lnTo>
                  <a:lnTo>
                    <a:pt x="502" y="55"/>
                  </a:lnTo>
                  <a:lnTo>
                    <a:pt x="497" y="55"/>
                  </a:lnTo>
                  <a:lnTo>
                    <a:pt x="493" y="55"/>
                  </a:lnTo>
                  <a:lnTo>
                    <a:pt x="488" y="55"/>
                  </a:lnTo>
                  <a:lnTo>
                    <a:pt x="484" y="55"/>
                  </a:lnTo>
                  <a:lnTo>
                    <a:pt x="479" y="55"/>
                  </a:lnTo>
                  <a:lnTo>
                    <a:pt x="474" y="55"/>
                  </a:lnTo>
                  <a:lnTo>
                    <a:pt x="469" y="55"/>
                  </a:lnTo>
                  <a:lnTo>
                    <a:pt x="465" y="55"/>
                  </a:lnTo>
                  <a:lnTo>
                    <a:pt x="460" y="55"/>
                  </a:lnTo>
                  <a:lnTo>
                    <a:pt x="455" y="55"/>
                  </a:lnTo>
                  <a:lnTo>
                    <a:pt x="450" y="55"/>
                  </a:lnTo>
                  <a:lnTo>
                    <a:pt x="445" y="55"/>
                  </a:lnTo>
                  <a:lnTo>
                    <a:pt x="440" y="55"/>
                  </a:lnTo>
                  <a:lnTo>
                    <a:pt x="437" y="55"/>
                  </a:lnTo>
                  <a:lnTo>
                    <a:pt x="431" y="55"/>
                  </a:lnTo>
                  <a:lnTo>
                    <a:pt x="426" y="55"/>
                  </a:lnTo>
                  <a:lnTo>
                    <a:pt x="421" y="55"/>
                  </a:lnTo>
                  <a:lnTo>
                    <a:pt x="416" y="55"/>
                  </a:lnTo>
                  <a:lnTo>
                    <a:pt x="411" y="55"/>
                  </a:lnTo>
                  <a:lnTo>
                    <a:pt x="406" y="55"/>
                  </a:lnTo>
                  <a:lnTo>
                    <a:pt x="401" y="55"/>
                  </a:lnTo>
                  <a:lnTo>
                    <a:pt x="396" y="55"/>
                  </a:lnTo>
                  <a:lnTo>
                    <a:pt x="391" y="55"/>
                  </a:lnTo>
                  <a:lnTo>
                    <a:pt x="388" y="57"/>
                  </a:lnTo>
                  <a:lnTo>
                    <a:pt x="381" y="57"/>
                  </a:lnTo>
                  <a:lnTo>
                    <a:pt x="376" y="57"/>
                  </a:lnTo>
                  <a:lnTo>
                    <a:pt x="371" y="57"/>
                  </a:lnTo>
                  <a:lnTo>
                    <a:pt x="366" y="57"/>
                  </a:lnTo>
                  <a:lnTo>
                    <a:pt x="361" y="57"/>
                  </a:lnTo>
                  <a:lnTo>
                    <a:pt x="356" y="57"/>
                  </a:lnTo>
                  <a:lnTo>
                    <a:pt x="351" y="57"/>
                  </a:lnTo>
                  <a:lnTo>
                    <a:pt x="346" y="58"/>
                  </a:lnTo>
                  <a:lnTo>
                    <a:pt x="341" y="58"/>
                  </a:lnTo>
                  <a:lnTo>
                    <a:pt x="335" y="58"/>
                  </a:lnTo>
                  <a:lnTo>
                    <a:pt x="331" y="58"/>
                  </a:lnTo>
                  <a:lnTo>
                    <a:pt x="326" y="59"/>
                  </a:lnTo>
                  <a:lnTo>
                    <a:pt x="321" y="59"/>
                  </a:lnTo>
                  <a:lnTo>
                    <a:pt x="316" y="59"/>
                  </a:lnTo>
                  <a:lnTo>
                    <a:pt x="311" y="59"/>
                  </a:lnTo>
                  <a:lnTo>
                    <a:pt x="307" y="60"/>
                  </a:lnTo>
                  <a:lnTo>
                    <a:pt x="301" y="60"/>
                  </a:lnTo>
                  <a:lnTo>
                    <a:pt x="297" y="60"/>
                  </a:lnTo>
                  <a:lnTo>
                    <a:pt x="292" y="60"/>
                  </a:lnTo>
                  <a:lnTo>
                    <a:pt x="287" y="62"/>
                  </a:lnTo>
                  <a:lnTo>
                    <a:pt x="282" y="62"/>
                  </a:lnTo>
                  <a:lnTo>
                    <a:pt x="278" y="62"/>
                  </a:lnTo>
                  <a:lnTo>
                    <a:pt x="273" y="63"/>
                  </a:lnTo>
                  <a:lnTo>
                    <a:pt x="269" y="63"/>
                  </a:lnTo>
                  <a:lnTo>
                    <a:pt x="264" y="63"/>
                  </a:lnTo>
                  <a:lnTo>
                    <a:pt x="261" y="63"/>
                  </a:lnTo>
                  <a:lnTo>
                    <a:pt x="256" y="64"/>
                  </a:lnTo>
                  <a:lnTo>
                    <a:pt x="252" y="64"/>
                  </a:lnTo>
                  <a:lnTo>
                    <a:pt x="247" y="64"/>
                  </a:lnTo>
                  <a:lnTo>
                    <a:pt x="243" y="65"/>
                  </a:lnTo>
                  <a:lnTo>
                    <a:pt x="239" y="65"/>
                  </a:lnTo>
                  <a:lnTo>
                    <a:pt x="235" y="67"/>
                  </a:lnTo>
                  <a:lnTo>
                    <a:pt x="232" y="67"/>
                  </a:lnTo>
                  <a:lnTo>
                    <a:pt x="228" y="67"/>
                  </a:lnTo>
                  <a:lnTo>
                    <a:pt x="224" y="67"/>
                  </a:lnTo>
                  <a:lnTo>
                    <a:pt x="220" y="67"/>
                  </a:lnTo>
                  <a:lnTo>
                    <a:pt x="217" y="67"/>
                  </a:lnTo>
                  <a:lnTo>
                    <a:pt x="213" y="67"/>
                  </a:lnTo>
                  <a:lnTo>
                    <a:pt x="210" y="67"/>
                  </a:lnTo>
                  <a:lnTo>
                    <a:pt x="207" y="68"/>
                  </a:lnTo>
                  <a:lnTo>
                    <a:pt x="200" y="68"/>
                  </a:lnTo>
                  <a:lnTo>
                    <a:pt x="195" y="69"/>
                  </a:lnTo>
                  <a:lnTo>
                    <a:pt x="190" y="69"/>
                  </a:lnTo>
                  <a:lnTo>
                    <a:pt x="185" y="70"/>
                  </a:lnTo>
                  <a:lnTo>
                    <a:pt x="180" y="70"/>
                  </a:lnTo>
                  <a:lnTo>
                    <a:pt x="176" y="70"/>
                  </a:lnTo>
                  <a:lnTo>
                    <a:pt x="173" y="70"/>
                  </a:lnTo>
                  <a:lnTo>
                    <a:pt x="171" y="72"/>
                  </a:lnTo>
                  <a:lnTo>
                    <a:pt x="168" y="72"/>
                  </a:lnTo>
                  <a:lnTo>
                    <a:pt x="166" y="73"/>
                  </a:lnTo>
                  <a:lnTo>
                    <a:pt x="165" y="72"/>
                  </a:lnTo>
                  <a:lnTo>
                    <a:pt x="164" y="72"/>
                  </a:lnTo>
                  <a:lnTo>
                    <a:pt x="161" y="72"/>
                  </a:lnTo>
                  <a:lnTo>
                    <a:pt x="159" y="72"/>
                  </a:lnTo>
                  <a:lnTo>
                    <a:pt x="154" y="72"/>
                  </a:lnTo>
                  <a:lnTo>
                    <a:pt x="149" y="72"/>
                  </a:lnTo>
                  <a:lnTo>
                    <a:pt x="144" y="72"/>
                  </a:lnTo>
                  <a:lnTo>
                    <a:pt x="139" y="72"/>
                  </a:lnTo>
                  <a:lnTo>
                    <a:pt x="135" y="70"/>
                  </a:lnTo>
                  <a:lnTo>
                    <a:pt x="131" y="70"/>
                  </a:lnTo>
                  <a:lnTo>
                    <a:pt x="127" y="70"/>
                  </a:lnTo>
                  <a:lnTo>
                    <a:pt x="125" y="70"/>
                  </a:lnTo>
                  <a:lnTo>
                    <a:pt x="121" y="70"/>
                  </a:lnTo>
                  <a:lnTo>
                    <a:pt x="117" y="70"/>
                  </a:lnTo>
                  <a:lnTo>
                    <a:pt x="114" y="70"/>
                  </a:lnTo>
                  <a:lnTo>
                    <a:pt x="111" y="70"/>
                  </a:lnTo>
                  <a:lnTo>
                    <a:pt x="106" y="70"/>
                  </a:lnTo>
                  <a:lnTo>
                    <a:pt x="102" y="70"/>
                  </a:lnTo>
                  <a:lnTo>
                    <a:pt x="98" y="70"/>
                  </a:lnTo>
                  <a:lnTo>
                    <a:pt x="95" y="70"/>
                  </a:lnTo>
                  <a:lnTo>
                    <a:pt x="91" y="70"/>
                  </a:lnTo>
                  <a:lnTo>
                    <a:pt x="87" y="72"/>
                  </a:lnTo>
                  <a:lnTo>
                    <a:pt x="83" y="72"/>
                  </a:lnTo>
                  <a:lnTo>
                    <a:pt x="80" y="73"/>
                  </a:lnTo>
                  <a:lnTo>
                    <a:pt x="76" y="73"/>
                  </a:lnTo>
                  <a:lnTo>
                    <a:pt x="71" y="73"/>
                  </a:lnTo>
                  <a:lnTo>
                    <a:pt x="67" y="73"/>
                  </a:lnTo>
                  <a:lnTo>
                    <a:pt x="63" y="73"/>
                  </a:lnTo>
                  <a:lnTo>
                    <a:pt x="60" y="73"/>
                  </a:lnTo>
                  <a:lnTo>
                    <a:pt x="57" y="73"/>
                  </a:lnTo>
                  <a:lnTo>
                    <a:pt x="53" y="73"/>
                  </a:lnTo>
                  <a:lnTo>
                    <a:pt x="49" y="74"/>
                  </a:lnTo>
                  <a:lnTo>
                    <a:pt x="46" y="74"/>
                  </a:lnTo>
                  <a:lnTo>
                    <a:pt x="42" y="74"/>
                  </a:lnTo>
                  <a:lnTo>
                    <a:pt x="38" y="74"/>
                  </a:lnTo>
                  <a:lnTo>
                    <a:pt x="36" y="75"/>
                  </a:lnTo>
                  <a:lnTo>
                    <a:pt x="29" y="75"/>
                  </a:lnTo>
                  <a:lnTo>
                    <a:pt x="24" y="77"/>
                  </a:lnTo>
                  <a:lnTo>
                    <a:pt x="18" y="77"/>
                  </a:lnTo>
                  <a:lnTo>
                    <a:pt x="14" y="78"/>
                  </a:lnTo>
                  <a:lnTo>
                    <a:pt x="9" y="78"/>
                  </a:lnTo>
                  <a:lnTo>
                    <a:pt x="7" y="79"/>
                  </a:lnTo>
                  <a:lnTo>
                    <a:pt x="2" y="79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5" name="Freeform 82"/>
            <p:cNvSpPr>
              <a:spLocks/>
            </p:cNvSpPr>
            <p:nvPr/>
          </p:nvSpPr>
          <p:spPr bwMode="auto">
            <a:xfrm>
              <a:off x="3759" y="3173"/>
              <a:ext cx="408" cy="70"/>
            </a:xfrm>
            <a:custGeom>
              <a:avLst/>
              <a:gdLst>
                <a:gd name="T0" fmla="*/ 3 w 408"/>
                <a:gd name="T1" fmla="*/ 60 h 70"/>
                <a:gd name="T2" fmla="*/ 11 w 408"/>
                <a:gd name="T3" fmla="*/ 51 h 70"/>
                <a:gd name="T4" fmla="*/ 24 w 408"/>
                <a:gd name="T5" fmla="*/ 40 h 70"/>
                <a:gd name="T6" fmla="*/ 37 w 408"/>
                <a:gd name="T7" fmla="*/ 28 h 70"/>
                <a:gd name="T8" fmla="*/ 56 w 408"/>
                <a:gd name="T9" fmla="*/ 20 h 70"/>
                <a:gd name="T10" fmla="*/ 71 w 408"/>
                <a:gd name="T11" fmla="*/ 11 h 70"/>
                <a:gd name="T12" fmla="*/ 81 w 408"/>
                <a:gd name="T13" fmla="*/ 10 h 70"/>
                <a:gd name="T14" fmla="*/ 91 w 408"/>
                <a:gd name="T15" fmla="*/ 6 h 70"/>
                <a:gd name="T16" fmla="*/ 108 w 408"/>
                <a:gd name="T17" fmla="*/ 2 h 70"/>
                <a:gd name="T18" fmla="*/ 123 w 408"/>
                <a:gd name="T19" fmla="*/ 0 h 70"/>
                <a:gd name="T20" fmla="*/ 133 w 408"/>
                <a:gd name="T21" fmla="*/ 0 h 70"/>
                <a:gd name="T22" fmla="*/ 137 w 408"/>
                <a:gd name="T23" fmla="*/ 0 h 70"/>
                <a:gd name="T24" fmla="*/ 148 w 408"/>
                <a:gd name="T25" fmla="*/ 0 h 70"/>
                <a:gd name="T26" fmla="*/ 158 w 408"/>
                <a:gd name="T27" fmla="*/ 0 h 70"/>
                <a:gd name="T28" fmla="*/ 171 w 408"/>
                <a:gd name="T29" fmla="*/ 1 h 70"/>
                <a:gd name="T30" fmla="*/ 184 w 408"/>
                <a:gd name="T31" fmla="*/ 1 h 70"/>
                <a:gd name="T32" fmla="*/ 201 w 408"/>
                <a:gd name="T33" fmla="*/ 2 h 70"/>
                <a:gd name="T34" fmla="*/ 218 w 408"/>
                <a:gd name="T35" fmla="*/ 5 h 70"/>
                <a:gd name="T36" fmla="*/ 236 w 408"/>
                <a:gd name="T37" fmla="*/ 7 h 70"/>
                <a:gd name="T38" fmla="*/ 249 w 408"/>
                <a:gd name="T39" fmla="*/ 8 h 70"/>
                <a:gd name="T40" fmla="*/ 259 w 408"/>
                <a:gd name="T41" fmla="*/ 10 h 70"/>
                <a:gd name="T42" fmla="*/ 269 w 408"/>
                <a:gd name="T43" fmla="*/ 11 h 70"/>
                <a:gd name="T44" fmla="*/ 287 w 408"/>
                <a:gd name="T45" fmla="*/ 13 h 70"/>
                <a:gd name="T46" fmla="*/ 306 w 408"/>
                <a:gd name="T47" fmla="*/ 16 h 70"/>
                <a:gd name="T48" fmla="*/ 315 w 408"/>
                <a:gd name="T49" fmla="*/ 17 h 70"/>
                <a:gd name="T50" fmla="*/ 330 w 408"/>
                <a:gd name="T51" fmla="*/ 21 h 70"/>
                <a:gd name="T52" fmla="*/ 348 w 408"/>
                <a:gd name="T53" fmla="*/ 23 h 70"/>
                <a:gd name="T54" fmla="*/ 364 w 408"/>
                <a:gd name="T55" fmla="*/ 27 h 70"/>
                <a:gd name="T56" fmla="*/ 377 w 408"/>
                <a:gd name="T57" fmla="*/ 28 h 70"/>
                <a:gd name="T58" fmla="*/ 389 w 408"/>
                <a:gd name="T59" fmla="*/ 32 h 70"/>
                <a:gd name="T60" fmla="*/ 401 w 408"/>
                <a:gd name="T61" fmla="*/ 33 h 70"/>
                <a:gd name="T62" fmla="*/ 408 w 408"/>
                <a:gd name="T63" fmla="*/ 36 h 70"/>
                <a:gd name="T64" fmla="*/ 401 w 408"/>
                <a:gd name="T65" fmla="*/ 35 h 70"/>
                <a:gd name="T66" fmla="*/ 389 w 408"/>
                <a:gd name="T67" fmla="*/ 33 h 70"/>
                <a:gd name="T68" fmla="*/ 374 w 408"/>
                <a:gd name="T69" fmla="*/ 32 h 70"/>
                <a:gd name="T70" fmla="*/ 355 w 408"/>
                <a:gd name="T71" fmla="*/ 31 h 70"/>
                <a:gd name="T72" fmla="*/ 345 w 408"/>
                <a:gd name="T73" fmla="*/ 31 h 70"/>
                <a:gd name="T74" fmla="*/ 334 w 408"/>
                <a:gd name="T75" fmla="*/ 31 h 70"/>
                <a:gd name="T76" fmla="*/ 323 w 408"/>
                <a:gd name="T77" fmla="*/ 30 h 70"/>
                <a:gd name="T78" fmla="*/ 311 w 408"/>
                <a:gd name="T79" fmla="*/ 30 h 70"/>
                <a:gd name="T80" fmla="*/ 299 w 408"/>
                <a:gd name="T81" fmla="*/ 28 h 70"/>
                <a:gd name="T82" fmla="*/ 287 w 408"/>
                <a:gd name="T83" fmla="*/ 28 h 70"/>
                <a:gd name="T84" fmla="*/ 275 w 408"/>
                <a:gd name="T85" fmla="*/ 30 h 70"/>
                <a:gd name="T86" fmla="*/ 262 w 408"/>
                <a:gd name="T87" fmla="*/ 30 h 70"/>
                <a:gd name="T88" fmla="*/ 250 w 408"/>
                <a:gd name="T89" fmla="*/ 30 h 70"/>
                <a:gd name="T90" fmla="*/ 237 w 408"/>
                <a:gd name="T91" fmla="*/ 30 h 70"/>
                <a:gd name="T92" fmla="*/ 226 w 408"/>
                <a:gd name="T93" fmla="*/ 31 h 70"/>
                <a:gd name="T94" fmla="*/ 215 w 408"/>
                <a:gd name="T95" fmla="*/ 33 h 70"/>
                <a:gd name="T96" fmla="*/ 202 w 408"/>
                <a:gd name="T97" fmla="*/ 33 h 70"/>
                <a:gd name="T98" fmla="*/ 192 w 408"/>
                <a:gd name="T99" fmla="*/ 35 h 70"/>
                <a:gd name="T100" fmla="*/ 181 w 408"/>
                <a:gd name="T101" fmla="*/ 36 h 70"/>
                <a:gd name="T102" fmla="*/ 171 w 408"/>
                <a:gd name="T103" fmla="*/ 39 h 70"/>
                <a:gd name="T104" fmla="*/ 152 w 408"/>
                <a:gd name="T105" fmla="*/ 44 h 70"/>
                <a:gd name="T106" fmla="*/ 135 w 408"/>
                <a:gd name="T107" fmla="*/ 47 h 70"/>
                <a:gd name="T108" fmla="*/ 120 w 408"/>
                <a:gd name="T109" fmla="*/ 52 h 70"/>
                <a:gd name="T110" fmla="*/ 108 w 408"/>
                <a:gd name="T111" fmla="*/ 56 h 70"/>
                <a:gd name="T112" fmla="*/ 95 w 408"/>
                <a:gd name="T113" fmla="*/ 62 h 70"/>
                <a:gd name="T114" fmla="*/ 83 w 408"/>
                <a:gd name="T115" fmla="*/ 69 h 70"/>
                <a:gd name="T116" fmla="*/ 0 w 408"/>
                <a:gd name="T117" fmla="*/ 65 h 7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08"/>
                <a:gd name="T178" fmla="*/ 0 h 70"/>
                <a:gd name="T179" fmla="*/ 408 w 408"/>
                <a:gd name="T180" fmla="*/ 70 h 7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08" h="70">
                  <a:moveTo>
                    <a:pt x="0" y="65"/>
                  </a:moveTo>
                  <a:lnTo>
                    <a:pt x="1" y="64"/>
                  </a:lnTo>
                  <a:lnTo>
                    <a:pt x="3" y="60"/>
                  </a:lnTo>
                  <a:lnTo>
                    <a:pt x="5" y="56"/>
                  </a:lnTo>
                  <a:lnTo>
                    <a:pt x="9" y="55"/>
                  </a:lnTo>
                  <a:lnTo>
                    <a:pt x="11" y="51"/>
                  </a:lnTo>
                  <a:lnTo>
                    <a:pt x="15" y="47"/>
                  </a:lnTo>
                  <a:lnTo>
                    <a:pt x="19" y="44"/>
                  </a:lnTo>
                  <a:lnTo>
                    <a:pt x="24" y="40"/>
                  </a:lnTo>
                  <a:lnTo>
                    <a:pt x="27" y="36"/>
                  </a:lnTo>
                  <a:lnTo>
                    <a:pt x="32" y="32"/>
                  </a:lnTo>
                  <a:lnTo>
                    <a:pt x="37" y="28"/>
                  </a:lnTo>
                  <a:lnTo>
                    <a:pt x="44" y="25"/>
                  </a:lnTo>
                  <a:lnTo>
                    <a:pt x="49" y="22"/>
                  </a:lnTo>
                  <a:lnTo>
                    <a:pt x="56" y="20"/>
                  </a:lnTo>
                  <a:lnTo>
                    <a:pt x="61" y="16"/>
                  </a:lnTo>
                  <a:lnTo>
                    <a:pt x="68" y="13"/>
                  </a:lnTo>
                  <a:lnTo>
                    <a:pt x="71" y="11"/>
                  </a:lnTo>
                  <a:lnTo>
                    <a:pt x="75" y="11"/>
                  </a:lnTo>
                  <a:lnTo>
                    <a:pt x="79" y="10"/>
                  </a:lnTo>
                  <a:lnTo>
                    <a:pt x="81" y="10"/>
                  </a:lnTo>
                  <a:lnTo>
                    <a:pt x="85" y="7"/>
                  </a:lnTo>
                  <a:lnTo>
                    <a:pt x="89" y="7"/>
                  </a:lnTo>
                  <a:lnTo>
                    <a:pt x="91" y="6"/>
                  </a:lnTo>
                  <a:lnTo>
                    <a:pt x="95" y="5"/>
                  </a:lnTo>
                  <a:lnTo>
                    <a:pt x="101" y="3"/>
                  </a:lnTo>
                  <a:lnTo>
                    <a:pt x="108" y="2"/>
                  </a:lnTo>
                  <a:lnTo>
                    <a:pt x="113" y="1"/>
                  </a:lnTo>
                  <a:lnTo>
                    <a:pt x="118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7" y="0"/>
                  </a:lnTo>
                  <a:lnTo>
                    <a:pt x="140" y="0"/>
                  </a:lnTo>
                  <a:lnTo>
                    <a:pt x="145" y="0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54" y="0"/>
                  </a:lnTo>
                  <a:lnTo>
                    <a:pt x="158" y="0"/>
                  </a:lnTo>
                  <a:lnTo>
                    <a:pt x="162" y="0"/>
                  </a:lnTo>
                  <a:lnTo>
                    <a:pt x="166" y="0"/>
                  </a:lnTo>
                  <a:lnTo>
                    <a:pt x="171" y="1"/>
                  </a:lnTo>
                  <a:lnTo>
                    <a:pt x="176" y="1"/>
                  </a:lnTo>
                  <a:lnTo>
                    <a:pt x="179" y="1"/>
                  </a:lnTo>
                  <a:lnTo>
                    <a:pt x="184" y="1"/>
                  </a:lnTo>
                  <a:lnTo>
                    <a:pt x="189" y="2"/>
                  </a:lnTo>
                  <a:lnTo>
                    <a:pt x="196" y="2"/>
                  </a:lnTo>
                  <a:lnTo>
                    <a:pt x="201" y="2"/>
                  </a:lnTo>
                  <a:lnTo>
                    <a:pt x="206" y="3"/>
                  </a:lnTo>
                  <a:lnTo>
                    <a:pt x="212" y="3"/>
                  </a:lnTo>
                  <a:lnTo>
                    <a:pt x="218" y="5"/>
                  </a:lnTo>
                  <a:lnTo>
                    <a:pt x="223" y="5"/>
                  </a:lnTo>
                  <a:lnTo>
                    <a:pt x="230" y="6"/>
                  </a:lnTo>
                  <a:lnTo>
                    <a:pt x="236" y="7"/>
                  </a:lnTo>
                  <a:lnTo>
                    <a:pt x="242" y="8"/>
                  </a:lnTo>
                  <a:lnTo>
                    <a:pt x="245" y="8"/>
                  </a:lnTo>
                  <a:lnTo>
                    <a:pt x="249" y="8"/>
                  </a:lnTo>
                  <a:lnTo>
                    <a:pt x="252" y="10"/>
                  </a:lnTo>
                  <a:lnTo>
                    <a:pt x="255" y="10"/>
                  </a:lnTo>
                  <a:lnTo>
                    <a:pt x="259" y="10"/>
                  </a:lnTo>
                  <a:lnTo>
                    <a:pt x="261" y="11"/>
                  </a:lnTo>
                  <a:lnTo>
                    <a:pt x="265" y="11"/>
                  </a:lnTo>
                  <a:lnTo>
                    <a:pt x="269" y="11"/>
                  </a:lnTo>
                  <a:lnTo>
                    <a:pt x="275" y="11"/>
                  </a:lnTo>
                  <a:lnTo>
                    <a:pt x="281" y="12"/>
                  </a:lnTo>
                  <a:lnTo>
                    <a:pt x="287" y="13"/>
                  </a:lnTo>
                  <a:lnTo>
                    <a:pt x="294" y="15"/>
                  </a:lnTo>
                  <a:lnTo>
                    <a:pt x="299" y="15"/>
                  </a:lnTo>
                  <a:lnTo>
                    <a:pt x="306" y="16"/>
                  </a:lnTo>
                  <a:lnTo>
                    <a:pt x="309" y="16"/>
                  </a:lnTo>
                  <a:lnTo>
                    <a:pt x="313" y="17"/>
                  </a:lnTo>
                  <a:lnTo>
                    <a:pt x="315" y="17"/>
                  </a:lnTo>
                  <a:lnTo>
                    <a:pt x="319" y="18"/>
                  </a:lnTo>
                  <a:lnTo>
                    <a:pt x="324" y="20"/>
                  </a:lnTo>
                  <a:lnTo>
                    <a:pt x="330" y="21"/>
                  </a:lnTo>
                  <a:lnTo>
                    <a:pt x="337" y="22"/>
                  </a:lnTo>
                  <a:lnTo>
                    <a:pt x="342" y="22"/>
                  </a:lnTo>
                  <a:lnTo>
                    <a:pt x="348" y="23"/>
                  </a:lnTo>
                  <a:lnTo>
                    <a:pt x="353" y="25"/>
                  </a:lnTo>
                  <a:lnTo>
                    <a:pt x="358" y="26"/>
                  </a:lnTo>
                  <a:lnTo>
                    <a:pt x="364" y="27"/>
                  </a:lnTo>
                  <a:lnTo>
                    <a:pt x="368" y="27"/>
                  </a:lnTo>
                  <a:lnTo>
                    <a:pt x="373" y="28"/>
                  </a:lnTo>
                  <a:lnTo>
                    <a:pt x="377" y="28"/>
                  </a:lnTo>
                  <a:lnTo>
                    <a:pt x="382" y="30"/>
                  </a:lnTo>
                  <a:lnTo>
                    <a:pt x="386" y="31"/>
                  </a:lnTo>
                  <a:lnTo>
                    <a:pt x="389" y="32"/>
                  </a:lnTo>
                  <a:lnTo>
                    <a:pt x="393" y="32"/>
                  </a:lnTo>
                  <a:lnTo>
                    <a:pt x="397" y="33"/>
                  </a:lnTo>
                  <a:lnTo>
                    <a:pt x="401" y="33"/>
                  </a:lnTo>
                  <a:lnTo>
                    <a:pt x="406" y="35"/>
                  </a:lnTo>
                  <a:lnTo>
                    <a:pt x="407" y="36"/>
                  </a:lnTo>
                  <a:lnTo>
                    <a:pt x="408" y="36"/>
                  </a:lnTo>
                  <a:lnTo>
                    <a:pt x="407" y="36"/>
                  </a:lnTo>
                  <a:lnTo>
                    <a:pt x="403" y="35"/>
                  </a:lnTo>
                  <a:lnTo>
                    <a:pt x="401" y="35"/>
                  </a:lnTo>
                  <a:lnTo>
                    <a:pt x="397" y="35"/>
                  </a:lnTo>
                  <a:lnTo>
                    <a:pt x="393" y="33"/>
                  </a:lnTo>
                  <a:lnTo>
                    <a:pt x="389" y="33"/>
                  </a:lnTo>
                  <a:lnTo>
                    <a:pt x="384" y="33"/>
                  </a:lnTo>
                  <a:lnTo>
                    <a:pt x="379" y="33"/>
                  </a:lnTo>
                  <a:lnTo>
                    <a:pt x="374" y="32"/>
                  </a:lnTo>
                  <a:lnTo>
                    <a:pt x="368" y="32"/>
                  </a:lnTo>
                  <a:lnTo>
                    <a:pt x="362" y="32"/>
                  </a:lnTo>
                  <a:lnTo>
                    <a:pt x="355" y="31"/>
                  </a:lnTo>
                  <a:lnTo>
                    <a:pt x="352" y="31"/>
                  </a:lnTo>
                  <a:lnTo>
                    <a:pt x="349" y="31"/>
                  </a:lnTo>
                  <a:lnTo>
                    <a:pt x="345" y="31"/>
                  </a:lnTo>
                  <a:lnTo>
                    <a:pt x="342" y="31"/>
                  </a:lnTo>
                  <a:lnTo>
                    <a:pt x="338" y="31"/>
                  </a:lnTo>
                  <a:lnTo>
                    <a:pt x="334" y="31"/>
                  </a:lnTo>
                  <a:lnTo>
                    <a:pt x="330" y="30"/>
                  </a:lnTo>
                  <a:lnTo>
                    <a:pt x="326" y="30"/>
                  </a:lnTo>
                  <a:lnTo>
                    <a:pt x="323" y="30"/>
                  </a:lnTo>
                  <a:lnTo>
                    <a:pt x="319" y="30"/>
                  </a:lnTo>
                  <a:lnTo>
                    <a:pt x="315" y="30"/>
                  </a:lnTo>
                  <a:lnTo>
                    <a:pt x="311" y="30"/>
                  </a:lnTo>
                  <a:lnTo>
                    <a:pt x="308" y="28"/>
                  </a:lnTo>
                  <a:lnTo>
                    <a:pt x="303" y="28"/>
                  </a:lnTo>
                  <a:lnTo>
                    <a:pt x="299" y="28"/>
                  </a:lnTo>
                  <a:lnTo>
                    <a:pt x="295" y="28"/>
                  </a:lnTo>
                  <a:lnTo>
                    <a:pt x="291" y="28"/>
                  </a:lnTo>
                  <a:lnTo>
                    <a:pt x="287" y="28"/>
                  </a:lnTo>
                  <a:lnTo>
                    <a:pt x="282" y="28"/>
                  </a:lnTo>
                  <a:lnTo>
                    <a:pt x="279" y="30"/>
                  </a:lnTo>
                  <a:lnTo>
                    <a:pt x="275" y="30"/>
                  </a:lnTo>
                  <a:lnTo>
                    <a:pt x="270" y="30"/>
                  </a:lnTo>
                  <a:lnTo>
                    <a:pt x="266" y="30"/>
                  </a:lnTo>
                  <a:lnTo>
                    <a:pt x="262" y="30"/>
                  </a:lnTo>
                  <a:lnTo>
                    <a:pt x="257" y="30"/>
                  </a:lnTo>
                  <a:lnTo>
                    <a:pt x="254" y="30"/>
                  </a:lnTo>
                  <a:lnTo>
                    <a:pt x="250" y="30"/>
                  </a:lnTo>
                  <a:lnTo>
                    <a:pt x="246" y="30"/>
                  </a:lnTo>
                  <a:lnTo>
                    <a:pt x="242" y="30"/>
                  </a:lnTo>
                  <a:lnTo>
                    <a:pt x="237" y="30"/>
                  </a:lnTo>
                  <a:lnTo>
                    <a:pt x="233" y="31"/>
                  </a:lnTo>
                  <a:lnTo>
                    <a:pt x="230" y="31"/>
                  </a:lnTo>
                  <a:lnTo>
                    <a:pt x="226" y="31"/>
                  </a:lnTo>
                  <a:lnTo>
                    <a:pt x="222" y="32"/>
                  </a:lnTo>
                  <a:lnTo>
                    <a:pt x="218" y="32"/>
                  </a:lnTo>
                  <a:lnTo>
                    <a:pt x="215" y="33"/>
                  </a:lnTo>
                  <a:lnTo>
                    <a:pt x="211" y="33"/>
                  </a:lnTo>
                  <a:lnTo>
                    <a:pt x="207" y="33"/>
                  </a:lnTo>
                  <a:lnTo>
                    <a:pt x="202" y="33"/>
                  </a:lnTo>
                  <a:lnTo>
                    <a:pt x="200" y="33"/>
                  </a:lnTo>
                  <a:lnTo>
                    <a:pt x="196" y="33"/>
                  </a:lnTo>
                  <a:lnTo>
                    <a:pt x="192" y="35"/>
                  </a:lnTo>
                  <a:lnTo>
                    <a:pt x="188" y="35"/>
                  </a:lnTo>
                  <a:lnTo>
                    <a:pt x="184" y="36"/>
                  </a:lnTo>
                  <a:lnTo>
                    <a:pt x="181" y="36"/>
                  </a:lnTo>
                  <a:lnTo>
                    <a:pt x="177" y="37"/>
                  </a:lnTo>
                  <a:lnTo>
                    <a:pt x="174" y="37"/>
                  </a:lnTo>
                  <a:lnTo>
                    <a:pt x="171" y="39"/>
                  </a:lnTo>
                  <a:lnTo>
                    <a:pt x="164" y="40"/>
                  </a:lnTo>
                  <a:lnTo>
                    <a:pt x="158" y="42"/>
                  </a:lnTo>
                  <a:lnTo>
                    <a:pt x="152" y="44"/>
                  </a:lnTo>
                  <a:lnTo>
                    <a:pt x="145" y="45"/>
                  </a:lnTo>
                  <a:lnTo>
                    <a:pt x="140" y="46"/>
                  </a:lnTo>
                  <a:lnTo>
                    <a:pt x="135" y="47"/>
                  </a:lnTo>
                  <a:lnTo>
                    <a:pt x="130" y="49"/>
                  </a:lnTo>
                  <a:lnTo>
                    <a:pt x="125" y="51"/>
                  </a:lnTo>
                  <a:lnTo>
                    <a:pt x="120" y="52"/>
                  </a:lnTo>
                  <a:lnTo>
                    <a:pt x="117" y="55"/>
                  </a:lnTo>
                  <a:lnTo>
                    <a:pt x="113" y="56"/>
                  </a:lnTo>
                  <a:lnTo>
                    <a:pt x="108" y="56"/>
                  </a:lnTo>
                  <a:lnTo>
                    <a:pt x="104" y="57"/>
                  </a:lnTo>
                  <a:lnTo>
                    <a:pt x="101" y="60"/>
                  </a:lnTo>
                  <a:lnTo>
                    <a:pt x="95" y="62"/>
                  </a:lnTo>
                  <a:lnTo>
                    <a:pt x="90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6" name="Freeform 83"/>
            <p:cNvSpPr>
              <a:spLocks/>
            </p:cNvSpPr>
            <p:nvPr/>
          </p:nvSpPr>
          <p:spPr bwMode="auto">
            <a:xfrm>
              <a:off x="3921" y="3105"/>
              <a:ext cx="157" cy="56"/>
            </a:xfrm>
            <a:custGeom>
              <a:avLst/>
              <a:gdLst>
                <a:gd name="T0" fmla="*/ 59 w 157"/>
                <a:gd name="T1" fmla="*/ 56 h 56"/>
                <a:gd name="T2" fmla="*/ 60 w 157"/>
                <a:gd name="T3" fmla="*/ 54 h 56"/>
                <a:gd name="T4" fmla="*/ 66 w 157"/>
                <a:gd name="T5" fmla="*/ 49 h 56"/>
                <a:gd name="T6" fmla="*/ 70 w 157"/>
                <a:gd name="T7" fmla="*/ 45 h 56"/>
                <a:gd name="T8" fmla="*/ 78 w 157"/>
                <a:gd name="T9" fmla="*/ 41 h 56"/>
                <a:gd name="T10" fmla="*/ 84 w 157"/>
                <a:gd name="T11" fmla="*/ 37 h 56"/>
                <a:gd name="T12" fmla="*/ 93 w 157"/>
                <a:gd name="T13" fmla="*/ 34 h 56"/>
                <a:gd name="T14" fmla="*/ 103 w 157"/>
                <a:gd name="T15" fmla="*/ 30 h 56"/>
                <a:gd name="T16" fmla="*/ 114 w 157"/>
                <a:gd name="T17" fmla="*/ 26 h 56"/>
                <a:gd name="T18" fmla="*/ 124 w 157"/>
                <a:gd name="T19" fmla="*/ 22 h 56"/>
                <a:gd name="T20" fmla="*/ 134 w 157"/>
                <a:gd name="T21" fmla="*/ 21 h 56"/>
                <a:gd name="T22" fmla="*/ 143 w 157"/>
                <a:gd name="T23" fmla="*/ 19 h 56"/>
                <a:gd name="T24" fmla="*/ 151 w 157"/>
                <a:gd name="T25" fmla="*/ 17 h 56"/>
                <a:gd name="T26" fmla="*/ 157 w 157"/>
                <a:gd name="T27" fmla="*/ 16 h 56"/>
                <a:gd name="T28" fmla="*/ 152 w 157"/>
                <a:gd name="T29" fmla="*/ 14 h 56"/>
                <a:gd name="T30" fmla="*/ 146 w 157"/>
                <a:gd name="T31" fmla="*/ 11 h 56"/>
                <a:gd name="T32" fmla="*/ 138 w 157"/>
                <a:gd name="T33" fmla="*/ 10 h 56"/>
                <a:gd name="T34" fmla="*/ 128 w 157"/>
                <a:gd name="T35" fmla="*/ 6 h 56"/>
                <a:gd name="T36" fmla="*/ 118 w 157"/>
                <a:gd name="T37" fmla="*/ 3 h 56"/>
                <a:gd name="T38" fmla="*/ 107 w 157"/>
                <a:gd name="T39" fmla="*/ 2 h 56"/>
                <a:gd name="T40" fmla="*/ 95 w 157"/>
                <a:gd name="T41" fmla="*/ 0 h 56"/>
                <a:gd name="T42" fmla="*/ 84 w 157"/>
                <a:gd name="T43" fmla="*/ 0 h 56"/>
                <a:gd name="T44" fmla="*/ 73 w 157"/>
                <a:gd name="T45" fmla="*/ 0 h 56"/>
                <a:gd name="T46" fmla="*/ 61 w 157"/>
                <a:gd name="T47" fmla="*/ 0 h 56"/>
                <a:gd name="T48" fmla="*/ 54 w 157"/>
                <a:gd name="T49" fmla="*/ 2 h 56"/>
                <a:gd name="T50" fmla="*/ 45 w 157"/>
                <a:gd name="T51" fmla="*/ 2 h 56"/>
                <a:gd name="T52" fmla="*/ 39 w 157"/>
                <a:gd name="T53" fmla="*/ 3 h 56"/>
                <a:gd name="T54" fmla="*/ 35 w 157"/>
                <a:gd name="T55" fmla="*/ 6 h 56"/>
                <a:gd name="T56" fmla="*/ 32 w 157"/>
                <a:gd name="T57" fmla="*/ 7 h 56"/>
                <a:gd name="T58" fmla="*/ 26 w 157"/>
                <a:gd name="T59" fmla="*/ 11 h 56"/>
                <a:gd name="T60" fmla="*/ 19 w 157"/>
                <a:gd name="T61" fmla="*/ 16 h 56"/>
                <a:gd name="T62" fmla="*/ 11 w 157"/>
                <a:gd name="T63" fmla="*/ 22 h 56"/>
                <a:gd name="T64" fmla="*/ 5 w 157"/>
                <a:gd name="T65" fmla="*/ 31 h 56"/>
                <a:gd name="T66" fmla="*/ 2 w 157"/>
                <a:gd name="T67" fmla="*/ 39 h 56"/>
                <a:gd name="T68" fmla="*/ 0 w 157"/>
                <a:gd name="T69" fmla="*/ 45 h 56"/>
                <a:gd name="T70" fmla="*/ 0 w 157"/>
                <a:gd name="T71" fmla="*/ 49 h 5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57"/>
                <a:gd name="T109" fmla="*/ 0 h 56"/>
                <a:gd name="T110" fmla="*/ 157 w 157"/>
                <a:gd name="T111" fmla="*/ 56 h 5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57" h="56">
                  <a:moveTo>
                    <a:pt x="0" y="49"/>
                  </a:moveTo>
                  <a:lnTo>
                    <a:pt x="59" y="56"/>
                  </a:lnTo>
                  <a:lnTo>
                    <a:pt x="59" y="55"/>
                  </a:lnTo>
                  <a:lnTo>
                    <a:pt x="60" y="54"/>
                  </a:lnTo>
                  <a:lnTo>
                    <a:pt x="63" y="51"/>
                  </a:lnTo>
                  <a:lnTo>
                    <a:pt x="66" y="49"/>
                  </a:lnTo>
                  <a:lnTo>
                    <a:pt x="69" y="46"/>
                  </a:lnTo>
                  <a:lnTo>
                    <a:pt x="70" y="45"/>
                  </a:lnTo>
                  <a:lnTo>
                    <a:pt x="74" y="44"/>
                  </a:lnTo>
                  <a:lnTo>
                    <a:pt x="78" y="41"/>
                  </a:lnTo>
                  <a:lnTo>
                    <a:pt x="80" y="39"/>
                  </a:lnTo>
                  <a:lnTo>
                    <a:pt x="84" y="37"/>
                  </a:lnTo>
                  <a:lnTo>
                    <a:pt x="88" y="35"/>
                  </a:lnTo>
                  <a:lnTo>
                    <a:pt x="93" y="34"/>
                  </a:lnTo>
                  <a:lnTo>
                    <a:pt x="98" y="31"/>
                  </a:lnTo>
                  <a:lnTo>
                    <a:pt x="103" y="30"/>
                  </a:lnTo>
                  <a:lnTo>
                    <a:pt x="108" y="27"/>
                  </a:lnTo>
                  <a:lnTo>
                    <a:pt x="114" y="26"/>
                  </a:lnTo>
                  <a:lnTo>
                    <a:pt x="118" y="24"/>
                  </a:lnTo>
                  <a:lnTo>
                    <a:pt x="124" y="22"/>
                  </a:lnTo>
                  <a:lnTo>
                    <a:pt x="129" y="21"/>
                  </a:lnTo>
                  <a:lnTo>
                    <a:pt x="134" y="21"/>
                  </a:lnTo>
                  <a:lnTo>
                    <a:pt x="138" y="19"/>
                  </a:lnTo>
                  <a:lnTo>
                    <a:pt x="143" y="19"/>
                  </a:lnTo>
                  <a:lnTo>
                    <a:pt x="147" y="17"/>
                  </a:lnTo>
                  <a:lnTo>
                    <a:pt x="151" y="17"/>
                  </a:lnTo>
                  <a:lnTo>
                    <a:pt x="156" y="16"/>
                  </a:lnTo>
                  <a:lnTo>
                    <a:pt x="157" y="16"/>
                  </a:lnTo>
                  <a:lnTo>
                    <a:pt x="156" y="15"/>
                  </a:lnTo>
                  <a:lnTo>
                    <a:pt x="152" y="14"/>
                  </a:lnTo>
                  <a:lnTo>
                    <a:pt x="148" y="12"/>
                  </a:lnTo>
                  <a:lnTo>
                    <a:pt x="146" y="11"/>
                  </a:lnTo>
                  <a:lnTo>
                    <a:pt x="142" y="11"/>
                  </a:lnTo>
                  <a:lnTo>
                    <a:pt x="138" y="10"/>
                  </a:lnTo>
                  <a:lnTo>
                    <a:pt x="133" y="7"/>
                  </a:lnTo>
                  <a:lnTo>
                    <a:pt x="128" y="6"/>
                  </a:lnTo>
                  <a:lnTo>
                    <a:pt x="123" y="5"/>
                  </a:lnTo>
                  <a:lnTo>
                    <a:pt x="118" y="3"/>
                  </a:lnTo>
                  <a:lnTo>
                    <a:pt x="113" y="2"/>
                  </a:lnTo>
                  <a:lnTo>
                    <a:pt x="107" y="2"/>
                  </a:lnTo>
                  <a:lnTo>
                    <a:pt x="102" y="0"/>
                  </a:lnTo>
                  <a:lnTo>
                    <a:pt x="95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3" y="0"/>
                  </a:lnTo>
                  <a:lnTo>
                    <a:pt x="68" y="0"/>
                  </a:lnTo>
                  <a:lnTo>
                    <a:pt x="61" y="0"/>
                  </a:lnTo>
                  <a:lnTo>
                    <a:pt x="58" y="0"/>
                  </a:lnTo>
                  <a:lnTo>
                    <a:pt x="54" y="2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2"/>
                  </a:lnTo>
                  <a:lnTo>
                    <a:pt x="39" y="3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7"/>
                  </a:lnTo>
                  <a:lnTo>
                    <a:pt x="29" y="9"/>
                  </a:lnTo>
                  <a:lnTo>
                    <a:pt x="26" y="11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5" y="20"/>
                  </a:lnTo>
                  <a:lnTo>
                    <a:pt x="11" y="22"/>
                  </a:lnTo>
                  <a:lnTo>
                    <a:pt x="7" y="26"/>
                  </a:lnTo>
                  <a:lnTo>
                    <a:pt x="5" y="31"/>
                  </a:lnTo>
                  <a:lnTo>
                    <a:pt x="4" y="34"/>
                  </a:lnTo>
                  <a:lnTo>
                    <a:pt x="2" y="39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0" y="47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7" name="Freeform 84"/>
            <p:cNvSpPr>
              <a:spLocks/>
            </p:cNvSpPr>
            <p:nvPr/>
          </p:nvSpPr>
          <p:spPr bwMode="auto">
            <a:xfrm>
              <a:off x="3544" y="3375"/>
              <a:ext cx="289" cy="46"/>
            </a:xfrm>
            <a:custGeom>
              <a:avLst/>
              <a:gdLst>
                <a:gd name="T0" fmla="*/ 4 w 289"/>
                <a:gd name="T1" fmla="*/ 46 h 46"/>
                <a:gd name="T2" fmla="*/ 19 w 289"/>
                <a:gd name="T3" fmla="*/ 44 h 46"/>
                <a:gd name="T4" fmla="*/ 29 w 289"/>
                <a:gd name="T5" fmla="*/ 43 h 46"/>
                <a:gd name="T6" fmla="*/ 40 w 289"/>
                <a:gd name="T7" fmla="*/ 40 h 46"/>
                <a:gd name="T8" fmla="*/ 54 w 289"/>
                <a:gd name="T9" fmla="*/ 38 h 46"/>
                <a:gd name="T10" fmla="*/ 70 w 289"/>
                <a:gd name="T11" fmla="*/ 36 h 46"/>
                <a:gd name="T12" fmla="*/ 87 w 289"/>
                <a:gd name="T13" fmla="*/ 34 h 46"/>
                <a:gd name="T14" fmla="*/ 105 w 289"/>
                <a:gd name="T15" fmla="*/ 33 h 46"/>
                <a:gd name="T16" fmla="*/ 117 w 289"/>
                <a:gd name="T17" fmla="*/ 31 h 46"/>
                <a:gd name="T18" fmla="*/ 127 w 289"/>
                <a:gd name="T19" fmla="*/ 30 h 46"/>
                <a:gd name="T20" fmla="*/ 137 w 289"/>
                <a:gd name="T21" fmla="*/ 29 h 46"/>
                <a:gd name="T22" fmla="*/ 147 w 289"/>
                <a:gd name="T23" fmla="*/ 27 h 46"/>
                <a:gd name="T24" fmla="*/ 158 w 289"/>
                <a:gd name="T25" fmla="*/ 26 h 46"/>
                <a:gd name="T26" fmla="*/ 168 w 289"/>
                <a:gd name="T27" fmla="*/ 25 h 46"/>
                <a:gd name="T28" fmla="*/ 180 w 289"/>
                <a:gd name="T29" fmla="*/ 24 h 46"/>
                <a:gd name="T30" fmla="*/ 190 w 289"/>
                <a:gd name="T31" fmla="*/ 22 h 46"/>
                <a:gd name="T32" fmla="*/ 201 w 289"/>
                <a:gd name="T33" fmla="*/ 22 h 46"/>
                <a:gd name="T34" fmla="*/ 211 w 289"/>
                <a:gd name="T35" fmla="*/ 21 h 46"/>
                <a:gd name="T36" fmla="*/ 221 w 289"/>
                <a:gd name="T37" fmla="*/ 20 h 46"/>
                <a:gd name="T38" fmla="*/ 231 w 289"/>
                <a:gd name="T39" fmla="*/ 20 h 46"/>
                <a:gd name="T40" fmla="*/ 249 w 289"/>
                <a:gd name="T41" fmla="*/ 17 h 46"/>
                <a:gd name="T42" fmla="*/ 262 w 289"/>
                <a:gd name="T43" fmla="*/ 16 h 46"/>
                <a:gd name="T44" fmla="*/ 275 w 289"/>
                <a:gd name="T45" fmla="*/ 15 h 46"/>
                <a:gd name="T46" fmla="*/ 284 w 289"/>
                <a:gd name="T47" fmla="*/ 14 h 46"/>
                <a:gd name="T48" fmla="*/ 286 w 289"/>
                <a:gd name="T49" fmla="*/ 14 h 46"/>
                <a:gd name="T50" fmla="*/ 274 w 289"/>
                <a:gd name="T51" fmla="*/ 11 h 46"/>
                <a:gd name="T52" fmla="*/ 259 w 289"/>
                <a:gd name="T53" fmla="*/ 10 h 46"/>
                <a:gd name="T54" fmla="*/ 245 w 289"/>
                <a:gd name="T55" fmla="*/ 9 h 46"/>
                <a:gd name="T56" fmla="*/ 235 w 289"/>
                <a:gd name="T57" fmla="*/ 9 h 46"/>
                <a:gd name="T58" fmla="*/ 224 w 289"/>
                <a:gd name="T59" fmla="*/ 7 h 46"/>
                <a:gd name="T60" fmla="*/ 211 w 289"/>
                <a:gd name="T61" fmla="*/ 6 h 46"/>
                <a:gd name="T62" fmla="*/ 198 w 289"/>
                <a:gd name="T63" fmla="*/ 5 h 46"/>
                <a:gd name="T64" fmla="*/ 185 w 289"/>
                <a:gd name="T65" fmla="*/ 4 h 46"/>
                <a:gd name="T66" fmla="*/ 172 w 289"/>
                <a:gd name="T67" fmla="*/ 4 h 46"/>
                <a:gd name="T68" fmla="*/ 158 w 289"/>
                <a:gd name="T69" fmla="*/ 2 h 46"/>
                <a:gd name="T70" fmla="*/ 146 w 289"/>
                <a:gd name="T71" fmla="*/ 1 h 46"/>
                <a:gd name="T72" fmla="*/ 132 w 289"/>
                <a:gd name="T73" fmla="*/ 1 h 46"/>
                <a:gd name="T74" fmla="*/ 119 w 289"/>
                <a:gd name="T75" fmla="*/ 0 h 46"/>
                <a:gd name="T76" fmla="*/ 107 w 289"/>
                <a:gd name="T77" fmla="*/ 0 h 46"/>
                <a:gd name="T78" fmla="*/ 95 w 289"/>
                <a:gd name="T79" fmla="*/ 0 h 46"/>
                <a:gd name="T80" fmla="*/ 84 w 289"/>
                <a:gd name="T81" fmla="*/ 0 h 46"/>
                <a:gd name="T82" fmla="*/ 75 w 289"/>
                <a:gd name="T83" fmla="*/ 0 h 46"/>
                <a:gd name="T84" fmla="*/ 64 w 289"/>
                <a:gd name="T85" fmla="*/ 0 h 46"/>
                <a:gd name="T86" fmla="*/ 51 w 289"/>
                <a:gd name="T87" fmla="*/ 1 h 46"/>
                <a:gd name="T88" fmla="*/ 39 w 289"/>
                <a:gd name="T89" fmla="*/ 4 h 46"/>
                <a:gd name="T90" fmla="*/ 27 w 289"/>
                <a:gd name="T91" fmla="*/ 6 h 46"/>
                <a:gd name="T92" fmla="*/ 19 w 289"/>
                <a:gd name="T93" fmla="*/ 10 h 46"/>
                <a:gd name="T94" fmla="*/ 10 w 289"/>
                <a:gd name="T95" fmla="*/ 19 h 46"/>
                <a:gd name="T96" fmla="*/ 0 w 289"/>
                <a:gd name="T97" fmla="*/ 46 h 4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46"/>
                <a:gd name="T149" fmla="*/ 289 w 289"/>
                <a:gd name="T150" fmla="*/ 46 h 4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46">
                  <a:moveTo>
                    <a:pt x="0" y="46"/>
                  </a:moveTo>
                  <a:lnTo>
                    <a:pt x="1" y="46"/>
                  </a:lnTo>
                  <a:lnTo>
                    <a:pt x="4" y="46"/>
                  </a:lnTo>
                  <a:lnTo>
                    <a:pt x="9" y="45"/>
                  </a:lnTo>
                  <a:lnTo>
                    <a:pt x="12" y="45"/>
                  </a:lnTo>
                  <a:lnTo>
                    <a:pt x="19" y="44"/>
                  </a:lnTo>
                  <a:lnTo>
                    <a:pt x="21" y="44"/>
                  </a:lnTo>
                  <a:lnTo>
                    <a:pt x="25" y="43"/>
                  </a:lnTo>
                  <a:lnTo>
                    <a:pt x="29" y="43"/>
                  </a:lnTo>
                  <a:lnTo>
                    <a:pt x="32" y="43"/>
                  </a:lnTo>
                  <a:lnTo>
                    <a:pt x="36" y="41"/>
                  </a:lnTo>
                  <a:lnTo>
                    <a:pt x="40" y="40"/>
                  </a:lnTo>
                  <a:lnTo>
                    <a:pt x="44" y="40"/>
                  </a:lnTo>
                  <a:lnTo>
                    <a:pt x="50" y="39"/>
                  </a:lnTo>
                  <a:lnTo>
                    <a:pt x="54" y="38"/>
                  </a:lnTo>
                  <a:lnTo>
                    <a:pt x="59" y="38"/>
                  </a:lnTo>
                  <a:lnTo>
                    <a:pt x="64" y="36"/>
                  </a:lnTo>
                  <a:lnTo>
                    <a:pt x="70" y="36"/>
                  </a:lnTo>
                  <a:lnTo>
                    <a:pt x="75" y="35"/>
                  </a:lnTo>
                  <a:lnTo>
                    <a:pt x="81" y="35"/>
                  </a:lnTo>
                  <a:lnTo>
                    <a:pt x="87" y="34"/>
                  </a:lnTo>
                  <a:lnTo>
                    <a:pt x="93" y="34"/>
                  </a:lnTo>
                  <a:lnTo>
                    <a:pt x="99" y="33"/>
                  </a:lnTo>
                  <a:lnTo>
                    <a:pt x="105" y="33"/>
                  </a:lnTo>
                  <a:lnTo>
                    <a:pt x="109" y="33"/>
                  </a:lnTo>
                  <a:lnTo>
                    <a:pt x="113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23" y="31"/>
                  </a:lnTo>
                  <a:lnTo>
                    <a:pt x="127" y="30"/>
                  </a:lnTo>
                  <a:lnTo>
                    <a:pt x="129" y="30"/>
                  </a:lnTo>
                  <a:lnTo>
                    <a:pt x="133" y="30"/>
                  </a:lnTo>
                  <a:lnTo>
                    <a:pt x="137" y="29"/>
                  </a:lnTo>
                  <a:lnTo>
                    <a:pt x="139" y="29"/>
                  </a:lnTo>
                  <a:lnTo>
                    <a:pt x="143" y="27"/>
                  </a:lnTo>
                  <a:lnTo>
                    <a:pt x="147" y="27"/>
                  </a:lnTo>
                  <a:lnTo>
                    <a:pt x="151" y="27"/>
                  </a:lnTo>
                  <a:lnTo>
                    <a:pt x="154" y="26"/>
                  </a:lnTo>
                  <a:lnTo>
                    <a:pt x="158" y="26"/>
                  </a:lnTo>
                  <a:lnTo>
                    <a:pt x="162" y="26"/>
                  </a:lnTo>
                  <a:lnTo>
                    <a:pt x="164" y="25"/>
                  </a:lnTo>
                  <a:lnTo>
                    <a:pt x="168" y="25"/>
                  </a:lnTo>
                  <a:lnTo>
                    <a:pt x="172" y="25"/>
                  </a:lnTo>
                  <a:lnTo>
                    <a:pt x="176" y="25"/>
                  </a:lnTo>
                  <a:lnTo>
                    <a:pt x="180" y="24"/>
                  </a:lnTo>
                  <a:lnTo>
                    <a:pt x="183" y="24"/>
                  </a:lnTo>
                  <a:lnTo>
                    <a:pt x="186" y="22"/>
                  </a:lnTo>
                  <a:lnTo>
                    <a:pt x="190" y="22"/>
                  </a:lnTo>
                  <a:lnTo>
                    <a:pt x="193" y="22"/>
                  </a:lnTo>
                  <a:lnTo>
                    <a:pt x="197" y="22"/>
                  </a:lnTo>
                  <a:lnTo>
                    <a:pt x="201" y="22"/>
                  </a:lnTo>
                  <a:lnTo>
                    <a:pt x="205" y="22"/>
                  </a:lnTo>
                  <a:lnTo>
                    <a:pt x="207" y="21"/>
                  </a:lnTo>
                  <a:lnTo>
                    <a:pt x="211" y="21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21" y="20"/>
                  </a:lnTo>
                  <a:lnTo>
                    <a:pt x="225" y="20"/>
                  </a:lnTo>
                  <a:lnTo>
                    <a:pt x="227" y="20"/>
                  </a:lnTo>
                  <a:lnTo>
                    <a:pt x="231" y="20"/>
                  </a:lnTo>
                  <a:lnTo>
                    <a:pt x="237" y="19"/>
                  </a:lnTo>
                  <a:lnTo>
                    <a:pt x="242" y="17"/>
                  </a:lnTo>
                  <a:lnTo>
                    <a:pt x="249" y="17"/>
                  </a:lnTo>
                  <a:lnTo>
                    <a:pt x="254" y="17"/>
                  </a:lnTo>
                  <a:lnTo>
                    <a:pt x="259" y="16"/>
                  </a:lnTo>
                  <a:lnTo>
                    <a:pt x="262" y="16"/>
                  </a:lnTo>
                  <a:lnTo>
                    <a:pt x="267" y="15"/>
                  </a:lnTo>
                  <a:lnTo>
                    <a:pt x="273" y="15"/>
                  </a:lnTo>
                  <a:lnTo>
                    <a:pt x="275" y="15"/>
                  </a:lnTo>
                  <a:lnTo>
                    <a:pt x="279" y="15"/>
                  </a:lnTo>
                  <a:lnTo>
                    <a:pt x="281" y="14"/>
                  </a:lnTo>
                  <a:lnTo>
                    <a:pt x="284" y="14"/>
                  </a:lnTo>
                  <a:lnTo>
                    <a:pt x="286" y="14"/>
                  </a:lnTo>
                  <a:lnTo>
                    <a:pt x="289" y="14"/>
                  </a:lnTo>
                  <a:lnTo>
                    <a:pt x="286" y="14"/>
                  </a:lnTo>
                  <a:lnTo>
                    <a:pt x="283" y="12"/>
                  </a:lnTo>
                  <a:lnTo>
                    <a:pt x="278" y="12"/>
                  </a:lnTo>
                  <a:lnTo>
                    <a:pt x="274" y="11"/>
                  </a:lnTo>
                  <a:lnTo>
                    <a:pt x="270" y="11"/>
                  </a:lnTo>
                  <a:lnTo>
                    <a:pt x="265" y="11"/>
                  </a:lnTo>
                  <a:lnTo>
                    <a:pt x="259" y="10"/>
                  </a:lnTo>
                  <a:lnTo>
                    <a:pt x="252" y="10"/>
                  </a:lnTo>
                  <a:lnTo>
                    <a:pt x="249" y="10"/>
                  </a:lnTo>
                  <a:lnTo>
                    <a:pt x="245" y="9"/>
                  </a:lnTo>
                  <a:lnTo>
                    <a:pt x="241" y="9"/>
                  </a:lnTo>
                  <a:lnTo>
                    <a:pt x="239" y="9"/>
                  </a:lnTo>
                  <a:lnTo>
                    <a:pt x="235" y="9"/>
                  </a:lnTo>
                  <a:lnTo>
                    <a:pt x="231" y="7"/>
                  </a:lnTo>
                  <a:lnTo>
                    <a:pt x="227" y="7"/>
                  </a:lnTo>
                  <a:lnTo>
                    <a:pt x="224" y="7"/>
                  </a:lnTo>
                  <a:lnTo>
                    <a:pt x="218" y="7"/>
                  </a:lnTo>
                  <a:lnTo>
                    <a:pt x="215" y="6"/>
                  </a:lnTo>
                  <a:lnTo>
                    <a:pt x="211" y="6"/>
                  </a:lnTo>
                  <a:lnTo>
                    <a:pt x="207" y="6"/>
                  </a:lnTo>
                  <a:lnTo>
                    <a:pt x="202" y="6"/>
                  </a:lnTo>
                  <a:lnTo>
                    <a:pt x="198" y="5"/>
                  </a:lnTo>
                  <a:lnTo>
                    <a:pt x="193" y="5"/>
                  </a:lnTo>
                  <a:lnTo>
                    <a:pt x="190" y="5"/>
                  </a:lnTo>
                  <a:lnTo>
                    <a:pt x="185" y="4"/>
                  </a:lnTo>
                  <a:lnTo>
                    <a:pt x="181" y="4"/>
                  </a:lnTo>
                  <a:lnTo>
                    <a:pt x="176" y="4"/>
                  </a:lnTo>
                  <a:lnTo>
                    <a:pt x="172" y="4"/>
                  </a:lnTo>
                  <a:lnTo>
                    <a:pt x="167" y="2"/>
                  </a:lnTo>
                  <a:lnTo>
                    <a:pt x="163" y="2"/>
                  </a:lnTo>
                  <a:lnTo>
                    <a:pt x="158" y="2"/>
                  </a:lnTo>
                  <a:lnTo>
                    <a:pt x="154" y="2"/>
                  </a:lnTo>
                  <a:lnTo>
                    <a:pt x="149" y="1"/>
                  </a:lnTo>
                  <a:lnTo>
                    <a:pt x="146" y="1"/>
                  </a:lnTo>
                  <a:lnTo>
                    <a:pt x="141" y="1"/>
                  </a:lnTo>
                  <a:lnTo>
                    <a:pt x="137" y="1"/>
                  </a:lnTo>
                  <a:lnTo>
                    <a:pt x="132" y="1"/>
                  </a:lnTo>
                  <a:lnTo>
                    <a:pt x="128" y="1"/>
                  </a:lnTo>
                  <a:lnTo>
                    <a:pt x="123" y="0"/>
                  </a:lnTo>
                  <a:lnTo>
                    <a:pt x="119" y="0"/>
                  </a:lnTo>
                  <a:lnTo>
                    <a:pt x="115" y="0"/>
                  </a:lnTo>
                  <a:lnTo>
                    <a:pt x="110" y="0"/>
                  </a:lnTo>
                  <a:lnTo>
                    <a:pt x="107" y="0"/>
                  </a:lnTo>
                  <a:lnTo>
                    <a:pt x="103" y="0"/>
                  </a:lnTo>
                  <a:lnTo>
                    <a:pt x="99" y="0"/>
                  </a:lnTo>
                  <a:lnTo>
                    <a:pt x="95" y="0"/>
                  </a:lnTo>
                  <a:lnTo>
                    <a:pt x="92" y="0"/>
                  </a:lnTo>
                  <a:lnTo>
                    <a:pt x="88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0"/>
                  </a:lnTo>
                  <a:lnTo>
                    <a:pt x="75" y="0"/>
                  </a:lnTo>
                  <a:lnTo>
                    <a:pt x="71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3" y="0"/>
                  </a:lnTo>
                  <a:lnTo>
                    <a:pt x="56" y="1"/>
                  </a:lnTo>
                  <a:lnTo>
                    <a:pt x="51" y="1"/>
                  </a:lnTo>
                  <a:lnTo>
                    <a:pt x="46" y="1"/>
                  </a:lnTo>
                  <a:lnTo>
                    <a:pt x="41" y="2"/>
                  </a:lnTo>
                  <a:lnTo>
                    <a:pt x="39" y="4"/>
                  </a:lnTo>
                  <a:lnTo>
                    <a:pt x="35" y="5"/>
                  </a:lnTo>
                  <a:lnTo>
                    <a:pt x="31" y="5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2" y="7"/>
                  </a:lnTo>
                  <a:lnTo>
                    <a:pt x="19" y="10"/>
                  </a:lnTo>
                  <a:lnTo>
                    <a:pt x="16" y="11"/>
                  </a:lnTo>
                  <a:lnTo>
                    <a:pt x="11" y="15"/>
                  </a:lnTo>
                  <a:lnTo>
                    <a:pt x="10" y="19"/>
                  </a:lnTo>
                  <a:lnTo>
                    <a:pt x="10" y="21"/>
                  </a:lnTo>
                  <a:lnTo>
                    <a:pt x="10" y="2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8" name="Freeform 85"/>
            <p:cNvSpPr>
              <a:spLocks/>
            </p:cNvSpPr>
            <p:nvPr/>
          </p:nvSpPr>
          <p:spPr bwMode="auto">
            <a:xfrm>
              <a:off x="3652" y="3271"/>
              <a:ext cx="294" cy="44"/>
            </a:xfrm>
            <a:custGeom>
              <a:avLst/>
              <a:gdLst>
                <a:gd name="T0" fmla="*/ 9 w 294"/>
                <a:gd name="T1" fmla="*/ 42 h 44"/>
                <a:gd name="T2" fmla="*/ 23 w 294"/>
                <a:gd name="T3" fmla="*/ 39 h 44"/>
                <a:gd name="T4" fmla="*/ 33 w 294"/>
                <a:gd name="T5" fmla="*/ 37 h 44"/>
                <a:gd name="T6" fmla="*/ 45 w 294"/>
                <a:gd name="T7" fmla="*/ 35 h 44"/>
                <a:gd name="T8" fmla="*/ 60 w 294"/>
                <a:gd name="T9" fmla="*/ 32 h 44"/>
                <a:gd name="T10" fmla="*/ 77 w 294"/>
                <a:gd name="T11" fmla="*/ 30 h 44"/>
                <a:gd name="T12" fmla="*/ 95 w 294"/>
                <a:gd name="T13" fmla="*/ 27 h 44"/>
                <a:gd name="T14" fmla="*/ 110 w 294"/>
                <a:gd name="T15" fmla="*/ 26 h 44"/>
                <a:gd name="T16" fmla="*/ 122 w 294"/>
                <a:gd name="T17" fmla="*/ 26 h 44"/>
                <a:gd name="T18" fmla="*/ 132 w 294"/>
                <a:gd name="T19" fmla="*/ 25 h 44"/>
                <a:gd name="T20" fmla="*/ 142 w 294"/>
                <a:gd name="T21" fmla="*/ 23 h 44"/>
                <a:gd name="T22" fmla="*/ 153 w 294"/>
                <a:gd name="T23" fmla="*/ 22 h 44"/>
                <a:gd name="T24" fmla="*/ 165 w 294"/>
                <a:gd name="T25" fmla="*/ 22 h 44"/>
                <a:gd name="T26" fmla="*/ 175 w 294"/>
                <a:gd name="T27" fmla="*/ 21 h 44"/>
                <a:gd name="T28" fmla="*/ 186 w 294"/>
                <a:gd name="T29" fmla="*/ 21 h 44"/>
                <a:gd name="T30" fmla="*/ 197 w 294"/>
                <a:gd name="T31" fmla="*/ 20 h 44"/>
                <a:gd name="T32" fmla="*/ 208 w 294"/>
                <a:gd name="T33" fmla="*/ 20 h 44"/>
                <a:gd name="T34" fmla="*/ 217 w 294"/>
                <a:gd name="T35" fmla="*/ 18 h 44"/>
                <a:gd name="T36" fmla="*/ 229 w 294"/>
                <a:gd name="T37" fmla="*/ 18 h 44"/>
                <a:gd name="T38" fmla="*/ 241 w 294"/>
                <a:gd name="T39" fmla="*/ 18 h 44"/>
                <a:gd name="T40" fmla="*/ 259 w 294"/>
                <a:gd name="T41" fmla="*/ 17 h 44"/>
                <a:gd name="T42" fmla="*/ 273 w 294"/>
                <a:gd name="T43" fmla="*/ 17 h 44"/>
                <a:gd name="T44" fmla="*/ 284 w 294"/>
                <a:gd name="T45" fmla="*/ 17 h 44"/>
                <a:gd name="T46" fmla="*/ 293 w 294"/>
                <a:gd name="T47" fmla="*/ 17 h 44"/>
                <a:gd name="T48" fmla="*/ 289 w 294"/>
                <a:gd name="T49" fmla="*/ 16 h 44"/>
                <a:gd name="T50" fmla="*/ 278 w 294"/>
                <a:gd name="T51" fmla="*/ 15 h 44"/>
                <a:gd name="T52" fmla="*/ 264 w 294"/>
                <a:gd name="T53" fmla="*/ 13 h 44"/>
                <a:gd name="T54" fmla="*/ 246 w 294"/>
                <a:gd name="T55" fmla="*/ 11 h 44"/>
                <a:gd name="T56" fmla="*/ 234 w 294"/>
                <a:gd name="T57" fmla="*/ 10 h 44"/>
                <a:gd name="T58" fmla="*/ 224 w 294"/>
                <a:gd name="T59" fmla="*/ 10 h 44"/>
                <a:gd name="T60" fmla="*/ 212 w 294"/>
                <a:gd name="T61" fmla="*/ 8 h 44"/>
                <a:gd name="T62" fmla="*/ 201 w 294"/>
                <a:gd name="T63" fmla="*/ 6 h 44"/>
                <a:gd name="T64" fmla="*/ 190 w 294"/>
                <a:gd name="T65" fmla="*/ 5 h 44"/>
                <a:gd name="T66" fmla="*/ 178 w 294"/>
                <a:gd name="T67" fmla="*/ 5 h 44"/>
                <a:gd name="T68" fmla="*/ 168 w 294"/>
                <a:gd name="T69" fmla="*/ 3 h 44"/>
                <a:gd name="T70" fmla="*/ 156 w 294"/>
                <a:gd name="T71" fmla="*/ 2 h 44"/>
                <a:gd name="T72" fmla="*/ 146 w 294"/>
                <a:gd name="T73" fmla="*/ 2 h 44"/>
                <a:gd name="T74" fmla="*/ 134 w 294"/>
                <a:gd name="T75" fmla="*/ 1 h 44"/>
                <a:gd name="T76" fmla="*/ 124 w 294"/>
                <a:gd name="T77" fmla="*/ 1 h 44"/>
                <a:gd name="T78" fmla="*/ 105 w 294"/>
                <a:gd name="T79" fmla="*/ 0 h 44"/>
                <a:gd name="T80" fmla="*/ 89 w 294"/>
                <a:gd name="T81" fmla="*/ 0 h 44"/>
                <a:gd name="T82" fmla="*/ 75 w 294"/>
                <a:gd name="T83" fmla="*/ 0 h 44"/>
                <a:gd name="T84" fmla="*/ 64 w 294"/>
                <a:gd name="T85" fmla="*/ 0 h 44"/>
                <a:gd name="T86" fmla="*/ 51 w 294"/>
                <a:gd name="T87" fmla="*/ 2 h 44"/>
                <a:gd name="T88" fmla="*/ 40 w 294"/>
                <a:gd name="T89" fmla="*/ 5 h 44"/>
                <a:gd name="T90" fmla="*/ 33 w 294"/>
                <a:gd name="T91" fmla="*/ 7 h 44"/>
                <a:gd name="T92" fmla="*/ 0 w 294"/>
                <a:gd name="T93" fmla="*/ 44 h 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94"/>
                <a:gd name="T142" fmla="*/ 0 h 44"/>
                <a:gd name="T143" fmla="*/ 294 w 294"/>
                <a:gd name="T144" fmla="*/ 44 h 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94" h="44">
                  <a:moveTo>
                    <a:pt x="0" y="44"/>
                  </a:moveTo>
                  <a:lnTo>
                    <a:pt x="4" y="42"/>
                  </a:lnTo>
                  <a:lnTo>
                    <a:pt x="9" y="42"/>
                  </a:lnTo>
                  <a:lnTo>
                    <a:pt x="12" y="41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5" y="39"/>
                  </a:lnTo>
                  <a:lnTo>
                    <a:pt x="29" y="37"/>
                  </a:lnTo>
                  <a:lnTo>
                    <a:pt x="33" y="37"/>
                  </a:lnTo>
                  <a:lnTo>
                    <a:pt x="36" y="36"/>
                  </a:lnTo>
                  <a:lnTo>
                    <a:pt x="41" y="36"/>
                  </a:lnTo>
                  <a:lnTo>
                    <a:pt x="45" y="35"/>
                  </a:lnTo>
                  <a:lnTo>
                    <a:pt x="50" y="35"/>
                  </a:lnTo>
                  <a:lnTo>
                    <a:pt x="54" y="33"/>
                  </a:lnTo>
                  <a:lnTo>
                    <a:pt x="60" y="32"/>
                  </a:lnTo>
                  <a:lnTo>
                    <a:pt x="65" y="31"/>
                  </a:lnTo>
                  <a:lnTo>
                    <a:pt x="72" y="31"/>
                  </a:lnTo>
                  <a:lnTo>
                    <a:pt x="77" y="30"/>
                  </a:lnTo>
                  <a:lnTo>
                    <a:pt x="83" y="30"/>
                  </a:lnTo>
                  <a:lnTo>
                    <a:pt x="88" y="28"/>
                  </a:lnTo>
                  <a:lnTo>
                    <a:pt x="95" y="27"/>
                  </a:lnTo>
                  <a:lnTo>
                    <a:pt x="100" y="27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4" y="26"/>
                  </a:lnTo>
                  <a:lnTo>
                    <a:pt x="118" y="26"/>
                  </a:lnTo>
                  <a:lnTo>
                    <a:pt x="122" y="26"/>
                  </a:lnTo>
                  <a:lnTo>
                    <a:pt x="124" y="25"/>
                  </a:lnTo>
                  <a:lnTo>
                    <a:pt x="128" y="25"/>
                  </a:lnTo>
                  <a:lnTo>
                    <a:pt x="132" y="25"/>
                  </a:lnTo>
                  <a:lnTo>
                    <a:pt x="136" y="25"/>
                  </a:lnTo>
                  <a:lnTo>
                    <a:pt x="139" y="23"/>
                  </a:lnTo>
                  <a:lnTo>
                    <a:pt x="142" y="23"/>
                  </a:lnTo>
                  <a:lnTo>
                    <a:pt x="146" y="23"/>
                  </a:lnTo>
                  <a:lnTo>
                    <a:pt x="149" y="23"/>
                  </a:lnTo>
                  <a:lnTo>
                    <a:pt x="153" y="22"/>
                  </a:lnTo>
                  <a:lnTo>
                    <a:pt x="157" y="22"/>
                  </a:lnTo>
                  <a:lnTo>
                    <a:pt x="161" y="22"/>
                  </a:lnTo>
                  <a:lnTo>
                    <a:pt x="165" y="22"/>
                  </a:lnTo>
                  <a:lnTo>
                    <a:pt x="167" y="21"/>
                  </a:lnTo>
                  <a:lnTo>
                    <a:pt x="172" y="21"/>
                  </a:lnTo>
                  <a:lnTo>
                    <a:pt x="175" y="21"/>
                  </a:lnTo>
                  <a:lnTo>
                    <a:pt x="180" y="21"/>
                  </a:lnTo>
                  <a:lnTo>
                    <a:pt x="183" y="21"/>
                  </a:lnTo>
                  <a:lnTo>
                    <a:pt x="186" y="21"/>
                  </a:lnTo>
                  <a:lnTo>
                    <a:pt x="190" y="20"/>
                  </a:lnTo>
                  <a:lnTo>
                    <a:pt x="193" y="20"/>
                  </a:lnTo>
                  <a:lnTo>
                    <a:pt x="197" y="20"/>
                  </a:lnTo>
                  <a:lnTo>
                    <a:pt x="201" y="20"/>
                  </a:lnTo>
                  <a:lnTo>
                    <a:pt x="205" y="20"/>
                  </a:lnTo>
                  <a:lnTo>
                    <a:pt x="208" y="20"/>
                  </a:lnTo>
                  <a:lnTo>
                    <a:pt x="211" y="18"/>
                  </a:lnTo>
                  <a:lnTo>
                    <a:pt x="215" y="18"/>
                  </a:lnTo>
                  <a:lnTo>
                    <a:pt x="217" y="18"/>
                  </a:lnTo>
                  <a:lnTo>
                    <a:pt x="221" y="18"/>
                  </a:lnTo>
                  <a:lnTo>
                    <a:pt x="225" y="18"/>
                  </a:lnTo>
                  <a:lnTo>
                    <a:pt x="229" y="18"/>
                  </a:lnTo>
                  <a:lnTo>
                    <a:pt x="231" y="18"/>
                  </a:lnTo>
                  <a:lnTo>
                    <a:pt x="235" y="18"/>
                  </a:lnTo>
                  <a:lnTo>
                    <a:pt x="241" y="18"/>
                  </a:lnTo>
                  <a:lnTo>
                    <a:pt x="247" y="18"/>
                  </a:lnTo>
                  <a:lnTo>
                    <a:pt x="252" y="17"/>
                  </a:lnTo>
                  <a:lnTo>
                    <a:pt x="259" y="17"/>
                  </a:lnTo>
                  <a:lnTo>
                    <a:pt x="263" y="17"/>
                  </a:lnTo>
                  <a:lnTo>
                    <a:pt x="268" y="17"/>
                  </a:lnTo>
                  <a:lnTo>
                    <a:pt x="273" y="17"/>
                  </a:lnTo>
                  <a:lnTo>
                    <a:pt x="276" y="17"/>
                  </a:lnTo>
                  <a:lnTo>
                    <a:pt x="280" y="17"/>
                  </a:lnTo>
                  <a:lnTo>
                    <a:pt x="284" y="17"/>
                  </a:lnTo>
                  <a:lnTo>
                    <a:pt x="286" y="17"/>
                  </a:lnTo>
                  <a:lnTo>
                    <a:pt x="289" y="17"/>
                  </a:lnTo>
                  <a:lnTo>
                    <a:pt x="293" y="17"/>
                  </a:lnTo>
                  <a:lnTo>
                    <a:pt x="294" y="17"/>
                  </a:lnTo>
                  <a:lnTo>
                    <a:pt x="293" y="17"/>
                  </a:lnTo>
                  <a:lnTo>
                    <a:pt x="289" y="16"/>
                  </a:lnTo>
                  <a:lnTo>
                    <a:pt x="285" y="16"/>
                  </a:lnTo>
                  <a:lnTo>
                    <a:pt x="283" y="15"/>
                  </a:lnTo>
                  <a:lnTo>
                    <a:pt x="278" y="15"/>
                  </a:lnTo>
                  <a:lnTo>
                    <a:pt x="274" y="15"/>
                  </a:lnTo>
                  <a:lnTo>
                    <a:pt x="269" y="13"/>
                  </a:lnTo>
                  <a:lnTo>
                    <a:pt x="264" y="13"/>
                  </a:lnTo>
                  <a:lnTo>
                    <a:pt x="259" y="12"/>
                  </a:lnTo>
                  <a:lnTo>
                    <a:pt x="252" y="12"/>
                  </a:lnTo>
                  <a:lnTo>
                    <a:pt x="246" y="11"/>
                  </a:lnTo>
                  <a:lnTo>
                    <a:pt x="240" y="11"/>
                  </a:lnTo>
                  <a:lnTo>
                    <a:pt x="237" y="11"/>
                  </a:lnTo>
                  <a:lnTo>
                    <a:pt x="234" y="10"/>
                  </a:lnTo>
                  <a:lnTo>
                    <a:pt x="230" y="10"/>
                  </a:lnTo>
                  <a:lnTo>
                    <a:pt x="227" y="10"/>
                  </a:lnTo>
                  <a:lnTo>
                    <a:pt x="224" y="10"/>
                  </a:lnTo>
                  <a:lnTo>
                    <a:pt x="220" y="8"/>
                  </a:lnTo>
                  <a:lnTo>
                    <a:pt x="216" y="8"/>
                  </a:lnTo>
                  <a:lnTo>
                    <a:pt x="212" y="8"/>
                  </a:lnTo>
                  <a:lnTo>
                    <a:pt x="208" y="7"/>
                  </a:lnTo>
                  <a:lnTo>
                    <a:pt x="205" y="7"/>
                  </a:lnTo>
                  <a:lnTo>
                    <a:pt x="201" y="6"/>
                  </a:lnTo>
                  <a:lnTo>
                    <a:pt x="197" y="6"/>
                  </a:lnTo>
                  <a:lnTo>
                    <a:pt x="193" y="6"/>
                  </a:lnTo>
                  <a:lnTo>
                    <a:pt x="190" y="5"/>
                  </a:lnTo>
                  <a:lnTo>
                    <a:pt x="186" y="5"/>
                  </a:lnTo>
                  <a:lnTo>
                    <a:pt x="182" y="5"/>
                  </a:lnTo>
                  <a:lnTo>
                    <a:pt x="178" y="5"/>
                  </a:lnTo>
                  <a:lnTo>
                    <a:pt x="175" y="3"/>
                  </a:lnTo>
                  <a:lnTo>
                    <a:pt x="172" y="3"/>
                  </a:lnTo>
                  <a:lnTo>
                    <a:pt x="168" y="3"/>
                  </a:lnTo>
                  <a:lnTo>
                    <a:pt x="165" y="3"/>
                  </a:lnTo>
                  <a:lnTo>
                    <a:pt x="161" y="2"/>
                  </a:lnTo>
                  <a:lnTo>
                    <a:pt x="156" y="2"/>
                  </a:lnTo>
                  <a:lnTo>
                    <a:pt x="153" y="2"/>
                  </a:lnTo>
                  <a:lnTo>
                    <a:pt x="149" y="2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38" y="2"/>
                  </a:lnTo>
                  <a:lnTo>
                    <a:pt x="134" y="1"/>
                  </a:lnTo>
                  <a:lnTo>
                    <a:pt x="131" y="1"/>
                  </a:lnTo>
                  <a:lnTo>
                    <a:pt x="128" y="1"/>
                  </a:lnTo>
                  <a:lnTo>
                    <a:pt x="124" y="1"/>
                  </a:lnTo>
                  <a:lnTo>
                    <a:pt x="118" y="1"/>
                  </a:lnTo>
                  <a:lnTo>
                    <a:pt x="112" y="1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4" y="0"/>
                  </a:lnTo>
                  <a:lnTo>
                    <a:pt x="89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8" y="1"/>
                  </a:lnTo>
                  <a:lnTo>
                    <a:pt x="51" y="2"/>
                  </a:lnTo>
                  <a:lnTo>
                    <a:pt x="48" y="2"/>
                  </a:lnTo>
                  <a:lnTo>
                    <a:pt x="43" y="3"/>
                  </a:lnTo>
                  <a:lnTo>
                    <a:pt x="40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79" name="Freeform 86"/>
            <p:cNvSpPr>
              <a:spLocks/>
            </p:cNvSpPr>
            <p:nvPr/>
          </p:nvSpPr>
          <p:spPr bwMode="auto">
            <a:xfrm>
              <a:off x="3786" y="3181"/>
              <a:ext cx="200" cy="37"/>
            </a:xfrm>
            <a:custGeom>
              <a:avLst/>
              <a:gdLst>
                <a:gd name="T0" fmla="*/ 4 w 200"/>
                <a:gd name="T1" fmla="*/ 36 h 37"/>
                <a:gd name="T2" fmla="*/ 8 w 200"/>
                <a:gd name="T3" fmla="*/ 34 h 37"/>
                <a:gd name="T4" fmla="*/ 14 w 200"/>
                <a:gd name="T5" fmla="*/ 33 h 37"/>
                <a:gd name="T6" fmla="*/ 22 w 200"/>
                <a:gd name="T7" fmla="*/ 32 h 37"/>
                <a:gd name="T8" fmla="*/ 33 w 200"/>
                <a:gd name="T9" fmla="*/ 29 h 37"/>
                <a:gd name="T10" fmla="*/ 41 w 200"/>
                <a:gd name="T11" fmla="*/ 28 h 37"/>
                <a:gd name="T12" fmla="*/ 47 w 200"/>
                <a:gd name="T13" fmla="*/ 27 h 37"/>
                <a:gd name="T14" fmla="*/ 56 w 200"/>
                <a:gd name="T15" fmla="*/ 25 h 37"/>
                <a:gd name="T16" fmla="*/ 64 w 200"/>
                <a:gd name="T17" fmla="*/ 25 h 37"/>
                <a:gd name="T18" fmla="*/ 74 w 200"/>
                <a:gd name="T19" fmla="*/ 23 h 37"/>
                <a:gd name="T20" fmla="*/ 85 w 200"/>
                <a:gd name="T21" fmla="*/ 20 h 37"/>
                <a:gd name="T22" fmla="*/ 95 w 200"/>
                <a:gd name="T23" fmla="*/ 19 h 37"/>
                <a:gd name="T24" fmla="*/ 106 w 200"/>
                <a:gd name="T25" fmla="*/ 17 h 37"/>
                <a:gd name="T26" fmla="*/ 117 w 200"/>
                <a:gd name="T27" fmla="*/ 15 h 37"/>
                <a:gd name="T28" fmla="*/ 129 w 200"/>
                <a:gd name="T29" fmla="*/ 14 h 37"/>
                <a:gd name="T30" fmla="*/ 139 w 200"/>
                <a:gd name="T31" fmla="*/ 12 h 37"/>
                <a:gd name="T32" fmla="*/ 150 w 200"/>
                <a:gd name="T33" fmla="*/ 10 h 37"/>
                <a:gd name="T34" fmla="*/ 160 w 200"/>
                <a:gd name="T35" fmla="*/ 9 h 37"/>
                <a:gd name="T36" fmla="*/ 170 w 200"/>
                <a:gd name="T37" fmla="*/ 7 h 37"/>
                <a:gd name="T38" fmla="*/ 178 w 200"/>
                <a:gd name="T39" fmla="*/ 5 h 37"/>
                <a:gd name="T40" fmla="*/ 185 w 200"/>
                <a:gd name="T41" fmla="*/ 5 h 37"/>
                <a:gd name="T42" fmla="*/ 195 w 200"/>
                <a:gd name="T43" fmla="*/ 3 h 37"/>
                <a:gd name="T44" fmla="*/ 200 w 200"/>
                <a:gd name="T45" fmla="*/ 3 h 37"/>
                <a:gd name="T46" fmla="*/ 196 w 200"/>
                <a:gd name="T47" fmla="*/ 3 h 37"/>
                <a:gd name="T48" fmla="*/ 189 w 200"/>
                <a:gd name="T49" fmla="*/ 3 h 37"/>
                <a:gd name="T50" fmla="*/ 176 w 200"/>
                <a:gd name="T51" fmla="*/ 2 h 37"/>
                <a:gd name="T52" fmla="*/ 169 w 200"/>
                <a:gd name="T53" fmla="*/ 2 h 37"/>
                <a:gd name="T54" fmla="*/ 161 w 200"/>
                <a:gd name="T55" fmla="*/ 2 h 37"/>
                <a:gd name="T56" fmla="*/ 152 w 200"/>
                <a:gd name="T57" fmla="*/ 0 h 37"/>
                <a:gd name="T58" fmla="*/ 145 w 200"/>
                <a:gd name="T59" fmla="*/ 0 h 37"/>
                <a:gd name="T60" fmla="*/ 136 w 200"/>
                <a:gd name="T61" fmla="*/ 0 h 37"/>
                <a:gd name="T62" fmla="*/ 127 w 200"/>
                <a:gd name="T63" fmla="*/ 0 h 37"/>
                <a:gd name="T64" fmla="*/ 117 w 200"/>
                <a:gd name="T65" fmla="*/ 0 h 37"/>
                <a:gd name="T66" fmla="*/ 108 w 200"/>
                <a:gd name="T67" fmla="*/ 0 h 37"/>
                <a:gd name="T68" fmla="*/ 100 w 200"/>
                <a:gd name="T69" fmla="*/ 0 h 37"/>
                <a:gd name="T70" fmla="*/ 93 w 200"/>
                <a:gd name="T71" fmla="*/ 0 h 37"/>
                <a:gd name="T72" fmla="*/ 85 w 200"/>
                <a:gd name="T73" fmla="*/ 0 h 37"/>
                <a:gd name="T74" fmla="*/ 77 w 200"/>
                <a:gd name="T75" fmla="*/ 0 h 37"/>
                <a:gd name="T76" fmla="*/ 71 w 200"/>
                <a:gd name="T77" fmla="*/ 2 h 37"/>
                <a:gd name="T78" fmla="*/ 64 w 200"/>
                <a:gd name="T79" fmla="*/ 2 h 37"/>
                <a:gd name="T80" fmla="*/ 54 w 200"/>
                <a:gd name="T81" fmla="*/ 3 h 37"/>
                <a:gd name="T82" fmla="*/ 46 w 200"/>
                <a:gd name="T83" fmla="*/ 4 h 37"/>
                <a:gd name="T84" fmla="*/ 39 w 200"/>
                <a:gd name="T85" fmla="*/ 5 h 37"/>
                <a:gd name="T86" fmla="*/ 34 w 200"/>
                <a:gd name="T87" fmla="*/ 8 h 37"/>
                <a:gd name="T88" fmla="*/ 32 w 200"/>
                <a:gd name="T89" fmla="*/ 9 h 37"/>
                <a:gd name="T90" fmla="*/ 0 w 200"/>
                <a:gd name="T91" fmla="*/ 37 h 3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00"/>
                <a:gd name="T139" fmla="*/ 0 h 37"/>
                <a:gd name="T140" fmla="*/ 200 w 200"/>
                <a:gd name="T141" fmla="*/ 37 h 3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00" h="37">
                  <a:moveTo>
                    <a:pt x="0" y="37"/>
                  </a:moveTo>
                  <a:lnTo>
                    <a:pt x="4" y="36"/>
                  </a:lnTo>
                  <a:lnTo>
                    <a:pt x="5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14" y="33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7" y="31"/>
                  </a:lnTo>
                  <a:lnTo>
                    <a:pt x="33" y="29"/>
                  </a:lnTo>
                  <a:lnTo>
                    <a:pt x="37" y="28"/>
                  </a:lnTo>
                  <a:lnTo>
                    <a:pt x="41" y="28"/>
                  </a:lnTo>
                  <a:lnTo>
                    <a:pt x="43" y="27"/>
                  </a:lnTo>
                  <a:lnTo>
                    <a:pt x="47" y="27"/>
                  </a:lnTo>
                  <a:lnTo>
                    <a:pt x="51" y="25"/>
                  </a:lnTo>
                  <a:lnTo>
                    <a:pt x="56" y="25"/>
                  </a:lnTo>
                  <a:lnTo>
                    <a:pt x="59" y="25"/>
                  </a:lnTo>
                  <a:lnTo>
                    <a:pt x="64" y="25"/>
                  </a:lnTo>
                  <a:lnTo>
                    <a:pt x="69" y="24"/>
                  </a:lnTo>
                  <a:lnTo>
                    <a:pt x="74" y="23"/>
                  </a:lnTo>
                  <a:lnTo>
                    <a:pt x="80" y="22"/>
                  </a:lnTo>
                  <a:lnTo>
                    <a:pt x="85" y="20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101" y="18"/>
                  </a:lnTo>
                  <a:lnTo>
                    <a:pt x="106" y="17"/>
                  </a:lnTo>
                  <a:lnTo>
                    <a:pt x="112" y="15"/>
                  </a:lnTo>
                  <a:lnTo>
                    <a:pt x="117" y="15"/>
                  </a:lnTo>
                  <a:lnTo>
                    <a:pt x="122" y="14"/>
                  </a:lnTo>
                  <a:lnTo>
                    <a:pt x="129" y="14"/>
                  </a:lnTo>
                  <a:lnTo>
                    <a:pt x="134" y="13"/>
                  </a:lnTo>
                  <a:lnTo>
                    <a:pt x="139" y="12"/>
                  </a:lnTo>
                  <a:lnTo>
                    <a:pt x="145" y="10"/>
                  </a:lnTo>
                  <a:lnTo>
                    <a:pt x="150" y="10"/>
                  </a:lnTo>
                  <a:lnTo>
                    <a:pt x="155" y="9"/>
                  </a:lnTo>
                  <a:lnTo>
                    <a:pt x="160" y="9"/>
                  </a:lnTo>
                  <a:lnTo>
                    <a:pt x="165" y="8"/>
                  </a:lnTo>
                  <a:lnTo>
                    <a:pt x="170" y="7"/>
                  </a:lnTo>
                  <a:lnTo>
                    <a:pt x="174" y="7"/>
                  </a:lnTo>
                  <a:lnTo>
                    <a:pt x="178" y="5"/>
                  </a:lnTo>
                  <a:lnTo>
                    <a:pt x="181" y="5"/>
                  </a:lnTo>
                  <a:lnTo>
                    <a:pt x="185" y="5"/>
                  </a:lnTo>
                  <a:lnTo>
                    <a:pt x="191" y="4"/>
                  </a:lnTo>
                  <a:lnTo>
                    <a:pt x="195" y="3"/>
                  </a:lnTo>
                  <a:lnTo>
                    <a:pt x="199" y="3"/>
                  </a:lnTo>
                  <a:lnTo>
                    <a:pt x="200" y="3"/>
                  </a:lnTo>
                  <a:lnTo>
                    <a:pt x="199" y="3"/>
                  </a:lnTo>
                  <a:lnTo>
                    <a:pt x="196" y="3"/>
                  </a:lnTo>
                  <a:lnTo>
                    <a:pt x="193" y="3"/>
                  </a:lnTo>
                  <a:lnTo>
                    <a:pt x="189" y="3"/>
                  </a:lnTo>
                  <a:lnTo>
                    <a:pt x="183" y="2"/>
                  </a:lnTo>
                  <a:lnTo>
                    <a:pt x="176" y="2"/>
                  </a:lnTo>
                  <a:lnTo>
                    <a:pt x="173" y="2"/>
                  </a:lnTo>
                  <a:lnTo>
                    <a:pt x="169" y="2"/>
                  </a:lnTo>
                  <a:lnTo>
                    <a:pt x="165" y="2"/>
                  </a:lnTo>
                  <a:lnTo>
                    <a:pt x="161" y="2"/>
                  </a:lnTo>
                  <a:lnTo>
                    <a:pt x="157" y="0"/>
                  </a:lnTo>
                  <a:lnTo>
                    <a:pt x="152" y="0"/>
                  </a:lnTo>
                  <a:lnTo>
                    <a:pt x="149" y="0"/>
                  </a:lnTo>
                  <a:lnTo>
                    <a:pt x="145" y="0"/>
                  </a:lnTo>
                  <a:lnTo>
                    <a:pt x="140" y="0"/>
                  </a:lnTo>
                  <a:lnTo>
                    <a:pt x="136" y="0"/>
                  </a:lnTo>
                  <a:lnTo>
                    <a:pt x="131" y="0"/>
                  </a:lnTo>
                  <a:lnTo>
                    <a:pt x="127" y="0"/>
                  </a:lnTo>
                  <a:lnTo>
                    <a:pt x="122" y="0"/>
                  </a:lnTo>
                  <a:lnTo>
                    <a:pt x="117" y="0"/>
                  </a:lnTo>
                  <a:lnTo>
                    <a:pt x="113" y="0"/>
                  </a:lnTo>
                  <a:lnTo>
                    <a:pt x="108" y="0"/>
                  </a:lnTo>
                  <a:lnTo>
                    <a:pt x="105" y="0"/>
                  </a:lnTo>
                  <a:lnTo>
                    <a:pt x="100" y="0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88" y="0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67" y="2"/>
                  </a:lnTo>
                  <a:lnTo>
                    <a:pt x="64" y="2"/>
                  </a:lnTo>
                  <a:lnTo>
                    <a:pt x="59" y="3"/>
                  </a:lnTo>
                  <a:lnTo>
                    <a:pt x="54" y="3"/>
                  </a:lnTo>
                  <a:lnTo>
                    <a:pt x="49" y="3"/>
                  </a:lnTo>
                  <a:lnTo>
                    <a:pt x="46" y="4"/>
                  </a:lnTo>
                  <a:lnTo>
                    <a:pt x="42" y="5"/>
                  </a:lnTo>
                  <a:lnTo>
                    <a:pt x="39" y="5"/>
                  </a:lnTo>
                  <a:lnTo>
                    <a:pt x="37" y="7"/>
                  </a:lnTo>
                  <a:lnTo>
                    <a:pt x="34" y="8"/>
                  </a:lnTo>
                  <a:lnTo>
                    <a:pt x="32" y="8"/>
                  </a:lnTo>
                  <a:lnTo>
                    <a:pt x="32" y="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0" name="Freeform 87"/>
            <p:cNvSpPr>
              <a:spLocks/>
            </p:cNvSpPr>
            <p:nvPr/>
          </p:nvSpPr>
          <p:spPr bwMode="auto">
            <a:xfrm>
              <a:off x="3925" y="3105"/>
              <a:ext cx="120" cy="34"/>
            </a:xfrm>
            <a:custGeom>
              <a:avLst/>
              <a:gdLst>
                <a:gd name="T0" fmla="*/ 0 w 120"/>
                <a:gd name="T1" fmla="*/ 34 h 34"/>
                <a:gd name="T2" fmla="*/ 0 w 120"/>
                <a:gd name="T3" fmla="*/ 34 h 34"/>
                <a:gd name="T4" fmla="*/ 2 w 120"/>
                <a:gd name="T5" fmla="*/ 32 h 34"/>
                <a:gd name="T6" fmla="*/ 6 w 120"/>
                <a:gd name="T7" fmla="*/ 31 h 34"/>
                <a:gd name="T8" fmla="*/ 11 w 120"/>
                <a:gd name="T9" fmla="*/ 31 h 34"/>
                <a:gd name="T10" fmla="*/ 13 w 120"/>
                <a:gd name="T11" fmla="*/ 30 h 34"/>
                <a:gd name="T12" fmla="*/ 17 w 120"/>
                <a:gd name="T13" fmla="*/ 29 h 34"/>
                <a:gd name="T14" fmla="*/ 21 w 120"/>
                <a:gd name="T15" fmla="*/ 27 h 34"/>
                <a:gd name="T16" fmla="*/ 26 w 120"/>
                <a:gd name="T17" fmla="*/ 27 h 34"/>
                <a:gd name="T18" fmla="*/ 30 w 120"/>
                <a:gd name="T19" fmla="*/ 26 h 34"/>
                <a:gd name="T20" fmla="*/ 35 w 120"/>
                <a:gd name="T21" fmla="*/ 25 h 34"/>
                <a:gd name="T22" fmla="*/ 41 w 120"/>
                <a:gd name="T23" fmla="*/ 24 h 34"/>
                <a:gd name="T24" fmla="*/ 46 w 120"/>
                <a:gd name="T25" fmla="*/ 22 h 34"/>
                <a:gd name="T26" fmla="*/ 52 w 120"/>
                <a:gd name="T27" fmla="*/ 21 h 34"/>
                <a:gd name="T28" fmla="*/ 57 w 120"/>
                <a:gd name="T29" fmla="*/ 20 h 34"/>
                <a:gd name="T30" fmla="*/ 64 w 120"/>
                <a:gd name="T31" fmla="*/ 19 h 34"/>
                <a:gd name="T32" fmla="*/ 70 w 120"/>
                <a:gd name="T33" fmla="*/ 19 h 34"/>
                <a:gd name="T34" fmla="*/ 76 w 120"/>
                <a:gd name="T35" fmla="*/ 16 h 34"/>
                <a:gd name="T36" fmla="*/ 81 w 120"/>
                <a:gd name="T37" fmla="*/ 15 h 34"/>
                <a:gd name="T38" fmla="*/ 88 w 120"/>
                <a:gd name="T39" fmla="*/ 14 h 34"/>
                <a:gd name="T40" fmla="*/ 94 w 120"/>
                <a:gd name="T41" fmla="*/ 14 h 34"/>
                <a:gd name="T42" fmla="*/ 99 w 120"/>
                <a:gd name="T43" fmla="*/ 11 h 34"/>
                <a:gd name="T44" fmla="*/ 104 w 120"/>
                <a:gd name="T45" fmla="*/ 11 h 34"/>
                <a:gd name="T46" fmla="*/ 108 w 120"/>
                <a:gd name="T47" fmla="*/ 10 h 34"/>
                <a:gd name="T48" fmla="*/ 111 w 120"/>
                <a:gd name="T49" fmla="*/ 10 h 34"/>
                <a:gd name="T50" fmla="*/ 115 w 120"/>
                <a:gd name="T51" fmla="*/ 9 h 34"/>
                <a:gd name="T52" fmla="*/ 118 w 120"/>
                <a:gd name="T53" fmla="*/ 9 h 34"/>
                <a:gd name="T54" fmla="*/ 119 w 120"/>
                <a:gd name="T55" fmla="*/ 9 h 34"/>
                <a:gd name="T56" fmla="*/ 120 w 120"/>
                <a:gd name="T57" fmla="*/ 9 h 34"/>
                <a:gd name="T58" fmla="*/ 119 w 120"/>
                <a:gd name="T59" fmla="*/ 7 h 34"/>
                <a:gd name="T60" fmla="*/ 118 w 120"/>
                <a:gd name="T61" fmla="*/ 7 h 34"/>
                <a:gd name="T62" fmla="*/ 114 w 120"/>
                <a:gd name="T63" fmla="*/ 6 h 34"/>
                <a:gd name="T64" fmla="*/ 111 w 120"/>
                <a:gd name="T65" fmla="*/ 6 h 34"/>
                <a:gd name="T66" fmla="*/ 108 w 120"/>
                <a:gd name="T67" fmla="*/ 5 h 34"/>
                <a:gd name="T68" fmla="*/ 103 w 120"/>
                <a:gd name="T69" fmla="*/ 5 h 34"/>
                <a:gd name="T70" fmla="*/ 98 w 120"/>
                <a:gd name="T71" fmla="*/ 3 h 34"/>
                <a:gd name="T72" fmla="*/ 93 w 120"/>
                <a:gd name="T73" fmla="*/ 3 h 34"/>
                <a:gd name="T74" fmla="*/ 86 w 120"/>
                <a:gd name="T75" fmla="*/ 2 h 34"/>
                <a:gd name="T76" fmla="*/ 80 w 120"/>
                <a:gd name="T77" fmla="*/ 2 h 34"/>
                <a:gd name="T78" fmla="*/ 74 w 120"/>
                <a:gd name="T79" fmla="*/ 1 h 34"/>
                <a:gd name="T80" fmla="*/ 67 w 120"/>
                <a:gd name="T81" fmla="*/ 1 h 34"/>
                <a:gd name="T82" fmla="*/ 65 w 120"/>
                <a:gd name="T83" fmla="*/ 0 h 34"/>
                <a:gd name="T84" fmla="*/ 61 w 120"/>
                <a:gd name="T85" fmla="*/ 0 h 34"/>
                <a:gd name="T86" fmla="*/ 57 w 120"/>
                <a:gd name="T87" fmla="*/ 0 h 34"/>
                <a:gd name="T88" fmla="*/ 55 w 120"/>
                <a:gd name="T89" fmla="*/ 1 h 34"/>
                <a:gd name="T90" fmla="*/ 49 w 120"/>
                <a:gd name="T91" fmla="*/ 1 h 34"/>
                <a:gd name="T92" fmla="*/ 44 w 120"/>
                <a:gd name="T93" fmla="*/ 2 h 34"/>
                <a:gd name="T94" fmla="*/ 37 w 120"/>
                <a:gd name="T95" fmla="*/ 3 h 34"/>
                <a:gd name="T96" fmla="*/ 32 w 120"/>
                <a:gd name="T97" fmla="*/ 5 h 34"/>
                <a:gd name="T98" fmla="*/ 27 w 120"/>
                <a:gd name="T99" fmla="*/ 7 h 34"/>
                <a:gd name="T100" fmla="*/ 23 w 120"/>
                <a:gd name="T101" fmla="*/ 10 h 34"/>
                <a:gd name="T102" fmla="*/ 18 w 120"/>
                <a:gd name="T103" fmla="*/ 11 h 34"/>
                <a:gd name="T104" fmla="*/ 16 w 120"/>
                <a:gd name="T105" fmla="*/ 14 h 34"/>
                <a:gd name="T106" fmla="*/ 12 w 120"/>
                <a:gd name="T107" fmla="*/ 17 h 34"/>
                <a:gd name="T108" fmla="*/ 10 w 120"/>
                <a:gd name="T109" fmla="*/ 20 h 34"/>
                <a:gd name="T110" fmla="*/ 5 w 120"/>
                <a:gd name="T111" fmla="*/ 25 h 34"/>
                <a:gd name="T112" fmla="*/ 2 w 120"/>
                <a:gd name="T113" fmla="*/ 30 h 34"/>
                <a:gd name="T114" fmla="*/ 0 w 120"/>
                <a:gd name="T115" fmla="*/ 32 h 34"/>
                <a:gd name="T116" fmla="*/ 0 w 120"/>
                <a:gd name="T117" fmla="*/ 34 h 34"/>
                <a:gd name="T118" fmla="*/ 0 w 120"/>
                <a:gd name="T119" fmla="*/ 34 h 3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0"/>
                <a:gd name="T181" fmla="*/ 0 h 34"/>
                <a:gd name="T182" fmla="*/ 120 w 120"/>
                <a:gd name="T183" fmla="*/ 34 h 3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0" h="34">
                  <a:moveTo>
                    <a:pt x="0" y="34"/>
                  </a:moveTo>
                  <a:lnTo>
                    <a:pt x="0" y="34"/>
                  </a:lnTo>
                  <a:lnTo>
                    <a:pt x="2" y="32"/>
                  </a:lnTo>
                  <a:lnTo>
                    <a:pt x="6" y="31"/>
                  </a:lnTo>
                  <a:lnTo>
                    <a:pt x="11" y="31"/>
                  </a:lnTo>
                  <a:lnTo>
                    <a:pt x="13" y="30"/>
                  </a:lnTo>
                  <a:lnTo>
                    <a:pt x="17" y="29"/>
                  </a:lnTo>
                  <a:lnTo>
                    <a:pt x="21" y="27"/>
                  </a:lnTo>
                  <a:lnTo>
                    <a:pt x="26" y="27"/>
                  </a:lnTo>
                  <a:lnTo>
                    <a:pt x="30" y="26"/>
                  </a:lnTo>
                  <a:lnTo>
                    <a:pt x="35" y="25"/>
                  </a:lnTo>
                  <a:lnTo>
                    <a:pt x="41" y="24"/>
                  </a:lnTo>
                  <a:lnTo>
                    <a:pt x="46" y="22"/>
                  </a:lnTo>
                  <a:lnTo>
                    <a:pt x="52" y="21"/>
                  </a:lnTo>
                  <a:lnTo>
                    <a:pt x="57" y="20"/>
                  </a:lnTo>
                  <a:lnTo>
                    <a:pt x="64" y="19"/>
                  </a:lnTo>
                  <a:lnTo>
                    <a:pt x="70" y="19"/>
                  </a:lnTo>
                  <a:lnTo>
                    <a:pt x="76" y="16"/>
                  </a:lnTo>
                  <a:lnTo>
                    <a:pt x="81" y="15"/>
                  </a:lnTo>
                  <a:lnTo>
                    <a:pt x="88" y="14"/>
                  </a:lnTo>
                  <a:lnTo>
                    <a:pt x="94" y="14"/>
                  </a:lnTo>
                  <a:lnTo>
                    <a:pt x="99" y="11"/>
                  </a:lnTo>
                  <a:lnTo>
                    <a:pt x="104" y="11"/>
                  </a:lnTo>
                  <a:lnTo>
                    <a:pt x="108" y="10"/>
                  </a:lnTo>
                  <a:lnTo>
                    <a:pt x="111" y="10"/>
                  </a:lnTo>
                  <a:lnTo>
                    <a:pt x="115" y="9"/>
                  </a:lnTo>
                  <a:lnTo>
                    <a:pt x="118" y="9"/>
                  </a:lnTo>
                  <a:lnTo>
                    <a:pt x="119" y="9"/>
                  </a:lnTo>
                  <a:lnTo>
                    <a:pt x="120" y="9"/>
                  </a:lnTo>
                  <a:lnTo>
                    <a:pt x="119" y="7"/>
                  </a:lnTo>
                  <a:lnTo>
                    <a:pt x="118" y="7"/>
                  </a:lnTo>
                  <a:lnTo>
                    <a:pt x="114" y="6"/>
                  </a:lnTo>
                  <a:lnTo>
                    <a:pt x="111" y="6"/>
                  </a:lnTo>
                  <a:lnTo>
                    <a:pt x="108" y="5"/>
                  </a:lnTo>
                  <a:lnTo>
                    <a:pt x="103" y="5"/>
                  </a:lnTo>
                  <a:lnTo>
                    <a:pt x="98" y="3"/>
                  </a:lnTo>
                  <a:lnTo>
                    <a:pt x="93" y="3"/>
                  </a:lnTo>
                  <a:lnTo>
                    <a:pt x="86" y="2"/>
                  </a:lnTo>
                  <a:lnTo>
                    <a:pt x="80" y="2"/>
                  </a:lnTo>
                  <a:lnTo>
                    <a:pt x="74" y="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1" y="0"/>
                  </a:lnTo>
                  <a:lnTo>
                    <a:pt x="57" y="0"/>
                  </a:lnTo>
                  <a:lnTo>
                    <a:pt x="55" y="1"/>
                  </a:lnTo>
                  <a:lnTo>
                    <a:pt x="49" y="1"/>
                  </a:lnTo>
                  <a:lnTo>
                    <a:pt x="44" y="2"/>
                  </a:lnTo>
                  <a:lnTo>
                    <a:pt x="37" y="3"/>
                  </a:lnTo>
                  <a:lnTo>
                    <a:pt x="32" y="5"/>
                  </a:lnTo>
                  <a:lnTo>
                    <a:pt x="27" y="7"/>
                  </a:lnTo>
                  <a:lnTo>
                    <a:pt x="23" y="10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2" y="17"/>
                  </a:lnTo>
                  <a:lnTo>
                    <a:pt x="10" y="20"/>
                  </a:lnTo>
                  <a:lnTo>
                    <a:pt x="5" y="25"/>
                  </a:lnTo>
                  <a:lnTo>
                    <a:pt x="2" y="30"/>
                  </a:lnTo>
                  <a:lnTo>
                    <a:pt x="0" y="3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1" name="Freeform 88"/>
            <p:cNvSpPr>
              <a:spLocks/>
            </p:cNvSpPr>
            <p:nvPr/>
          </p:nvSpPr>
          <p:spPr bwMode="auto">
            <a:xfrm>
              <a:off x="4050" y="3346"/>
              <a:ext cx="337" cy="51"/>
            </a:xfrm>
            <a:custGeom>
              <a:avLst/>
              <a:gdLst>
                <a:gd name="T0" fmla="*/ 336 w 337"/>
                <a:gd name="T1" fmla="*/ 51 h 51"/>
                <a:gd name="T2" fmla="*/ 337 w 337"/>
                <a:gd name="T3" fmla="*/ 44 h 51"/>
                <a:gd name="T4" fmla="*/ 337 w 337"/>
                <a:gd name="T5" fmla="*/ 36 h 51"/>
                <a:gd name="T6" fmla="*/ 336 w 337"/>
                <a:gd name="T7" fmla="*/ 29 h 51"/>
                <a:gd name="T8" fmla="*/ 331 w 337"/>
                <a:gd name="T9" fmla="*/ 20 h 51"/>
                <a:gd name="T10" fmla="*/ 325 w 337"/>
                <a:gd name="T11" fmla="*/ 16 h 51"/>
                <a:gd name="T12" fmla="*/ 319 w 337"/>
                <a:gd name="T13" fmla="*/ 13 h 51"/>
                <a:gd name="T14" fmla="*/ 311 w 337"/>
                <a:gd name="T15" fmla="*/ 9 h 51"/>
                <a:gd name="T16" fmla="*/ 301 w 337"/>
                <a:gd name="T17" fmla="*/ 6 h 51"/>
                <a:gd name="T18" fmla="*/ 294 w 337"/>
                <a:gd name="T19" fmla="*/ 4 h 51"/>
                <a:gd name="T20" fmla="*/ 288 w 337"/>
                <a:gd name="T21" fmla="*/ 2 h 51"/>
                <a:gd name="T22" fmla="*/ 281 w 337"/>
                <a:gd name="T23" fmla="*/ 1 h 51"/>
                <a:gd name="T24" fmla="*/ 274 w 337"/>
                <a:gd name="T25" fmla="*/ 1 h 51"/>
                <a:gd name="T26" fmla="*/ 265 w 337"/>
                <a:gd name="T27" fmla="*/ 0 h 51"/>
                <a:gd name="T28" fmla="*/ 257 w 337"/>
                <a:gd name="T29" fmla="*/ 0 h 51"/>
                <a:gd name="T30" fmla="*/ 248 w 337"/>
                <a:gd name="T31" fmla="*/ 0 h 51"/>
                <a:gd name="T32" fmla="*/ 238 w 337"/>
                <a:gd name="T33" fmla="*/ 0 h 51"/>
                <a:gd name="T34" fmla="*/ 226 w 337"/>
                <a:gd name="T35" fmla="*/ 0 h 51"/>
                <a:gd name="T36" fmla="*/ 216 w 337"/>
                <a:gd name="T37" fmla="*/ 0 h 51"/>
                <a:gd name="T38" fmla="*/ 206 w 337"/>
                <a:gd name="T39" fmla="*/ 0 h 51"/>
                <a:gd name="T40" fmla="*/ 195 w 337"/>
                <a:gd name="T41" fmla="*/ 1 h 51"/>
                <a:gd name="T42" fmla="*/ 184 w 337"/>
                <a:gd name="T43" fmla="*/ 1 h 51"/>
                <a:gd name="T44" fmla="*/ 172 w 337"/>
                <a:gd name="T45" fmla="*/ 2 h 51"/>
                <a:gd name="T46" fmla="*/ 161 w 337"/>
                <a:gd name="T47" fmla="*/ 4 h 51"/>
                <a:gd name="T48" fmla="*/ 150 w 337"/>
                <a:gd name="T49" fmla="*/ 5 h 51"/>
                <a:gd name="T50" fmla="*/ 139 w 337"/>
                <a:gd name="T51" fmla="*/ 5 h 51"/>
                <a:gd name="T52" fmla="*/ 127 w 337"/>
                <a:gd name="T53" fmla="*/ 6 h 51"/>
                <a:gd name="T54" fmla="*/ 116 w 337"/>
                <a:gd name="T55" fmla="*/ 7 h 51"/>
                <a:gd name="T56" fmla="*/ 106 w 337"/>
                <a:gd name="T57" fmla="*/ 9 h 51"/>
                <a:gd name="T58" fmla="*/ 95 w 337"/>
                <a:gd name="T59" fmla="*/ 10 h 51"/>
                <a:gd name="T60" fmla="*/ 83 w 337"/>
                <a:gd name="T61" fmla="*/ 11 h 51"/>
                <a:gd name="T62" fmla="*/ 73 w 337"/>
                <a:gd name="T63" fmla="*/ 13 h 51"/>
                <a:gd name="T64" fmla="*/ 64 w 337"/>
                <a:gd name="T65" fmla="*/ 14 h 51"/>
                <a:gd name="T66" fmla="*/ 54 w 337"/>
                <a:gd name="T67" fmla="*/ 15 h 51"/>
                <a:gd name="T68" fmla="*/ 47 w 337"/>
                <a:gd name="T69" fmla="*/ 16 h 51"/>
                <a:gd name="T70" fmla="*/ 38 w 337"/>
                <a:gd name="T71" fmla="*/ 18 h 51"/>
                <a:gd name="T72" fmla="*/ 30 w 337"/>
                <a:gd name="T73" fmla="*/ 18 h 51"/>
                <a:gd name="T74" fmla="*/ 24 w 337"/>
                <a:gd name="T75" fmla="*/ 19 h 51"/>
                <a:gd name="T76" fmla="*/ 18 w 337"/>
                <a:gd name="T77" fmla="*/ 19 h 51"/>
                <a:gd name="T78" fmla="*/ 8 w 337"/>
                <a:gd name="T79" fmla="*/ 21 h 51"/>
                <a:gd name="T80" fmla="*/ 2 w 337"/>
                <a:gd name="T81" fmla="*/ 23 h 51"/>
                <a:gd name="T82" fmla="*/ 0 w 337"/>
                <a:gd name="T83" fmla="*/ 23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37"/>
                <a:gd name="T127" fmla="*/ 0 h 51"/>
                <a:gd name="T128" fmla="*/ 337 w 337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37" h="51">
                  <a:moveTo>
                    <a:pt x="0" y="23"/>
                  </a:moveTo>
                  <a:lnTo>
                    <a:pt x="336" y="51"/>
                  </a:lnTo>
                  <a:lnTo>
                    <a:pt x="336" y="49"/>
                  </a:lnTo>
                  <a:lnTo>
                    <a:pt x="337" y="44"/>
                  </a:lnTo>
                  <a:lnTo>
                    <a:pt x="337" y="40"/>
                  </a:lnTo>
                  <a:lnTo>
                    <a:pt x="337" y="36"/>
                  </a:lnTo>
                  <a:lnTo>
                    <a:pt x="337" y="33"/>
                  </a:lnTo>
                  <a:lnTo>
                    <a:pt x="336" y="29"/>
                  </a:lnTo>
                  <a:lnTo>
                    <a:pt x="333" y="24"/>
                  </a:lnTo>
                  <a:lnTo>
                    <a:pt x="331" y="20"/>
                  </a:lnTo>
                  <a:lnTo>
                    <a:pt x="327" y="18"/>
                  </a:lnTo>
                  <a:lnTo>
                    <a:pt x="325" y="16"/>
                  </a:lnTo>
                  <a:lnTo>
                    <a:pt x="322" y="14"/>
                  </a:lnTo>
                  <a:lnTo>
                    <a:pt x="319" y="13"/>
                  </a:lnTo>
                  <a:lnTo>
                    <a:pt x="314" y="10"/>
                  </a:lnTo>
                  <a:lnTo>
                    <a:pt x="311" y="9"/>
                  </a:lnTo>
                  <a:lnTo>
                    <a:pt x="306" y="6"/>
                  </a:lnTo>
                  <a:lnTo>
                    <a:pt x="301" y="6"/>
                  </a:lnTo>
                  <a:lnTo>
                    <a:pt x="298" y="5"/>
                  </a:lnTo>
                  <a:lnTo>
                    <a:pt x="294" y="4"/>
                  </a:lnTo>
                  <a:lnTo>
                    <a:pt x="292" y="4"/>
                  </a:lnTo>
                  <a:lnTo>
                    <a:pt x="288" y="2"/>
                  </a:lnTo>
                  <a:lnTo>
                    <a:pt x="284" y="2"/>
                  </a:lnTo>
                  <a:lnTo>
                    <a:pt x="281" y="1"/>
                  </a:lnTo>
                  <a:lnTo>
                    <a:pt x="278" y="1"/>
                  </a:lnTo>
                  <a:lnTo>
                    <a:pt x="274" y="1"/>
                  </a:lnTo>
                  <a:lnTo>
                    <a:pt x="269" y="1"/>
                  </a:lnTo>
                  <a:lnTo>
                    <a:pt x="265" y="0"/>
                  </a:lnTo>
                  <a:lnTo>
                    <a:pt x="260" y="0"/>
                  </a:lnTo>
                  <a:lnTo>
                    <a:pt x="257" y="0"/>
                  </a:lnTo>
                  <a:lnTo>
                    <a:pt x="252" y="0"/>
                  </a:lnTo>
                  <a:lnTo>
                    <a:pt x="248" y="0"/>
                  </a:lnTo>
                  <a:lnTo>
                    <a:pt x="243" y="0"/>
                  </a:lnTo>
                  <a:lnTo>
                    <a:pt x="238" y="0"/>
                  </a:lnTo>
                  <a:lnTo>
                    <a:pt x="233" y="0"/>
                  </a:lnTo>
                  <a:lnTo>
                    <a:pt x="226" y="0"/>
                  </a:lnTo>
                  <a:lnTo>
                    <a:pt x="221" y="0"/>
                  </a:lnTo>
                  <a:lnTo>
                    <a:pt x="216" y="0"/>
                  </a:lnTo>
                  <a:lnTo>
                    <a:pt x="211" y="0"/>
                  </a:lnTo>
                  <a:lnTo>
                    <a:pt x="206" y="0"/>
                  </a:lnTo>
                  <a:lnTo>
                    <a:pt x="201" y="1"/>
                  </a:lnTo>
                  <a:lnTo>
                    <a:pt x="195" y="1"/>
                  </a:lnTo>
                  <a:lnTo>
                    <a:pt x="190" y="1"/>
                  </a:lnTo>
                  <a:lnTo>
                    <a:pt x="184" y="1"/>
                  </a:lnTo>
                  <a:lnTo>
                    <a:pt x="177" y="2"/>
                  </a:lnTo>
                  <a:lnTo>
                    <a:pt x="172" y="2"/>
                  </a:lnTo>
                  <a:lnTo>
                    <a:pt x="166" y="2"/>
                  </a:lnTo>
                  <a:lnTo>
                    <a:pt x="161" y="4"/>
                  </a:lnTo>
                  <a:lnTo>
                    <a:pt x="155" y="4"/>
                  </a:lnTo>
                  <a:lnTo>
                    <a:pt x="150" y="5"/>
                  </a:lnTo>
                  <a:lnTo>
                    <a:pt x="144" y="5"/>
                  </a:lnTo>
                  <a:lnTo>
                    <a:pt x="139" y="5"/>
                  </a:lnTo>
                  <a:lnTo>
                    <a:pt x="132" y="6"/>
                  </a:lnTo>
                  <a:lnTo>
                    <a:pt x="127" y="6"/>
                  </a:lnTo>
                  <a:lnTo>
                    <a:pt x="121" y="6"/>
                  </a:lnTo>
                  <a:lnTo>
                    <a:pt x="116" y="7"/>
                  </a:lnTo>
                  <a:lnTo>
                    <a:pt x="111" y="7"/>
                  </a:lnTo>
                  <a:lnTo>
                    <a:pt x="106" y="9"/>
                  </a:lnTo>
                  <a:lnTo>
                    <a:pt x="100" y="9"/>
                  </a:lnTo>
                  <a:lnTo>
                    <a:pt x="95" y="10"/>
                  </a:lnTo>
                  <a:lnTo>
                    <a:pt x="88" y="10"/>
                  </a:lnTo>
                  <a:lnTo>
                    <a:pt x="83" y="11"/>
                  </a:lnTo>
                  <a:lnTo>
                    <a:pt x="78" y="11"/>
                  </a:lnTo>
                  <a:lnTo>
                    <a:pt x="73" y="13"/>
                  </a:lnTo>
                  <a:lnTo>
                    <a:pt x="68" y="13"/>
                  </a:lnTo>
                  <a:lnTo>
                    <a:pt x="64" y="14"/>
                  </a:lnTo>
                  <a:lnTo>
                    <a:pt x="59" y="14"/>
                  </a:lnTo>
                  <a:lnTo>
                    <a:pt x="54" y="15"/>
                  </a:lnTo>
                  <a:lnTo>
                    <a:pt x="51" y="15"/>
                  </a:lnTo>
                  <a:lnTo>
                    <a:pt x="47" y="16"/>
                  </a:lnTo>
                  <a:lnTo>
                    <a:pt x="42" y="16"/>
                  </a:lnTo>
                  <a:lnTo>
                    <a:pt x="38" y="18"/>
                  </a:lnTo>
                  <a:lnTo>
                    <a:pt x="34" y="18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4" y="19"/>
                  </a:lnTo>
                  <a:lnTo>
                    <a:pt x="20" y="19"/>
                  </a:lnTo>
                  <a:lnTo>
                    <a:pt x="18" y="19"/>
                  </a:lnTo>
                  <a:lnTo>
                    <a:pt x="13" y="20"/>
                  </a:lnTo>
                  <a:lnTo>
                    <a:pt x="8" y="21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2" name="Freeform 89"/>
            <p:cNvSpPr>
              <a:spLocks/>
            </p:cNvSpPr>
            <p:nvPr/>
          </p:nvSpPr>
          <p:spPr bwMode="auto">
            <a:xfrm>
              <a:off x="3969" y="3239"/>
              <a:ext cx="284" cy="48"/>
            </a:xfrm>
            <a:custGeom>
              <a:avLst/>
              <a:gdLst>
                <a:gd name="T0" fmla="*/ 284 w 284"/>
                <a:gd name="T1" fmla="*/ 48 h 48"/>
                <a:gd name="T2" fmla="*/ 284 w 284"/>
                <a:gd name="T3" fmla="*/ 42 h 48"/>
                <a:gd name="T4" fmla="*/ 281 w 284"/>
                <a:gd name="T5" fmla="*/ 34 h 48"/>
                <a:gd name="T6" fmla="*/ 277 w 284"/>
                <a:gd name="T7" fmla="*/ 28 h 48"/>
                <a:gd name="T8" fmla="*/ 271 w 284"/>
                <a:gd name="T9" fmla="*/ 19 h 48"/>
                <a:gd name="T10" fmla="*/ 265 w 284"/>
                <a:gd name="T11" fmla="*/ 15 h 48"/>
                <a:gd name="T12" fmla="*/ 260 w 284"/>
                <a:gd name="T13" fmla="*/ 11 h 48"/>
                <a:gd name="T14" fmla="*/ 251 w 284"/>
                <a:gd name="T15" fmla="*/ 8 h 48"/>
                <a:gd name="T16" fmla="*/ 242 w 284"/>
                <a:gd name="T17" fmla="*/ 5 h 48"/>
                <a:gd name="T18" fmla="*/ 231 w 284"/>
                <a:gd name="T19" fmla="*/ 3 h 48"/>
                <a:gd name="T20" fmla="*/ 220 w 284"/>
                <a:gd name="T21" fmla="*/ 1 h 48"/>
                <a:gd name="T22" fmla="*/ 212 w 284"/>
                <a:gd name="T23" fmla="*/ 0 h 48"/>
                <a:gd name="T24" fmla="*/ 204 w 284"/>
                <a:gd name="T25" fmla="*/ 0 h 48"/>
                <a:gd name="T26" fmla="*/ 197 w 284"/>
                <a:gd name="T27" fmla="*/ 0 h 48"/>
                <a:gd name="T28" fmla="*/ 188 w 284"/>
                <a:gd name="T29" fmla="*/ 0 h 48"/>
                <a:gd name="T30" fmla="*/ 179 w 284"/>
                <a:gd name="T31" fmla="*/ 0 h 48"/>
                <a:gd name="T32" fmla="*/ 172 w 284"/>
                <a:gd name="T33" fmla="*/ 0 h 48"/>
                <a:gd name="T34" fmla="*/ 163 w 284"/>
                <a:gd name="T35" fmla="*/ 0 h 48"/>
                <a:gd name="T36" fmla="*/ 154 w 284"/>
                <a:gd name="T37" fmla="*/ 1 h 48"/>
                <a:gd name="T38" fmla="*/ 144 w 284"/>
                <a:gd name="T39" fmla="*/ 1 h 48"/>
                <a:gd name="T40" fmla="*/ 135 w 284"/>
                <a:gd name="T41" fmla="*/ 1 h 48"/>
                <a:gd name="T42" fmla="*/ 127 w 284"/>
                <a:gd name="T43" fmla="*/ 3 h 48"/>
                <a:gd name="T44" fmla="*/ 118 w 284"/>
                <a:gd name="T45" fmla="*/ 4 h 48"/>
                <a:gd name="T46" fmla="*/ 109 w 284"/>
                <a:gd name="T47" fmla="*/ 4 h 48"/>
                <a:gd name="T48" fmla="*/ 99 w 284"/>
                <a:gd name="T49" fmla="*/ 5 h 48"/>
                <a:gd name="T50" fmla="*/ 90 w 284"/>
                <a:gd name="T51" fmla="*/ 6 h 48"/>
                <a:gd name="T52" fmla="*/ 83 w 284"/>
                <a:gd name="T53" fmla="*/ 8 h 48"/>
                <a:gd name="T54" fmla="*/ 74 w 284"/>
                <a:gd name="T55" fmla="*/ 9 h 48"/>
                <a:gd name="T56" fmla="*/ 65 w 284"/>
                <a:gd name="T57" fmla="*/ 10 h 48"/>
                <a:gd name="T58" fmla="*/ 56 w 284"/>
                <a:gd name="T59" fmla="*/ 11 h 48"/>
                <a:gd name="T60" fmla="*/ 50 w 284"/>
                <a:gd name="T61" fmla="*/ 11 h 48"/>
                <a:gd name="T62" fmla="*/ 42 w 284"/>
                <a:gd name="T63" fmla="*/ 13 h 48"/>
                <a:gd name="T64" fmla="*/ 35 w 284"/>
                <a:gd name="T65" fmla="*/ 14 h 48"/>
                <a:gd name="T66" fmla="*/ 28 w 284"/>
                <a:gd name="T67" fmla="*/ 15 h 48"/>
                <a:gd name="T68" fmla="*/ 23 w 284"/>
                <a:gd name="T69" fmla="*/ 16 h 48"/>
                <a:gd name="T70" fmla="*/ 12 w 284"/>
                <a:gd name="T71" fmla="*/ 18 h 48"/>
                <a:gd name="T72" fmla="*/ 6 w 284"/>
                <a:gd name="T73" fmla="*/ 19 h 48"/>
                <a:gd name="T74" fmla="*/ 0 w 284"/>
                <a:gd name="T75" fmla="*/ 20 h 48"/>
                <a:gd name="T76" fmla="*/ 106 w 284"/>
                <a:gd name="T77" fmla="*/ 24 h 48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84"/>
                <a:gd name="T118" fmla="*/ 0 h 48"/>
                <a:gd name="T119" fmla="*/ 284 w 284"/>
                <a:gd name="T120" fmla="*/ 48 h 48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84" h="48">
                  <a:moveTo>
                    <a:pt x="106" y="24"/>
                  </a:moveTo>
                  <a:lnTo>
                    <a:pt x="284" y="48"/>
                  </a:lnTo>
                  <a:lnTo>
                    <a:pt x="284" y="45"/>
                  </a:lnTo>
                  <a:lnTo>
                    <a:pt x="284" y="42"/>
                  </a:lnTo>
                  <a:lnTo>
                    <a:pt x="282" y="38"/>
                  </a:lnTo>
                  <a:lnTo>
                    <a:pt x="281" y="34"/>
                  </a:lnTo>
                  <a:lnTo>
                    <a:pt x="280" y="32"/>
                  </a:lnTo>
                  <a:lnTo>
                    <a:pt x="277" y="28"/>
                  </a:lnTo>
                  <a:lnTo>
                    <a:pt x="275" y="23"/>
                  </a:lnTo>
                  <a:lnTo>
                    <a:pt x="271" y="19"/>
                  </a:lnTo>
                  <a:lnTo>
                    <a:pt x="267" y="16"/>
                  </a:lnTo>
                  <a:lnTo>
                    <a:pt x="265" y="15"/>
                  </a:lnTo>
                  <a:lnTo>
                    <a:pt x="262" y="13"/>
                  </a:lnTo>
                  <a:lnTo>
                    <a:pt x="260" y="11"/>
                  </a:lnTo>
                  <a:lnTo>
                    <a:pt x="255" y="10"/>
                  </a:lnTo>
                  <a:lnTo>
                    <a:pt x="251" y="8"/>
                  </a:lnTo>
                  <a:lnTo>
                    <a:pt x="246" y="6"/>
                  </a:lnTo>
                  <a:lnTo>
                    <a:pt x="242" y="5"/>
                  </a:lnTo>
                  <a:lnTo>
                    <a:pt x="237" y="4"/>
                  </a:lnTo>
                  <a:lnTo>
                    <a:pt x="231" y="3"/>
                  </a:lnTo>
                  <a:lnTo>
                    <a:pt x="225" y="1"/>
                  </a:lnTo>
                  <a:lnTo>
                    <a:pt x="220" y="1"/>
                  </a:lnTo>
                  <a:lnTo>
                    <a:pt x="216" y="1"/>
                  </a:lnTo>
                  <a:lnTo>
                    <a:pt x="212" y="0"/>
                  </a:lnTo>
                  <a:lnTo>
                    <a:pt x="208" y="0"/>
                  </a:lnTo>
                  <a:lnTo>
                    <a:pt x="204" y="0"/>
                  </a:lnTo>
                  <a:lnTo>
                    <a:pt x="201" y="0"/>
                  </a:lnTo>
                  <a:lnTo>
                    <a:pt x="197" y="0"/>
                  </a:lnTo>
                  <a:lnTo>
                    <a:pt x="192" y="0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79" y="0"/>
                  </a:lnTo>
                  <a:lnTo>
                    <a:pt x="176" y="0"/>
                  </a:lnTo>
                  <a:lnTo>
                    <a:pt x="172" y="0"/>
                  </a:lnTo>
                  <a:lnTo>
                    <a:pt x="167" y="0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54" y="1"/>
                  </a:lnTo>
                  <a:lnTo>
                    <a:pt x="149" y="1"/>
                  </a:lnTo>
                  <a:lnTo>
                    <a:pt x="144" y="1"/>
                  </a:lnTo>
                  <a:lnTo>
                    <a:pt x="140" y="1"/>
                  </a:lnTo>
                  <a:lnTo>
                    <a:pt x="135" y="1"/>
                  </a:lnTo>
                  <a:lnTo>
                    <a:pt x="132" y="1"/>
                  </a:lnTo>
                  <a:lnTo>
                    <a:pt x="127" y="3"/>
                  </a:lnTo>
                  <a:lnTo>
                    <a:pt x="121" y="3"/>
                  </a:lnTo>
                  <a:lnTo>
                    <a:pt x="118" y="4"/>
                  </a:lnTo>
                  <a:lnTo>
                    <a:pt x="113" y="4"/>
                  </a:lnTo>
                  <a:lnTo>
                    <a:pt x="109" y="4"/>
                  </a:lnTo>
                  <a:lnTo>
                    <a:pt x="104" y="5"/>
                  </a:lnTo>
                  <a:lnTo>
                    <a:pt x="99" y="5"/>
                  </a:lnTo>
                  <a:lnTo>
                    <a:pt x="95" y="5"/>
                  </a:lnTo>
                  <a:lnTo>
                    <a:pt x="90" y="6"/>
                  </a:lnTo>
                  <a:lnTo>
                    <a:pt x="86" y="6"/>
                  </a:lnTo>
                  <a:lnTo>
                    <a:pt x="83" y="8"/>
                  </a:lnTo>
                  <a:lnTo>
                    <a:pt x="77" y="8"/>
                  </a:lnTo>
                  <a:lnTo>
                    <a:pt x="74" y="9"/>
                  </a:lnTo>
                  <a:lnTo>
                    <a:pt x="69" y="9"/>
                  </a:lnTo>
                  <a:lnTo>
                    <a:pt x="65" y="10"/>
                  </a:lnTo>
                  <a:lnTo>
                    <a:pt x="61" y="10"/>
                  </a:lnTo>
                  <a:lnTo>
                    <a:pt x="56" y="11"/>
                  </a:lnTo>
                  <a:lnTo>
                    <a:pt x="54" y="11"/>
                  </a:lnTo>
                  <a:lnTo>
                    <a:pt x="50" y="11"/>
                  </a:lnTo>
                  <a:lnTo>
                    <a:pt x="45" y="11"/>
                  </a:lnTo>
                  <a:lnTo>
                    <a:pt x="42" y="13"/>
                  </a:lnTo>
                  <a:lnTo>
                    <a:pt x="39" y="13"/>
                  </a:lnTo>
                  <a:lnTo>
                    <a:pt x="35" y="14"/>
                  </a:lnTo>
                  <a:lnTo>
                    <a:pt x="32" y="14"/>
                  </a:lnTo>
                  <a:lnTo>
                    <a:pt x="28" y="15"/>
                  </a:lnTo>
                  <a:lnTo>
                    <a:pt x="26" y="15"/>
                  </a:lnTo>
                  <a:lnTo>
                    <a:pt x="23" y="16"/>
                  </a:lnTo>
                  <a:lnTo>
                    <a:pt x="17" y="16"/>
                  </a:lnTo>
                  <a:lnTo>
                    <a:pt x="12" y="18"/>
                  </a:lnTo>
                  <a:lnTo>
                    <a:pt x="8" y="18"/>
                  </a:lnTo>
                  <a:lnTo>
                    <a:pt x="6" y="19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06" y="24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3" name="Freeform 90"/>
            <p:cNvSpPr>
              <a:spLocks/>
            </p:cNvSpPr>
            <p:nvPr/>
          </p:nvSpPr>
          <p:spPr bwMode="auto">
            <a:xfrm>
              <a:off x="4028" y="3141"/>
              <a:ext cx="104" cy="32"/>
            </a:xfrm>
            <a:custGeom>
              <a:avLst/>
              <a:gdLst>
                <a:gd name="T0" fmla="*/ 0 w 104"/>
                <a:gd name="T1" fmla="*/ 25 h 32"/>
                <a:gd name="T2" fmla="*/ 104 w 104"/>
                <a:gd name="T3" fmla="*/ 32 h 32"/>
                <a:gd name="T4" fmla="*/ 104 w 104"/>
                <a:gd name="T5" fmla="*/ 29 h 32"/>
                <a:gd name="T6" fmla="*/ 104 w 104"/>
                <a:gd name="T7" fmla="*/ 25 h 32"/>
                <a:gd name="T8" fmla="*/ 103 w 104"/>
                <a:gd name="T9" fmla="*/ 20 h 32"/>
                <a:gd name="T10" fmla="*/ 103 w 104"/>
                <a:gd name="T11" fmla="*/ 15 h 32"/>
                <a:gd name="T12" fmla="*/ 99 w 104"/>
                <a:gd name="T13" fmla="*/ 9 h 32"/>
                <a:gd name="T14" fmla="*/ 95 w 104"/>
                <a:gd name="T15" fmla="*/ 5 h 32"/>
                <a:gd name="T16" fmla="*/ 93 w 104"/>
                <a:gd name="T17" fmla="*/ 3 h 32"/>
                <a:gd name="T18" fmla="*/ 89 w 104"/>
                <a:gd name="T19" fmla="*/ 1 h 32"/>
                <a:gd name="T20" fmla="*/ 85 w 104"/>
                <a:gd name="T21" fmla="*/ 0 h 32"/>
                <a:gd name="T22" fmla="*/ 81 w 104"/>
                <a:gd name="T23" fmla="*/ 0 h 32"/>
                <a:gd name="T24" fmla="*/ 75 w 104"/>
                <a:gd name="T25" fmla="*/ 0 h 32"/>
                <a:gd name="T26" fmla="*/ 70 w 104"/>
                <a:gd name="T27" fmla="*/ 0 h 32"/>
                <a:gd name="T28" fmla="*/ 62 w 104"/>
                <a:gd name="T29" fmla="*/ 1 h 32"/>
                <a:gd name="T30" fmla="*/ 57 w 104"/>
                <a:gd name="T31" fmla="*/ 4 h 32"/>
                <a:gd name="T32" fmla="*/ 54 w 104"/>
                <a:gd name="T33" fmla="*/ 4 h 32"/>
                <a:gd name="T34" fmla="*/ 50 w 104"/>
                <a:gd name="T35" fmla="*/ 5 h 32"/>
                <a:gd name="T36" fmla="*/ 46 w 104"/>
                <a:gd name="T37" fmla="*/ 5 h 32"/>
                <a:gd name="T38" fmla="*/ 44 w 104"/>
                <a:gd name="T39" fmla="*/ 8 h 32"/>
                <a:gd name="T40" fmla="*/ 40 w 104"/>
                <a:gd name="T41" fmla="*/ 8 h 32"/>
                <a:gd name="T42" fmla="*/ 36 w 104"/>
                <a:gd name="T43" fmla="*/ 9 h 32"/>
                <a:gd name="T44" fmla="*/ 34 w 104"/>
                <a:gd name="T45" fmla="*/ 10 h 32"/>
                <a:gd name="T46" fmla="*/ 30 w 104"/>
                <a:gd name="T47" fmla="*/ 11 h 32"/>
                <a:gd name="T48" fmla="*/ 27 w 104"/>
                <a:gd name="T49" fmla="*/ 13 h 32"/>
                <a:gd name="T50" fmla="*/ 24 w 104"/>
                <a:gd name="T51" fmla="*/ 14 h 32"/>
                <a:gd name="T52" fmla="*/ 20 w 104"/>
                <a:gd name="T53" fmla="*/ 15 h 32"/>
                <a:gd name="T54" fmla="*/ 18 w 104"/>
                <a:gd name="T55" fmla="*/ 16 h 32"/>
                <a:gd name="T56" fmla="*/ 12 w 104"/>
                <a:gd name="T57" fmla="*/ 19 h 32"/>
                <a:gd name="T58" fmla="*/ 8 w 104"/>
                <a:gd name="T59" fmla="*/ 20 h 32"/>
                <a:gd name="T60" fmla="*/ 5 w 104"/>
                <a:gd name="T61" fmla="*/ 22 h 32"/>
                <a:gd name="T62" fmla="*/ 1 w 104"/>
                <a:gd name="T63" fmla="*/ 24 h 32"/>
                <a:gd name="T64" fmla="*/ 0 w 104"/>
                <a:gd name="T65" fmla="*/ 25 h 32"/>
                <a:gd name="T66" fmla="*/ 0 w 104"/>
                <a:gd name="T67" fmla="*/ 25 h 32"/>
                <a:gd name="T68" fmla="*/ 0 w 104"/>
                <a:gd name="T69" fmla="*/ 25 h 3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4"/>
                <a:gd name="T106" fmla="*/ 0 h 32"/>
                <a:gd name="T107" fmla="*/ 104 w 104"/>
                <a:gd name="T108" fmla="*/ 32 h 3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4" h="32">
                  <a:moveTo>
                    <a:pt x="0" y="25"/>
                  </a:moveTo>
                  <a:lnTo>
                    <a:pt x="104" y="32"/>
                  </a:lnTo>
                  <a:lnTo>
                    <a:pt x="104" y="29"/>
                  </a:lnTo>
                  <a:lnTo>
                    <a:pt x="104" y="25"/>
                  </a:lnTo>
                  <a:lnTo>
                    <a:pt x="103" y="20"/>
                  </a:lnTo>
                  <a:lnTo>
                    <a:pt x="103" y="15"/>
                  </a:lnTo>
                  <a:lnTo>
                    <a:pt x="99" y="9"/>
                  </a:lnTo>
                  <a:lnTo>
                    <a:pt x="95" y="5"/>
                  </a:lnTo>
                  <a:lnTo>
                    <a:pt x="93" y="3"/>
                  </a:lnTo>
                  <a:lnTo>
                    <a:pt x="89" y="1"/>
                  </a:lnTo>
                  <a:lnTo>
                    <a:pt x="85" y="0"/>
                  </a:lnTo>
                  <a:lnTo>
                    <a:pt x="81" y="0"/>
                  </a:lnTo>
                  <a:lnTo>
                    <a:pt x="75" y="0"/>
                  </a:lnTo>
                  <a:lnTo>
                    <a:pt x="70" y="0"/>
                  </a:lnTo>
                  <a:lnTo>
                    <a:pt x="62" y="1"/>
                  </a:lnTo>
                  <a:lnTo>
                    <a:pt x="57" y="4"/>
                  </a:lnTo>
                  <a:lnTo>
                    <a:pt x="54" y="4"/>
                  </a:lnTo>
                  <a:lnTo>
                    <a:pt x="50" y="5"/>
                  </a:lnTo>
                  <a:lnTo>
                    <a:pt x="46" y="5"/>
                  </a:lnTo>
                  <a:lnTo>
                    <a:pt x="44" y="8"/>
                  </a:lnTo>
                  <a:lnTo>
                    <a:pt x="40" y="8"/>
                  </a:lnTo>
                  <a:lnTo>
                    <a:pt x="36" y="9"/>
                  </a:lnTo>
                  <a:lnTo>
                    <a:pt x="34" y="10"/>
                  </a:lnTo>
                  <a:lnTo>
                    <a:pt x="30" y="11"/>
                  </a:lnTo>
                  <a:lnTo>
                    <a:pt x="27" y="13"/>
                  </a:lnTo>
                  <a:lnTo>
                    <a:pt x="24" y="14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2" y="19"/>
                  </a:lnTo>
                  <a:lnTo>
                    <a:pt x="8" y="20"/>
                  </a:lnTo>
                  <a:lnTo>
                    <a:pt x="5" y="22"/>
                  </a:lnTo>
                  <a:lnTo>
                    <a:pt x="1" y="24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4" name="Freeform 91"/>
            <p:cNvSpPr>
              <a:spLocks/>
            </p:cNvSpPr>
            <p:nvPr/>
          </p:nvSpPr>
          <p:spPr bwMode="auto">
            <a:xfrm>
              <a:off x="3879" y="3425"/>
              <a:ext cx="625" cy="65"/>
            </a:xfrm>
            <a:custGeom>
              <a:avLst/>
              <a:gdLst>
                <a:gd name="T0" fmla="*/ 95 w 625"/>
                <a:gd name="T1" fmla="*/ 33 h 65"/>
                <a:gd name="T2" fmla="*/ 112 w 625"/>
                <a:gd name="T3" fmla="*/ 29 h 65"/>
                <a:gd name="T4" fmla="*/ 131 w 625"/>
                <a:gd name="T5" fmla="*/ 26 h 65"/>
                <a:gd name="T6" fmla="*/ 152 w 625"/>
                <a:gd name="T7" fmla="*/ 23 h 65"/>
                <a:gd name="T8" fmla="*/ 176 w 625"/>
                <a:gd name="T9" fmla="*/ 19 h 65"/>
                <a:gd name="T10" fmla="*/ 203 w 625"/>
                <a:gd name="T11" fmla="*/ 15 h 65"/>
                <a:gd name="T12" fmla="*/ 232 w 625"/>
                <a:gd name="T13" fmla="*/ 11 h 65"/>
                <a:gd name="T14" fmla="*/ 259 w 625"/>
                <a:gd name="T15" fmla="*/ 6 h 65"/>
                <a:gd name="T16" fmla="*/ 287 w 625"/>
                <a:gd name="T17" fmla="*/ 4 h 65"/>
                <a:gd name="T18" fmla="*/ 315 w 625"/>
                <a:gd name="T19" fmla="*/ 1 h 65"/>
                <a:gd name="T20" fmla="*/ 340 w 625"/>
                <a:gd name="T21" fmla="*/ 0 h 65"/>
                <a:gd name="T22" fmla="*/ 362 w 625"/>
                <a:gd name="T23" fmla="*/ 0 h 65"/>
                <a:gd name="T24" fmla="*/ 381 w 625"/>
                <a:gd name="T25" fmla="*/ 0 h 65"/>
                <a:gd name="T26" fmla="*/ 408 w 625"/>
                <a:gd name="T27" fmla="*/ 1 h 65"/>
                <a:gd name="T28" fmla="*/ 430 w 625"/>
                <a:gd name="T29" fmla="*/ 6 h 65"/>
                <a:gd name="T30" fmla="*/ 450 w 625"/>
                <a:gd name="T31" fmla="*/ 15 h 65"/>
                <a:gd name="T32" fmla="*/ 474 w 625"/>
                <a:gd name="T33" fmla="*/ 29 h 65"/>
                <a:gd name="T34" fmla="*/ 498 w 625"/>
                <a:gd name="T35" fmla="*/ 33 h 65"/>
                <a:gd name="T36" fmla="*/ 516 w 625"/>
                <a:gd name="T37" fmla="*/ 32 h 65"/>
                <a:gd name="T38" fmla="*/ 533 w 625"/>
                <a:gd name="T39" fmla="*/ 29 h 65"/>
                <a:gd name="T40" fmla="*/ 552 w 625"/>
                <a:gd name="T41" fmla="*/ 28 h 65"/>
                <a:gd name="T42" fmla="*/ 570 w 625"/>
                <a:gd name="T43" fmla="*/ 25 h 65"/>
                <a:gd name="T44" fmla="*/ 591 w 625"/>
                <a:gd name="T45" fmla="*/ 28 h 65"/>
                <a:gd name="T46" fmla="*/ 610 w 625"/>
                <a:gd name="T47" fmla="*/ 39 h 65"/>
                <a:gd name="T48" fmla="*/ 622 w 625"/>
                <a:gd name="T49" fmla="*/ 60 h 65"/>
                <a:gd name="T50" fmla="*/ 617 w 625"/>
                <a:gd name="T51" fmla="*/ 65 h 65"/>
                <a:gd name="T52" fmla="*/ 600 w 625"/>
                <a:gd name="T53" fmla="*/ 64 h 65"/>
                <a:gd name="T54" fmla="*/ 576 w 625"/>
                <a:gd name="T55" fmla="*/ 64 h 65"/>
                <a:gd name="T56" fmla="*/ 558 w 625"/>
                <a:gd name="T57" fmla="*/ 63 h 65"/>
                <a:gd name="T58" fmla="*/ 538 w 625"/>
                <a:gd name="T59" fmla="*/ 62 h 65"/>
                <a:gd name="T60" fmla="*/ 516 w 625"/>
                <a:gd name="T61" fmla="*/ 62 h 65"/>
                <a:gd name="T62" fmla="*/ 488 w 625"/>
                <a:gd name="T63" fmla="*/ 60 h 65"/>
                <a:gd name="T64" fmla="*/ 458 w 625"/>
                <a:gd name="T65" fmla="*/ 59 h 65"/>
                <a:gd name="T66" fmla="*/ 424 w 625"/>
                <a:gd name="T67" fmla="*/ 58 h 65"/>
                <a:gd name="T68" fmla="*/ 386 w 625"/>
                <a:gd name="T69" fmla="*/ 55 h 65"/>
                <a:gd name="T70" fmla="*/ 345 w 625"/>
                <a:gd name="T71" fmla="*/ 53 h 65"/>
                <a:gd name="T72" fmla="*/ 302 w 625"/>
                <a:gd name="T73" fmla="*/ 52 h 65"/>
                <a:gd name="T74" fmla="*/ 259 w 625"/>
                <a:gd name="T75" fmla="*/ 49 h 65"/>
                <a:gd name="T76" fmla="*/ 215 w 625"/>
                <a:gd name="T77" fmla="*/ 48 h 65"/>
                <a:gd name="T78" fmla="*/ 173 w 625"/>
                <a:gd name="T79" fmla="*/ 45 h 65"/>
                <a:gd name="T80" fmla="*/ 134 w 625"/>
                <a:gd name="T81" fmla="*/ 44 h 65"/>
                <a:gd name="T82" fmla="*/ 96 w 625"/>
                <a:gd name="T83" fmla="*/ 42 h 65"/>
                <a:gd name="T84" fmla="*/ 64 w 625"/>
                <a:gd name="T85" fmla="*/ 40 h 65"/>
                <a:gd name="T86" fmla="*/ 37 w 625"/>
                <a:gd name="T87" fmla="*/ 39 h 65"/>
                <a:gd name="T88" fmla="*/ 17 w 625"/>
                <a:gd name="T89" fmla="*/ 38 h 65"/>
                <a:gd name="T90" fmla="*/ 0 w 625"/>
                <a:gd name="T91" fmla="*/ 38 h 65"/>
                <a:gd name="T92" fmla="*/ 13 w 625"/>
                <a:gd name="T93" fmla="*/ 29 h 65"/>
                <a:gd name="T94" fmla="*/ 34 w 625"/>
                <a:gd name="T95" fmla="*/ 20 h 65"/>
                <a:gd name="T96" fmla="*/ 54 w 625"/>
                <a:gd name="T97" fmla="*/ 16 h 65"/>
                <a:gd name="T98" fmla="*/ 71 w 625"/>
                <a:gd name="T99" fmla="*/ 21 h 65"/>
                <a:gd name="T100" fmla="*/ 86 w 625"/>
                <a:gd name="T101" fmla="*/ 34 h 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25"/>
                <a:gd name="T154" fmla="*/ 0 h 65"/>
                <a:gd name="T155" fmla="*/ 625 w 625"/>
                <a:gd name="T156" fmla="*/ 65 h 6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25" h="65">
                  <a:moveTo>
                    <a:pt x="87" y="35"/>
                  </a:moveTo>
                  <a:lnTo>
                    <a:pt x="87" y="34"/>
                  </a:lnTo>
                  <a:lnTo>
                    <a:pt x="90" y="34"/>
                  </a:lnTo>
                  <a:lnTo>
                    <a:pt x="91" y="34"/>
                  </a:lnTo>
                  <a:lnTo>
                    <a:pt x="95" y="33"/>
                  </a:lnTo>
                  <a:lnTo>
                    <a:pt x="98" y="32"/>
                  </a:lnTo>
                  <a:lnTo>
                    <a:pt x="103" y="32"/>
                  </a:lnTo>
                  <a:lnTo>
                    <a:pt x="106" y="30"/>
                  </a:lnTo>
                  <a:lnTo>
                    <a:pt x="110" y="30"/>
                  </a:lnTo>
                  <a:lnTo>
                    <a:pt x="112" y="29"/>
                  </a:lnTo>
                  <a:lnTo>
                    <a:pt x="116" y="29"/>
                  </a:lnTo>
                  <a:lnTo>
                    <a:pt x="120" y="28"/>
                  </a:lnTo>
                  <a:lnTo>
                    <a:pt x="124" y="28"/>
                  </a:lnTo>
                  <a:lnTo>
                    <a:pt x="126" y="26"/>
                  </a:lnTo>
                  <a:lnTo>
                    <a:pt x="131" y="26"/>
                  </a:lnTo>
                  <a:lnTo>
                    <a:pt x="135" y="25"/>
                  </a:lnTo>
                  <a:lnTo>
                    <a:pt x="139" y="25"/>
                  </a:lnTo>
                  <a:lnTo>
                    <a:pt x="144" y="24"/>
                  </a:lnTo>
                  <a:lnTo>
                    <a:pt x="147" y="24"/>
                  </a:lnTo>
                  <a:lnTo>
                    <a:pt x="152" y="23"/>
                  </a:lnTo>
                  <a:lnTo>
                    <a:pt x="156" y="21"/>
                  </a:lnTo>
                  <a:lnTo>
                    <a:pt x="161" y="20"/>
                  </a:lnTo>
                  <a:lnTo>
                    <a:pt x="167" y="20"/>
                  </a:lnTo>
                  <a:lnTo>
                    <a:pt x="171" y="19"/>
                  </a:lnTo>
                  <a:lnTo>
                    <a:pt x="176" y="19"/>
                  </a:lnTo>
                  <a:lnTo>
                    <a:pt x="183" y="18"/>
                  </a:lnTo>
                  <a:lnTo>
                    <a:pt x="188" y="18"/>
                  </a:lnTo>
                  <a:lnTo>
                    <a:pt x="193" y="16"/>
                  </a:lnTo>
                  <a:lnTo>
                    <a:pt x="198" y="16"/>
                  </a:lnTo>
                  <a:lnTo>
                    <a:pt x="203" y="15"/>
                  </a:lnTo>
                  <a:lnTo>
                    <a:pt x="209" y="14"/>
                  </a:lnTo>
                  <a:lnTo>
                    <a:pt x="214" y="13"/>
                  </a:lnTo>
                  <a:lnTo>
                    <a:pt x="220" y="13"/>
                  </a:lnTo>
                  <a:lnTo>
                    <a:pt x="225" y="11"/>
                  </a:lnTo>
                  <a:lnTo>
                    <a:pt x="232" y="11"/>
                  </a:lnTo>
                  <a:lnTo>
                    <a:pt x="237" y="10"/>
                  </a:lnTo>
                  <a:lnTo>
                    <a:pt x="242" y="9"/>
                  </a:lnTo>
                  <a:lnTo>
                    <a:pt x="248" y="9"/>
                  </a:lnTo>
                  <a:lnTo>
                    <a:pt x="254" y="8"/>
                  </a:lnTo>
                  <a:lnTo>
                    <a:pt x="259" y="6"/>
                  </a:lnTo>
                  <a:lnTo>
                    <a:pt x="264" y="6"/>
                  </a:lnTo>
                  <a:lnTo>
                    <a:pt x="271" y="5"/>
                  </a:lnTo>
                  <a:lnTo>
                    <a:pt x="277" y="5"/>
                  </a:lnTo>
                  <a:lnTo>
                    <a:pt x="282" y="5"/>
                  </a:lnTo>
                  <a:lnTo>
                    <a:pt x="287" y="4"/>
                  </a:lnTo>
                  <a:lnTo>
                    <a:pt x="292" y="4"/>
                  </a:lnTo>
                  <a:lnTo>
                    <a:pt x="298" y="4"/>
                  </a:lnTo>
                  <a:lnTo>
                    <a:pt x="303" y="3"/>
                  </a:lnTo>
                  <a:lnTo>
                    <a:pt x="310" y="3"/>
                  </a:lnTo>
                  <a:lnTo>
                    <a:pt x="315" y="1"/>
                  </a:lnTo>
                  <a:lnTo>
                    <a:pt x="320" y="1"/>
                  </a:lnTo>
                  <a:lnTo>
                    <a:pt x="325" y="1"/>
                  </a:lnTo>
                  <a:lnTo>
                    <a:pt x="330" y="1"/>
                  </a:lnTo>
                  <a:lnTo>
                    <a:pt x="333" y="0"/>
                  </a:lnTo>
                  <a:lnTo>
                    <a:pt x="340" y="0"/>
                  </a:lnTo>
                  <a:lnTo>
                    <a:pt x="343" y="0"/>
                  </a:lnTo>
                  <a:lnTo>
                    <a:pt x="348" y="0"/>
                  </a:lnTo>
                  <a:lnTo>
                    <a:pt x="353" y="0"/>
                  </a:lnTo>
                  <a:lnTo>
                    <a:pt x="359" y="0"/>
                  </a:lnTo>
                  <a:lnTo>
                    <a:pt x="362" y="0"/>
                  </a:lnTo>
                  <a:lnTo>
                    <a:pt x="366" y="0"/>
                  </a:lnTo>
                  <a:lnTo>
                    <a:pt x="370" y="0"/>
                  </a:lnTo>
                  <a:lnTo>
                    <a:pt x="374" y="0"/>
                  </a:lnTo>
                  <a:lnTo>
                    <a:pt x="377" y="0"/>
                  </a:lnTo>
                  <a:lnTo>
                    <a:pt x="381" y="0"/>
                  </a:lnTo>
                  <a:lnTo>
                    <a:pt x="385" y="0"/>
                  </a:lnTo>
                  <a:lnTo>
                    <a:pt x="389" y="0"/>
                  </a:lnTo>
                  <a:lnTo>
                    <a:pt x="395" y="0"/>
                  </a:lnTo>
                  <a:lnTo>
                    <a:pt x="401" y="1"/>
                  </a:lnTo>
                  <a:lnTo>
                    <a:pt x="408" y="1"/>
                  </a:lnTo>
                  <a:lnTo>
                    <a:pt x="413" y="3"/>
                  </a:lnTo>
                  <a:lnTo>
                    <a:pt x="418" y="4"/>
                  </a:lnTo>
                  <a:lnTo>
                    <a:pt x="421" y="5"/>
                  </a:lnTo>
                  <a:lnTo>
                    <a:pt x="426" y="5"/>
                  </a:lnTo>
                  <a:lnTo>
                    <a:pt x="430" y="6"/>
                  </a:lnTo>
                  <a:lnTo>
                    <a:pt x="434" y="8"/>
                  </a:lnTo>
                  <a:lnTo>
                    <a:pt x="438" y="9"/>
                  </a:lnTo>
                  <a:lnTo>
                    <a:pt x="441" y="11"/>
                  </a:lnTo>
                  <a:lnTo>
                    <a:pt x="445" y="13"/>
                  </a:lnTo>
                  <a:lnTo>
                    <a:pt x="450" y="15"/>
                  </a:lnTo>
                  <a:lnTo>
                    <a:pt x="455" y="18"/>
                  </a:lnTo>
                  <a:lnTo>
                    <a:pt x="460" y="21"/>
                  </a:lnTo>
                  <a:lnTo>
                    <a:pt x="465" y="24"/>
                  </a:lnTo>
                  <a:lnTo>
                    <a:pt x="469" y="26"/>
                  </a:lnTo>
                  <a:lnTo>
                    <a:pt x="474" y="29"/>
                  </a:lnTo>
                  <a:lnTo>
                    <a:pt x="479" y="30"/>
                  </a:lnTo>
                  <a:lnTo>
                    <a:pt x="484" y="33"/>
                  </a:lnTo>
                  <a:lnTo>
                    <a:pt x="489" y="33"/>
                  </a:lnTo>
                  <a:lnTo>
                    <a:pt x="496" y="33"/>
                  </a:lnTo>
                  <a:lnTo>
                    <a:pt x="498" y="33"/>
                  </a:lnTo>
                  <a:lnTo>
                    <a:pt x="501" y="33"/>
                  </a:lnTo>
                  <a:lnTo>
                    <a:pt x="504" y="33"/>
                  </a:lnTo>
                  <a:lnTo>
                    <a:pt x="508" y="33"/>
                  </a:lnTo>
                  <a:lnTo>
                    <a:pt x="512" y="33"/>
                  </a:lnTo>
                  <a:lnTo>
                    <a:pt x="516" y="32"/>
                  </a:lnTo>
                  <a:lnTo>
                    <a:pt x="518" y="32"/>
                  </a:lnTo>
                  <a:lnTo>
                    <a:pt x="522" y="32"/>
                  </a:lnTo>
                  <a:lnTo>
                    <a:pt x="526" y="30"/>
                  </a:lnTo>
                  <a:lnTo>
                    <a:pt x="529" y="30"/>
                  </a:lnTo>
                  <a:lnTo>
                    <a:pt x="533" y="29"/>
                  </a:lnTo>
                  <a:lnTo>
                    <a:pt x="538" y="29"/>
                  </a:lnTo>
                  <a:lnTo>
                    <a:pt x="541" y="28"/>
                  </a:lnTo>
                  <a:lnTo>
                    <a:pt x="545" y="28"/>
                  </a:lnTo>
                  <a:lnTo>
                    <a:pt x="548" y="28"/>
                  </a:lnTo>
                  <a:lnTo>
                    <a:pt x="552" y="28"/>
                  </a:lnTo>
                  <a:lnTo>
                    <a:pt x="556" y="26"/>
                  </a:lnTo>
                  <a:lnTo>
                    <a:pt x="560" y="26"/>
                  </a:lnTo>
                  <a:lnTo>
                    <a:pt x="562" y="25"/>
                  </a:lnTo>
                  <a:lnTo>
                    <a:pt x="566" y="25"/>
                  </a:lnTo>
                  <a:lnTo>
                    <a:pt x="570" y="25"/>
                  </a:lnTo>
                  <a:lnTo>
                    <a:pt x="573" y="25"/>
                  </a:lnTo>
                  <a:lnTo>
                    <a:pt x="576" y="25"/>
                  </a:lnTo>
                  <a:lnTo>
                    <a:pt x="580" y="25"/>
                  </a:lnTo>
                  <a:lnTo>
                    <a:pt x="585" y="25"/>
                  </a:lnTo>
                  <a:lnTo>
                    <a:pt x="591" y="28"/>
                  </a:lnTo>
                  <a:lnTo>
                    <a:pt x="595" y="28"/>
                  </a:lnTo>
                  <a:lnTo>
                    <a:pt x="600" y="30"/>
                  </a:lnTo>
                  <a:lnTo>
                    <a:pt x="604" y="33"/>
                  </a:lnTo>
                  <a:lnTo>
                    <a:pt x="607" y="37"/>
                  </a:lnTo>
                  <a:lnTo>
                    <a:pt x="610" y="39"/>
                  </a:lnTo>
                  <a:lnTo>
                    <a:pt x="614" y="42"/>
                  </a:lnTo>
                  <a:lnTo>
                    <a:pt x="616" y="45"/>
                  </a:lnTo>
                  <a:lnTo>
                    <a:pt x="617" y="49"/>
                  </a:lnTo>
                  <a:lnTo>
                    <a:pt x="620" y="55"/>
                  </a:lnTo>
                  <a:lnTo>
                    <a:pt x="622" y="60"/>
                  </a:lnTo>
                  <a:lnTo>
                    <a:pt x="624" y="64"/>
                  </a:lnTo>
                  <a:lnTo>
                    <a:pt x="625" y="65"/>
                  </a:lnTo>
                  <a:lnTo>
                    <a:pt x="624" y="65"/>
                  </a:lnTo>
                  <a:lnTo>
                    <a:pt x="621" y="65"/>
                  </a:lnTo>
                  <a:lnTo>
                    <a:pt x="617" y="65"/>
                  </a:lnTo>
                  <a:lnTo>
                    <a:pt x="614" y="65"/>
                  </a:lnTo>
                  <a:lnTo>
                    <a:pt x="610" y="64"/>
                  </a:lnTo>
                  <a:lnTo>
                    <a:pt x="607" y="64"/>
                  </a:lnTo>
                  <a:lnTo>
                    <a:pt x="604" y="64"/>
                  </a:lnTo>
                  <a:lnTo>
                    <a:pt x="600" y="64"/>
                  </a:lnTo>
                  <a:lnTo>
                    <a:pt x="595" y="64"/>
                  </a:lnTo>
                  <a:lnTo>
                    <a:pt x="590" y="64"/>
                  </a:lnTo>
                  <a:lnTo>
                    <a:pt x="585" y="64"/>
                  </a:lnTo>
                  <a:lnTo>
                    <a:pt x="580" y="64"/>
                  </a:lnTo>
                  <a:lnTo>
                    <a:pt x="576" y="64"/>
                  </a:lnTo>
                  <a:lnTo>
                    <a:pt x="572" y="64"/>
                  </a:lnTo>
                  <a:lnTo>
                    <a:pt x="568" y="63"/>
                  </a:lnTo>
                  <a:lnTo>
                    <a:pt x="566" y="63"/>
                  </a:lnTo>
                  <a:lnTo>
                    <a:pt x="562" y="63"/>
                  </a:lnTo>
                  <a:lnTo>
                    <a:pt x="558" y="63"/>
                  </a:lnTo>
                  <a:lnTo>
                    <a:pt x="555" y="63"/>
                  </a:lnTo>
                  <a:lnTo>
                    <a:pt x="551" y="63"/>
                  </a:lnTo>
                  <a:lnTo>
                    <a:pt x="546" y="62"/>
                  </a:lnTo>
                  <a:lnTo>
                    <a:pt x="542" y="62"/>
                  </a:lnTo>
                  <a:lnTo>
                    <a:pt x="538" y="62"/>
                  </a:lnTo>
                  <a:lnTo>
                    <a:pt x="533" y="62"/>
                  </a:lnTo>
                  <a:lnTo>
                    <a:pt x="528" y="62"/>
                  </a:lnTo>
                  <a:lnTo>
                    <a:pt x="524" y="62"/>
                  </a:lnTo>
                  <a:lnTo>
                    <a:pt x="519" y="62"/>
                  </a:lnTo>
                  <a:lnTo>
                    <a:pt x="516" y="62"/>
                  </a:lnTo>
                  <a:lnTo>
                    <a:pt x="509" y="62"/>
                  </a:lnTo>
                  <a:lnTo>
                    <a:pt x="504" y="62"/>
                  </a:lnTo>
                  <a:lnTo>
                    <a:pt x="499" y="60"/>
                  </a:lnTo>
                  <a:lnTo>
                    <a:pt x="494" y="60"/>
                  </a:lnTo>
                  <a:lnTo>
                    <a:pt x="488" y="60"/>
                  </a:lnTo>
                  <a:lnTo>
                    <a:pt x="482" y="60"/>
                  </a:lnTo>
                  <a:lnTo>
                    <a:pt x="475" y="60"/>
                  </a:lnTo>
                  <a:lnTo>
                    <a:pt x="470" y="60"/>
                  </a:lnTo>
                  <a:lnTo>
                    <a:pt x="464" y="59"/>
                  </a:lnTo>
                  <a:lnTo>
                    <a:pt x="458" y="59"/>
                  </a:lnTo>
                  <a:lnTo>
                    <a:pt x="452" y="59"/>
                  </a:lnTo>
                  <a:lnTo>
                    <a:pt x="445" y="59"/>
                  </a:lnTo>
                  <a:lnTo>
                    <a:pt x="438" y="58"/>
                  </a:lnTo>
                  <a:lnTo>
                    <a:pt x="430" y="58"/>
                  </a:lnTo>
                  <a:lnTo>
                    <a:pt x="424" y="58"/>
                  </a:lnTo>
                  <a:lnTo>
                    <a:pt x="418" y="58"/>
                  </a:lnTo>
                  <a:lnTo>
                    <a:pt x="409" y="57"/>
                  </a:lnTo>
                  <a:lnTo>
                    <a:pt x="401" y="57"/>
                  </a:lnTo>
                  <a:lnTo>
                    <a:pt x="394" y="55"/>
                  </a:lnTo>
                  <a:lnTo>
                    <a:pt x="386" y="55"/>
                  </a:lnTo>
                  <a:lnTo>
                    <a:pt x="377" y="55"/>
                  </a:lnTo>
                  <a:lnTo>
                    <a:pt x="370" y="54"/>
                  </a:lnTo>
                  <a:lnTo>
                    <a:pt x="362" y="54"/>
                  </a:lnTo>
                  <a:lnTo>
                    <a:pt x="353" y="54"/>
                  </a:lnTo>
                  <a:lnTo>
                    <a:pt x="345" y="53"/>
                  </a:lnTo>
                  <a:lnTo>
                    <a:pt x="337" y="53"/>
                  </a:lnTo>
                  <a:lnTo>
                    <a:pt x="328" y="52"/>
                  </a:lnTo>
                  <a:lnTo>
                    <a:pt x="320" y="52"/>
                  </a:lnTo>
                  <a:lnTo>
                    <a:pt x="311" y="52"/>
                  </a:lnTo>
                  <a:lnTo>
                    <a:pt x="302" y="52"/>
                  </a:lnTo>
                  <a:lnTo>
                    <a:pt x="294" y="50"/>
                  </a:lnTo>
                  <a:lnTo>
                    <a:pt x="286" y="50"/>
                  </a:lnTo>
                  <a:lnTo>
                    <a:pt x="277" y="50"/>
                  </a:lnTo>
                  <a:lnTo>
                    <a:pt x="268" y="50"/>
                  </a:lnTo>
                  <a:lnTo>
                    <a:pt x="259" y="49"/>
                  </a:lnTo>
                  <a:lnTo>
                    <a:pt x="250" y="49"/>
                  </a:lnTo>
                  <a:lnTo>
                    <a:pt x="242" y="49"/>
                  </a:lnTo>
                  <a:lnTo>
                    <a:pt x="233" y="48"/>
                  </a:lnTo>
                  <a:lnTo>
                    <a:pt x="224" y="48"/>
                  </a:lnTo>
                  <a:lnTo>
                    <a:pt x="215" y="48"/>
                  </a:lnTo>
                  <a:lnTo>
                    <a:pt x="206" y="48"/>
                  </a:lnTo>
                  <a:lnTo>
                    <a:pt x="199" y="47"/>
                  </a:lnTo>
                  <a:lnTo>
                    <a:pt x="190" y="47"/>
                  </a:lnTo>
                  <a:lnTo>
                    <a:pt x="181" y="47"/>
                  </a:lnTo>
                  <a:lnTo>
                    <a:pt x="173" y="45"/>
                  </a:lnTo>
                  <a:lnTo>
                    <a:pt x="165" y="45"/>
                  </a:lnTo>
                  <a:lnTo>
                    <a:pt x="156" y="45"/>
                  </a:lnTo>
                  <a:lnTo>
                    <a:pt x="150" y="45"/>
                  </a:lnTo>
                  <a:lnTo>
                    <a:pt x="141" y="44"/>
                  </a:lnTo>
                  <a:lnTo>
                    <a:pt x="134" y="44"/>
                  </a:lnTo>
                  <a:lnTo>
                    <a:pt x="125" y="43"/>
                  </a:lnTo>
                  <a:lnTo>
                    <a:pt x="118" y="43"/>
                  </a:lnTo>
                  <a:lnTo>
                    <a:pt x="111" y="43"/>
                  </a:lnTo>
                  <a:lnTo>
                    <a:pt x="103" y="42"/>
                  </a:lnTo>
                  <a:lnTo>
                    <a:pt x="96" y="42"/>
                  </a:lnTo>
                  <a:lnTo>
                    <a:pt x="90" y="42"/>
                  </a:lnTo>
                  <a:lnTo>
                    <a:pt x="82" y="40"/>
                  </a:lnTo>
                  <a:lnTo>
                    <a:pt x="76" y="40"/>
                  </a:lnTo>
                  <a:lnTo>
                    <a:pt x="69" y="40"/>
                  </a:lnTo>
                  <a:lnTo>
                    <a:pt x="64" y="40"/>
                  </a:lnTo>
                  <a:lnTo>
                    <a:pt x="58" y="39"/>
                  </a:lnTo>
                  <a:lnTo>
                    <a:pt x="53" y="39"/>
                  </a:lnTo>
                  <a:lnTo>
                    <a:pt x="47" y="39"/>
                  </a:lnTo>
                  <a:lnTo>
                    <a:pt x="43" y="39"/>
                  </a:lnTo>
                  <a:lnTo>
                    <a:pt x="37" y="39"/>
                  </a:lnTo>
                  <a:lnTo>
                    <a:pt x="33" y="39"/>
                  </a:lnTo>
                  <a:lnTo>
                    <a:pt x="28" y="39"/>
                  </a:lnTo>
                  <a:lnTo>
                    <a:pt x="24" y="39"/>
                  </a:lnTo>
                  <a:lnTo>
                    <a:pt x="20" y="38"/>
                  </a:lnTo>
                  <a:lnTo>
                    <a:pt x="17" y="38"/>
                  </a:lnTo>
                  <a:lnTo>
                    <a:pt x="13" y="38"/>
                  </a:lnTo>
                  <a:lnTo>
                    <a:pt x="12" y="38"/>
                  </a:lnTo>
                  <a:lnTo>
                    <a:pt x="5" y="38"/>
                  </a:lnTo>
                  <a:lnTo>
                    <a:pt x="2" y="38"/>
                  </a:lnTo>
                  <a:lnTo>
                    <a:pt x="0" y="38"/>
                  </a:lnTo>
                  <a:lnTo>
                    <a:pt x="2" y="37"/>
                  </a:lnTo>
                  <a:lnTo>
                    <a:pt x="4" y="34"/>
                  </a:lnTo>
                  <a:lnTo>
                    <a:pt x="7" y="33"/>
                  </a:lnTo>
                  <a:lnTo>
                    <a:pt x="10" y="30"/>
                  </a:lnTo>
                  <a:lnTo>
                    <a:pt x="13" y="29"/>
                  </a:lnTo>
                  <a:lnTo>
                    <a:pt x="17" y="28"/>
                  </a:lnTo>
                  <a:lnTo>
                    <a:pt x="20" y="26"/>
                  </a:lnTo>
                  <a:lnTo>
                    <a:pt x="24" y="24"/>
                  </a:lnTo>
                  <a:lnTo>
                    <a:pt x="29" y="23"/>
                  </a:lnTo>
                  <a:lnTo>
                    <a:pt x="34" y="20"/>
                  </a:lnTo>
                  <a:lnTo>
                    <a:pt x="38" y="19"/>
                  </a:lnTo>
                  <a:lnTo>
                    <a:pt x="42" y="18"/>
                  </a:lnTo>
                  <a:lnTo>
                    <a:pt x="46" y="18"/>
                  </a:lnTo>
                  <a:lnTo>
                    <a:pt x="51" y="18"/>
                  </a:lnTo>
                  <a:lnTo>
                    <a:pt x="54" y="16"/>
                  </a:lnTo>
                  <a:lnTo>
                    <a:pt x="58" y="18"/>
                  </a:lnTo>
                  <a:lnTo>
                    <a:pt x="62" y="18"/>
                  </a:lnTo>
                  <a:lnTo>
                    <a:pt x="66" y="19"/>
                  </a:lnTo>
                  <a:lnTo>
                    <a:pt x="68" y="20"/>
                  </a:lnTo>
                  <a:lnTo>
                    <a:pt x="71" y="21"/>
                  </a:lnTo>
                  <a:lnTo>
                    <a:pt x="74" y="24"/>
                  </a:lnTo>
                  <a:lnTo>
                    <a:pt x="77" y="25"/>
                  </a:lnTo>
                  <a:lnTo>
                    <a:pt x="81" y="28"/>
                  </a:lnTo>
                  <a:lnTo>
                    <a:pt x="85" y="32"/>
                  </a:lnTo>
                  <a:lnTo>
                    <a:pt x="86" y="34"/>
                  </a:lnTo>
                  <a:lnTo>
                    <a:pt x="87" y="35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5" name="Freeform 92"/>
            <p:cNvSpPr>
              <a:spLocks/>
            </p:cNvSpPr>
            <p:nvPr/>
          </p:nvSpPr>
          <p:spPr bwMode="auto">
            <a:xfrm>
              <a:off x="4098" y="1997"/>
              <a:ext cx="21" cy="39"/>
            </a:xfrm>
            <a:custGeom>
              <a:avLst/>
              <a:gdLst>
                <a:gd name="T0" fmla="*/ 0 w 21"/>
                <a:gd name="T1" fmla="*/ 39 h 39"/>
                <a:gd name="T2" fmla="*/ 21 w 21"/>
                <a:gd name="T3" fmla="*/ 33 h 39"/>
                <a:gd name="T4" fmla="*/ 9 w 21"/>
                <a:gd name="T5" fmla="*/ 0 h 39"/>
                <a:gd name="T6" fmla="*/ 0 w 21"/>
                <a:gd name="T7" fmla="*/ 39 h 39"/>
                <a:gd name="T8" fmla="*/ 0 w 21"/>
                <a:gd name="T9" fmla="*/ 39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9"/>
                <a:gd name="T17" fmla="*/ 21 w 21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9">
                  <a:moveTo>
                    <a:pt x="0" y="39"/>
                  </a:moveTo>
                  <a:lnTo>
                    <a:pt x="21" y="33"/>
                  </a:lnTo>
                  <a:lnTo>
                    <a:pt x="9" y="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6" name="Freeform 93"/>
            <p:cNvSpPr>
              <a:spLocks/>
            </p:cNvSpPr>
            <p:nvPr/>
          </p:nvSpPr>
          <p:spPr bwMode="auto">
            <a:xfrm>
              <a:off x="3093" y="1392"/>
              <a:ext cx="991" cy="1054"/>
            </a:xfrm>
            <a:custGeom>
              <a:avLst/>
              <a:gdLst>
                <a:gd name="T0" fmla="*/ 0 w 991"/>
                <a:gd name="T1" fmla="*/ 808 h 1054"/>
                <a:gd name="T2" fmla="*/ 602 w 991"/>
                <a:gd name="T3" fmla="*/ 0 h 1054"/>
                <a:gd name="T4" fmla="*/ 991 w 991"/>
                <a:gd name="T5" fmla="*/ 1054 h 1054"/>
                <a:gd name="T6" fmla="*/ 953 w 991"/>
                <a:gd name="T7" fmla="*/ 1043 h 1054"/>
                <a:gd name="T8" fmla="*/ 598 w 991"/>
                <a:gd name="T9" fmla="*/ 63 h 1054"/>
                <a:gd name="T10" fmla="*/ 31 w 991"/>
                <a:gd name="T11" fmla="*/ 798 h 1054"/>
                <a:gd name="T12" fmla="*/ 0 w 991"/>
                <a:gd name="T13" fmla="*/ 808 h 1054"/>
                <a:gd name="T14" fmla="*/ 0 w 991"/>
                <a:gd name="T15" fmla="*/ 808 h 10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1054"/>
                <a:gd name="T26" fmla="*/ 991 w 991"/>
                <a:gd name="T27" fmla="*/ 1054 h 10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1054">
                  <a:moveTo>
                    <a:pt x="0" y="808"/>
                  </a:moveTo>
                  <a:lnTo>
                    <a:pt x="602" y="0"/>
                  </a:lnTo>
                  <a:lnTo>
                    <a:pt x="991" y="1054"/>
                  </a:lnTo>
                  <a:lnTo>
                    <a:pt x="953" y="1043"/>
                  </a:lnTo>
                  <a:lnTo>
                    <a:pt x="598" y="63"/>
                  </a:lnTo>
                  <a:lnTo>
                    <a:pt x="31" y="798"/>
                  </a:lnTo>
                  <a:lnTo>
                    <a:pt x="0" y="808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7" name="Freeform 94"/>
            <p:cNvSpPr>
              <a:spLocks/>
            </p:cNvSpPr>
            <p:nvPr/>
          </p:nvSpPr>
          <p:spPr bwMode="auto">
            <a:xfrm>
              <a:off x="3134" y="1432"/>
              <a:ext cx="535" cy="710"/>
            </a:xfrm>
            <a:custGeom>
              <a:avLst/>
              <a:gdLst>
                <a:gd name="T0" fmla="*/ 0 w 535"/>
                <a:gd name="T1" fmla="*/ 710 h 710"/>
                <a:gd name="T2" fmla="*/ 535 w 535"/>
                <a:gd name="T3" fmla="*/ 23 h 710"/>
                <a:gd name="T4" fmla="*/ 529 w 535"/>
                <a:gd name="T5" fmla="*/ 0 h 710"/>
                <a:gd name="T6" fmla="*/ 0 w 535"/>
                <a:gd name="T7" fmla="*/ 710 h 710"/>
                <a:gd name="T8" fmla="*/ 0 w 535"/>
                <a:gd name="T9" fmla="*/ 710 h 7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5"/>
                <a:gd name="T16" fmla="*/ 0 h 710"/>
                <a:gd name="T17" fmla="*/ 535 w 535"/>
                <a:gd name="T18" fmla="*/ 710 h 7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5" h="710">
                  <a:moveTo>
                    <a:pt x="0" y="710"/>
                  </a:moveTo>
                  <a:lnTo>
                    <a:pt x="535" y="23"/>
                  </a:lnTo>
                  <a:lnTo>
                    <a:pt x="529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8" name="Freeform 95"/>
            <p:cNvSpPr>
              <a:spLocks/>
            </p:cNvSpPr>
            <p:nvPr/>
          </p:nvSpPr>
          <p:spPr bwMode="auto">
            <a:xfrm>
              <a:off x="3673" y="1430"/>
              <a:ext cx="377" cy="966"/>
            </a:xfrm>
            <a:custGeom>
              <a:avLst/>
              <a:gdLst>
                <a:gd name="T0" fmla="*/ 33 w 377"/>
                <a:gd name="T1" fmla="*/ 50 h 966"/>
                <a:gd name="T2" fmla="*/ 377 w 377"/>
                <a:gd name="T3" fmla="*/ 966 h 966"/>
                <a:gd name="T4" fmla="*/ 352 w 377"/>
                <a:gd name="T5" fmla="*/ 946 h 966"/>
                <a:gd name="T6" fmla="*/ 0 w 377"/>
                <a:gd name="T7" fmla="*/ 0 h 966"/>
                <a:gd name="T8" fmla="*/ 33 w 377"/>
                <a:gd name="T9" fmla="*/ 50 h 966"/>
                <a:gd name="T10" fmla="*/ 33 w 377"/>
                <a:gd name="T11" fmla="*/ 50 h 9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77"/>
                <a:gd name="T19" fmla="*/ 0 h 966"/>
                <a:gd name="T20" fmla="*/ 377 w 377"/>
                <a:gd name="T21" fmla="*/ 966 h 9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77" h="966">
                  <a:moveTo>
                    <a:pt x="33" y="50"/>
                  </a:moveTo>
                  <a:lnTo>
                    <a:pt x="377" y="966"/>
                  </a:lnTo>
                  <a:lnTo>
                    <a:pt x="352" y="946"/>
                  </a:lnTo>
                  <a:lnTo>
                    <a:pt x="0" y="0"/>
                  </a:lnTo>
                  <a:lnTo>
                    <a:pt x="33" y="50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89" name="Freeform 96"/>
            <p:cNvSpPr>
              <a:spLocks/>
            </p:cNvSpPr>
            <p:nvPr/>
          </p:nvSpPr>
          <p:spPr bwMode="auto">
            <a:xfrm>
              <a:off x="3629" y="1221"/>
              <a:ext cx="467" cy="846"/>
            </a:xfrm>
            <a:custGeom>
              <a:avLst/>
              <a:gdLst>
                <a:gd name="T0" fmla="*/ 87 w 467"/>
                <a:gd name="T1" fmla="*/ 233 h 846"/>
                <a:gd name="T2" fmla="*/ 54 w 467"/>
                <a:gd name="T3" fmla="*/ 227 h 846"/>
                <a:gd name="T4" fmla="*/ 23 w 467"/>
                <a:gd name="T5" fmla="*/ 198 h 846"/>
                <a:gd name="T6" fmla="*/ 7 w 467"/>
                <a:gd name="T7" fmla="*/ 166 h 846"/>
                <a:gd name="T8" fmla="*/ 0 w 467"/>
                <a:gd name="T9" fmla="*/ 139 h 846"/>
                <a:gd name="T10" fmla="*/ 0 w 467"/>
                <a:gd name="T11" fmla="*/ 111 h 846"/>
                <a:gd name="T12" fmla="*/ 8 w 467"/>
                <a:gd name="T13" fmla="*/ 81 h 846"/>
                <a:gd name="T14" fmla="*/ 22 w 467"/>
                <a:gd name="T15" fmla="*/ 52 h 846"/>
                <a:gd name="T16" fmla="*/ 38 w 467"/>
                <a:gd name="T17" fmla="*/ 27 h 846"/>
                <a:gd name="T18" fmla="*/ 73 w 467"/>
                <a:gd name="T19" fmla="*/ 2 h 846"/>
                <a:gd name="T20" fmla="*/ 108 w 467"/>
                <a:gd name="T21" fmla="*/ 8 h 846"/>
                <a:gd name="T22" fmla="*/ 135 w 467"/>
                <a:gd name="T23" fmla="*/ 37 h 846"/>
                <a:gd name="T24" fmla="*/ 147 w 467"/>
                <a:gd name="T25" fmla="*/ 68 h 846"/>
                <a:gd name="T26" fmla="*/ 152 w 467"/>
                <a:gd name="T27" fmla="*/ 90 h 846"/>
                <a:gd name="T28" fmla="*/ 175 w 467"/>
                <a:gd name="T29" fmla="*/ 90 h 846"/>
                <a:gd name="T30" fmla="*/ 206 w 467"/>
                <a:gd name="T31" fmla="*/ 95 h 846"/>
                <a:gd name="T32" fmla="*/ 245 w 467"/>
                <a:gd name="T33" fmla="*/ 105 h 846"/>
                <a:gd name="T34" fmla="*/ 287 w 467"/>
                <a:gd name="T35" fmla="*/ 125 h 846"/>
                <a:gd name="T36" fmla="*/ 324 w 467"/>
                <a:gd name="T37" fmla="*/ 152 h 846"/>
                <a:gd name="T38" fmla="*/ 357 w 467"/>
                <a:gd name="T39" fmla="*/ 191 h 846"/>
                <a:gd name="T40" fmla="*/ 374 w 467"/>
                <a:gd name="T41" fmla="*/ 219 h 846"/>
                <a:gd name="T42" fmla="*/ 385 w 467"/>
                <a:gd name="T43" fmla="*/ 244 h 846"/>
                <a:gd name="T44" fmla="*/ 394 w 467"/>
                <a:gd name="T45" fmla="*/ 269 h 846"/>
                <a:gd name="T46" fmla="*/ 400 w 467"/>
                <a:gd name="T47" fmla="*/ 296 h 846"/>
                <a:gd name="T48" fmla="*/ 405 w 467"/>
                <a:gd name="T49" fmla="*/ 323 h 846"/>
                <a:gd name="T50" fmla="*/ 406 w 467"/>
                <a:gd name="T51" fmla="*/ 351 h 846"/>
                <a:gd name="T52" fmla="*/ 406 w 467"/>
                <a:gd name="T53" fmla="*/ 380 h 846"/>
                <a:gd name="T54" fmla="*/ 406 w 467"/>
                <a:gd name="T55" fmla="*/ 409 h 846"/>
                <a:gd name="T56" fmla="*/ 404 w 467"/>
                <a:gd name="T57" fmla="*/ 440 h 846"/>
                <a:gd name="T58" fmla="*/ 402 w 467"/>
                <a:gd name="T59" fmla="*/ 472 h 846"/>
                <a:gd name="T60" fmla="*/ 401 w 467"/>
                <a:gd name="T61" fmla="*/ 503 h 846"/>
                <a:gd name="T62" fmla="*/ 401 w 467"/>
                <a:gd name="T63" fmla="*/ 536 h 846"/>
                <a:gd name="T64" fmla="*/ 402 w 467"/>
                <a:gd name="T65" fmla="*/ 570 h 846"/>
                <a:gd name="T66" fmla="*/ 406 w 467"/>
                <a:gd name="T67" fmla="*/ 605 h 846"/>
                <a:gd name="T68" fmla="*/ 412 w 467"/>
                <a:gd name="T69" fmla="*/ 639 h 846"/>
                <a:gd name="T70" fmla="*/ 420 w 467"/>
                <a:gd name="T71" fmla="*/ 673 h 846"/>
                <a:gd name="T72" fmla="*/ 429 w 467"/>
                <a:gd name="T73" fmla="*/ 704 h 846"/>
                <a:gd name="T74" fmla="*/ 438 w 467"/>
                <a:gd name="T75" fmla="*/ 734 h 846"/>
                <a:gd name="T76" fmla="*/ 445 w 467"/>
                <a:gd name="T77" fmla="*/ 762 h 846"/>
                <a:gd name="T78" fmla="*/ 455 w 467"/>
                <a:gd name="T79" fmla="*/ 789 h 846"/>
                <a:gd name="T80" fmla="*/ 465 w 467"/>
                <a:gd name="T81" fmla="*/ 816 h 846"/>
                <a:gd name="T82" fmla="*/ 414 w 467"/>
                <a:gd name="T83" fmla="*/ 817 h 846"/>
                <a:gd name="T84" fmla="*/ 395 w 467"/>
                <a:gd name="T85" fmla="*/ 788 h 846"/>
                <a:gd name="T86" fmla="*/ 375 w 467"/>
                <a:gd name="T87" fmla="*/ 748 h 846"/>
                <a:gd name="T88" fmla="*/ 365 w 467"/>
                <a:gd name="T89" fmla="*/ 720 h 846"/>
                <a:gd name="T90" fmla="*/ 356 w 467"/>
                <a:gd name="T91" fmla="*/ 690 h 846"/>
                <a:gd name="T92" fmla="*/ 348 w 467"/>
                <a:gd name="T93" fmla="*/ 654 h 846"/>
                <a:gd name="T94" fmla="*/ 341 w 467"/>
                <a:gd name="T95" fmla="*/ 615 h 846"/>
                <a:gd name="T96" fmla="*/ 336 w 467"/>
                <a:gd name="T97" fmla="*/ 572 h 846"/>
                <a:gd name="T98" fmla="*/ 330 w 467"/>
                <a:gd name="T99" fmla="*/ 529 h 846"/>
                <a:gd name="T100" fmla="*/ 324 w 467"/>
                <a:gd name="T101" fmla="*/ 485 h 846"/>
                <a:gd name="T102" fmla="*/ 318 w 467"/>
                <a:gd name="T103" fmla="*/ 441 h 846"/>
                <a:gd name="T104" fmla="*/ 309 w 467"/>
                <a:gd name="T105" fmla="*/ 400 h 846"/>
                <a:gd name="T106" fmla="*/ 299 w 467"/>
                <a:gd name="T107" fmla="*/ 360 h 846"/>
                <a:gd name="T108" fmla="*/ 287 w 467"/>
                <a:gd name="T109" fmla="*/ 325 h 846"/>
                <a:gd name="T110" fmla="*/ 272 w 467"/>
                <a:gd name="T111" fmla="*/ 293 h 846"/>
                <a:gd name="T112" fmla="*/ 253 w 467"/>
                <a:gd name="T113" fmla="*/ 267 h 846"/>
                <a:gd name="T114" fmla="*/ 216 w 467"/>
                <a:gd name="T115" fmla="*/ 228 h 846"/>
                <a:gd name="T116" fmla="*/ 176 w 467"/>
                <a:gd name="T117" fmla="*/ 201 h 846"/>
                <a:gd name="T118" fmla="*/ 150 w 467"/>
                <a:gd name="T119" fmla="*/ 189 h 84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67"/>
                <a:gd name="T181" fmla="*/ 0 h 846"/>
                <a:gd name="T182" fmla="*/ 467 w 467"/>
                <a:gd name="T183" fmla="*/ 846 h 84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67" h="846">
                  <a:moveTo>
                    <a:pt x="141" y="186"/>
                  </a:moveTo>
                  <a:lnTo>
                    <a:pt x="105" y="230"/>
                  </a:lnTo>
                  <a:lnTo>
                    <a:pt x="102" y="230"/>
                  </a:lnTo>
                  <a:lnTo>
                    <a:pt x="98" y="232"/>
                  </a:lnTo>
                  <a:lnTo>
                    <a:pt x="95" y="232"/>
                  </a:lnTo>
                  <a:lnTo>
                    <a:pt x="91" y="232"/>
                  </a:lnTo>
                  <a:lnTo>
                    <a:pt x="87" y="233"/>
                  </a:lnTo>
                  <a:lnTo>
                    <a:pt x="83" y="233"/>
                  </a:lnTo>
                  <a:lnTo>
                    <a:pt x="77" y="233"/>
                  </a:lnTo>
                  <a:lnTo>
                    <a:pt x="73" y="233"/>
                  </a:lnTo>
                  <a:lnTo>
                    <a:pt x="68" y="232"/>
                  </a:lnTo>
                  <a:lnTo>
                    <a:pt x="63" y="232"/>
                  </a:lnTo>
                  <a:lnTo>
                    <a:pt x="58" y="229"/>
                  </a:lnTo>
                  <a:lnTo>
                    <a:pt x="54" y="227"/>
                  </a:lnTo>
                  <a:lnTo>
                    <a:pt x="49" y="225"/>
                  </a:lnTo>
                  <a:lnTo>
                    <a:pt x="46" y="221"/>
                  </a:lnTo>
                  <a:lnTo>
                    <a:pt x="40" y="216"/>
                  </a:lnTo>
                  <a:lnTo>
                    <a:pt x="37" y="213"/>
                  </a:lnTo>
                  <a:lnTo>
                    <a:pt x="32" y="208"/>
                  </a:lnTo>
                  <a:lnTo>
                    <a:pt x="28" y="203"/>
                  </a:lnTo>
                  <a:lnTo>
                    <a:pt x="23" y="198"/>
                  </a:lnTo>
                  <a:lnTo>
                    <a:pt x="19" y="191"/>
                  </a:lnTo>
                  <a:lnTo>
                    <a:pt x="15" y="186"/>
                  </a:lnTo>
                  <a:lnTo>
                    <a:pt x="13" y="180"/>
                  </a:lnTo>
                  <a:lnTo>
                    <a:pt x="12" y="176"/>
                  </a:lnTo>
                  <a:lnTo>
                    <a:pt x="9" y="172"/>
                  </a:lnTo>
                  <a:lnTo>
                    <a:pt x="8" y="169"/>
                  </a:lnTo>
                  <a:lnTo>
                    <a:pt x="7" y="166"/>
                  </a:lnTo>
                  <a:lnTo>
                    <a:pt x="5" y="162"/>
                  </a:lnTo>
                  <a:lnTo>
                    <a:pt x="4" y="159"/>
                  </a:lnTo>
                  <a:lnTo>
                    <a:pt x="3" y="155"/>
                  </a:lnTo>
                  <a:lnTo>
                    <a:pt x="3" y="151"/>
                  </a:lnTo>
                  <a:lnTo>
                    <a:pt x="2" y="147"/>
                  </a:lnTo>
                  <a:lnTo>
                    <a:pt x="0" y="144"/>
                  </a:lnTo>
                  <a:lnTo>
                    <a:pt x="0" y="139"/>
                  </a:lnTo>
                  <a:lnTo>
                    <a:pt x="0" y="136"/>
                  </a:lnTo>
                  <a:lnTo>
                    <a:pt x="0" y="131"/>
                  </a:lnTo>
                  <a:lnTo>
                    <a:pt x="0" y="127"/>
                  </a:lnTo>
                  <a:lnTo>
                    <a:pt x="0" y="123"/>
                  </a:lnTo>
                  <a:lnTo>
                    <a:pt x="0" y="120"/>
                  </a:lnTo>
                  <a:lnTo>
                    <a:pt x="0" y="115"/>
                  </a:lnTo>
                  <a:lnTo>
                    <a:pt x="0" y="111"/>
                  </a:lnTo>
                  <a:lnTo>
                    <a:pt x="0" y="106"/>
                  </a:lnTo>
                  <a:lnTo>
                    <a:pt x="2" y="102"/>
                  </a:lnTo>
                  <a:lnTo>
                    <a:pt x="3" y="97"/>
                  </a:lnTo>
                  <a:lnTo>
                    <a:pt x="4" y="93"/>
                  </a:lnTo>
                  <a:lnTo>
                    <a:pt x="5" y="90"/>
                  </a:lnTo>
                  <a:lnTo>
                    <a:pt x="7" y="85"/>
                  </a:lnTo>
                  <a:lnTo>
                    <a:pt x="8" y="81"/>
                  </a:lnTo>
                  <a:lnTo>
                    <a:pt x="9" y="76"/>
                  </a:lnTo>
                  <a:lnTo>
                    <a:pt x="12" y="72"/>
                  </a:lnTo>
                  <a:lnTo>
                    <a:pt x="13" y="68"/>
                  </a:lnTo>
                  <a:lnTo>
                    <a:pt x="14" y="63"/>
                  </a:lnTo>
                  <a:lnTo>
                    <a:pt x="17" y="59"/>
                  </a:lnTo>
                  <a:lnTo>
                    <a:pt x="19" y="56"/>
                  </a:lnTo>
                  <a:lnTo>
                    <a:pt x="22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8" y="41"/>
                  </a:lnTo>
                  <a:lnTo>
                    <a:pt x="30" y="37"/>
                  </a:lnTo>
                  <a:lnTo>
                    <a:pt x="33" y="33"/>
                  </a:lnTo>
                  <a:lnTo>
                    <a:pt x="35" y="29"/>
                  </a:lnTo>
                  <a:lnTo>
                    <a:pt x="38" y="27"/>
                  </a:lnTo>
                  <a:lnTo>
                    <a:pt x="40" y="24"/>
                  </a:lnTo>
                  <a:lnTo>
                    <a:pt x="46" y="18"/>
                  </a:lnTo>
                  <a:lnTo>
                    <a:pt x="52" y="14"/>
                  </a:lnTo>
                  <a:lnTo>
                    <a:pt x="57" y="9"/>
                  </a:lnTo>
                  <a:lnTo>
                    <a:pt x="63" y="7"/>
                  </a:lnTo>
                  <a:lnTo>
                    <a:pt x="68" y="3"/>
                  </a:lnTo>
                  <a:lnTo>
                    <a:pt x="73" y="2"/>
                  </a:lnTo>
                  <a:lnTo>
                    <a:pt x="78" y="0"/>
                  </a:lnTo>
                  <a:lnTo>
                    <a:pt x="84" y="2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98" y="3"/>
                  </a:lnTo>
                  <a:lnTo>
                    <a:pt x="105" y="7"/>
                  </a:lnTo>
                  <a:lnTo>
                    <a:pt x="108" y="8"/>
                  </a:lnTo>
                  <a:lnTo>
                    <a:pt x="112" y="12"/>
                  </a:lnTo>
                  <a:lnTo>
                    <a:pt x="117" y="15"/>
                  </a:lnTo>
                  <a:lnTo>
                    <a:pt x="121" y="19"/>
                  </a:lnTo>
                  <a:lnTo>
                    <a:pt x="125" y="23"/>
                  </a:lnTo>
                  <a:lnTo>
                    <a:pt x="128" y="27"/>
                  </a:lnTo>
                  <a:lnTo>
                    <a:pt x="132" y="32"/>
                  </a:lnTo>
                  <a:lnTo>
                    <a:pt x="135" y="37"/>
                  </a:lnTo>
                  <a:lnTo>
                    <a:pt x="137" y="42"/>
                  </a:lnTo>
                  <a:lnTo>
                    <a:pt x="140" y="47"/>
                  </a:lnTo>
                  <a:lnTo>
                    <a:pt x="141" y="51"/>
                  </a:lnTo>
                  <a:lnTo>
                    <a:pt x="144" y="56"/>
                  </a:lnTo>
                  <a:lnTo>
                    <a:pt x="145" y="59"/>
                  </a:lnTo>
                  <a:lnTo>
                    <a:pt x="146" y="63"/>
                  </a:lnTo>
                  <a:lnTo>
                    <a:pt x="147" y="68"/>
                  </a:lnTo>
                  <a:lnTo>
                    <a:pt x="149" y="72"/>
                  </a:lnTo>
                  <a:lnTo>
                    <a:pt x="150" y="76"/>
                  </a:lnTo>
                  <a:lnTo>
                    <a:pt x="150" y="80"/>
                  </a:lnTo>
                  <a:lnTo>
                    <a:pt x="151" y="81"/>
                  </a:lnTo>
                  <a:lnTo>
                    <a:pt x="151" y="85"/>
                  </a:lnTo>
                  <a:lnTo>
                    <a:pt x="152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5" y="90"/>
                  </a:lnTo>
                  <a:lnTo>
                    <a:pt x="159" y="90"/>
                  </a:lnTo>
                  <a:lnTo>
                    <a:pt x="165" y="90"/>
                  </a:lnTo>
                  <a:lnTo>
                    <a:pt x="167" y="90"/>
                  </a:lnTo>
                  <a:lnTo>
                    <a:pt x="171" y="90"/>
                  </a:lnTo>
                  <a:lnTo>
                    <a:pt x="175" y="90"/>
                  </a:lnTo>
                  <a:lnTo>
                    <a:pt x="179" y="91"/>
                  </a:lnTo>
                  <a:lnTo>
                    <a:pt x="182" y="91"/>
                  </a:lnTo>
                  <a:lnTo>
                    <a:pt x="188" y="92"/>
                  </a:lnTo>
                  <a:lnTo>
                    <a:pt x="191" y="92"/>
                  </a:lnTo>
                  <a:lnTo>
                    <a:pt x="198" y="93"/>
                  </a:lnTo>
                  <a:lnTo>
                    <a:pt x="201" y="93"/>
                  </a:lnTo>
                  <a:lnTo>
                    <a:pt x="206" y="95"/>
                  </a:lnTo>
                  <a:lnTo>
                    <a:pt x="211" y="95"/>
                  </a:lnTo>
                  <a:lnTo>
                    <a:pt x="218" y="97"/>
                  </a:lnTo>
                  <a:lnTo>
                    <a:pt x="223" y="98"/>
                  </a:lnTo>
                  <a:lnTo>
                    <a:pt x="229" y="100"/>
                  </a:lnTo>
                  <a:lnTo>
                    <a:pt x="234" y="101"/>
                  </a:lnTo>
                  <a:lnTo>
                    <a:pt x="240" y="103"/>
                  </a:lnTo>
                  <a:lnTo>
                    <a:pt x="245" y="105"/>
                  </a:lnTo>
                  <a:lnTo>
                    <a:pt x="252" y="107"/>
                  </a:lnTo>
                  <a:lnTo>
                    <a:pt x="258" y="108"/>
                  </a:lnTo>
                  <a:lnTo>
                    <a:pt x="263" y="112"/>
                  </a:lnTo>
                  <a:lnTo>
                    <a:pt x="269" y="115"/>
                  </a:lnTo>
                  <a:lnTo>
                    <a:pt x="275" y="117"/>
                  </a:lnTo>
                  <a:lnTo>
                    <a:pt x="281" y="121"/>
                  </a:lnTo>
                  <a:lnTo>
                    <a:pt x="287" y="125"/>
                  </a:lnTo>
                  <a:lnTo>
                    <a:pt x="293" y="127"/>
                  </a:lnTo>
                  <a:lnTo>
                    <a:pt x="298" y="131"/>
                  </a:lnTo>
                  <a:lnTo>
                    <a:pt x="303" y="135"/>
                  </a:lnTo>
                  <a:lnTo>
                    <a:pt x="309" y="139"/>
                  </a:lnTo>
                  <a:lnTo>
                    <a:pt x="314" y="142"/>
                  </a:lnTo>
                  <a:lnTo>
                    <a:pt x="319" y="147"/>
                  </a:lnTo>
                  <a:lnTo>
                    <a:pt x="324" y="152"/>
                  </a:lnTo>
                  <a:lnTo>
                    <a:pt x="330" y="157"/>
                  </a:lnTo>
                  <a:lnTo>
                    <a:pt x="335" y="162"/>
                  </a:lnTo>
                  <a:lnTo>
                    <a:pt x="340" y="167"/>
                  </a:lnTo>
                  <a:lnTo>
                    <a:pt x="343" y="172"/>
                  </a:lnTo>
                  <a:lnTo>
                    <a:pt x="348" y="179"/>
                  </a:lnTo>
                  <a:lnTo>
                    <a:pt x="352" y="184"/>
                  </a:lnTo>
                  <a:lnTo>
                    <a:pt x="357" y="191"/>
                  </a:lnTo>
                  <a:lnTo>
                    <a:pt x="358" y="194"/>
                  </a:lnTo>
                  <a:lnTo>
                    <a:pt x="361" y="196"/>
                  </a:lnTo>
                  <a:lnTo>
                    <a:pt x="362" y="200"/>
                  </a:lnTo>
                  <a:lnTo>
                    <a:pt x="365" y="204"/>
                  </a:lnTo>
                  <a:lnTo>
                    <a:pt x="368" y="210"/>
                  </a:lnTo>
                  <a:lnTo>
                    <a:pt x="372" y="216"/>
                  </a:lnTo>
                  <a:lnTo>
                    <a:pt x="374" y="219"/>
                  </a:lnTo>
                  <a:lnTo>
                    <a:pt x="375" y="223"/>
                  </a:lnTo>
                  <a:lnTo>
                    <a:pt x="377" y="227"/>
                  </a:lnTo>
                  <a:lnTo>
                    <a:pt x="379" y="230"/>
                  </a:lnTo>
                  <a:lnTo>
                    <a:pt x="380" y="233"/>
                  </a:lnTo>
                  <a:lnTo>
                    <a:pt x="381" y="237"/>
                  </a:lnTo>
                  <a:lnTo>
                    <a:pt x="382" y="240"/>
                  </a:lnTo>
                  <a:lnTo>
                    <a:pt x="385" y="244"/>
                  </a:lnTo>
                  <a:lnTo>
                    <a:pt x="385" y="248"/>
                  </a:lnTo>
                  <a:lnTo>
                    <a:pt x="387" y="250"/>
                  </a:lnTo>
                  <a:lnTo>
                    <a:pt x="389" y="254"/>
                  </a:lnTo>
                  <a:lnTo>
                    <a:pt x="390" y="259"/>
                  </a:lnTo>
                  <a:lnTo>
                    <a:pt x="391" y="262"/>
                  </a:lnTo>
                  <a:lnTo>
                    <a:pt x="392" y="265"/>
                  </a:lnTo>
                  <a:lnTo>
                    <a:pt x="394" y="269"/>
                  </a:lnTo>
                  <a:lnTo>
                    <a:pt x="395" y="273"/>
                  </a:lnTo>
                  <a:lnTo>
                    <a:pt x="395" y="277"/>
                  </a:lnTo>
                  <a:lnTo>
                    <a:pt x="396" y="281"/>
                  </a:lnTo>
                  <a:lnTo>
                    <a:pt x="397" y="284"/>
                  </a:lnTo>
                  <a:lnTo>
                    <a:pt x="399" y="288"/>
                  </a:lnTo>
                  <a:lnTo>
                    <a:pt x="400" y="292"/>
                  </a:lnTo>
                  <a:lnTo>
                    <a:pt x="400" y="296"/>
                  </a:lnTo>
                  <a:lnTo>
                    <a:pt x="401" y="299"/>
                  </a:lnTo>
                  <a:lnTo>
                    <a:pt x="402" y="304"/>
                  </a:lnTo>
                  <a:lnTo>
                    <a:pt x="402" y="307"/>
                  </a:lnTo>
                  <a:lnTo>
                    <a:pt x="404" y="312"/>
                  </a:lnTo>
                  <a:lnTo>
                    <a:pt x="404" y="316"/>
                  </a:lnTo>
                  <a:lnTo>
                    <a:pt x="405" y="319"/>
                  </a:lnTo>
                  <a:lnTo>
                    <a:pt x="405" y="323"/>
                  </a:lnTo>
                  <a:lnTo>
                    <a:pt x="406" y="327"/>
                  </a:lnTo>
                  <a:lnTo>
                    <a:pt x="406" y="331"/>
                  </a:lnTo>
                  <a:lnTo>
                    <a:pt x="406" y="336"/>
                  </a:lnTo>
                  <a:lnTo>
                    <a:pt x="406" y="338"/>
                  </a:lnTo>
                  <a:lnTo>
                    <a:pt x="406" y="343"/>
                  </a:lnTo>
                  <a:lnTo>
                    <a:pt x="406" y="347"/>
                  </a:lnTo>
                  <a:lnTo>
                    <a:pt x="406" y="351"/>
                  </a:lnTo>
                  <a:lnTo>
                    <a:pt x="406" y="355"/>
                  </a:lnTo>
                  <a:lnTo>
                    <a:pt x="406" y="360"/>
                  </a:lnTo>
                  <a:lnTo>
                    <a:pt x="406" y="363"/>
                  </a:lnTo>
                  <a:lnTo>
                    <a:pt x="406" y="367"/>
                  </a:lnTo>
                  <a:lnTo>
                    <a:pt x="406" y="371"/>
                  </a:lnTo>
                  <a:lnTo>
                    <a:pt x="406" y="375"/>
                  </a:lnTo>
                  <a:lnTo>
                    <a:pt x="406" y="380"/>
                  </a:lnTo>
                  <a:lnTo>
                    <a:pt x="407" y="384"/>
                  </a:lnTo>
                  <a:lnTo>
                    <a:pt x="406" y="387"/>
                  </a:lnTo>
                  <a:lnTo>
                    <a:pt x="406" y="392"/>
                  </a:lnTo>
                  <a:lnTo>
                    <a:pt x="406" y="396"/>
                  </a:lnTo>
                  <a:lnTo>
                    <a:pt x="406" y="401"/>
                  </a:lnTo>
                  <a:lnTo>
                    <a:pt x="406" y="405"/>
                  </a:lnTo>
                  <a:lnTo>
                    <a:pt x="406" y="409"/>
                  </a:lnTo>
                  <a:lnTo>
                    <a:pt x="406" y="414"/>
                  </a:lnTo>
                  <a:lnTo>
                    <a:pt x="406" y="417"/>
                  </a:lnTo>
                  <a:lnTo>
                    <a:pt x="405" y="423"/>
                  </a:lnTo>
                  <a:lnTo>
                    <a:pt x="405" y="428"/>
                  </a:lnTo>
                  <a:lnTo>
                    <a:pt x="405" y="431"/>
                  </a:lnTo>
                  <a:lnTo>
                    <a:pt x="405" y="436"/>
                  </a:lnTo>
                  <a:lnTo>
                    <a:pt x="404" y="440"/>
                  </a:lnTo>
                  <a:lnTo>
                    <a:pt x="404" y="445"/>
                  </a:lnTo>
                  <a:lnTo>
                    <a:pt x="404" y="449"/>
                  </a:lnTo>
                  <a:lnTo>
                    <a:pt x="404" y="454"/>
                  </a:lnTo>
                  <a:lnTo>
                    <a:pt x="404" y="458"/>
                  </a:lnTo>
                  <a:lnTo>
                    <a:pt x="404" y="463"/>
                  </a:lnTo>
                  <a:lnTo>
                    <a:pt x="402" y="466"/>
                  </a:lnTo>
                  <a:lnTo>
                    <a:pt x="402" y="472"/>
                  </a:lnTo>
                  <a:lnTo>
                    <a:pt x="402" y="475"/>
                  </a:lnTo>
                  <a:lnTo>
                    <a:pt x="402" y="480"/>
                  </a:lnTo>
                  <a:lnTo>
                    <a:pt x="402" y="484"/>
                  </a:lnTo>
                  <a:lnTo>
                    <a:pt x="402" y="489"/>
                  </a:lnTo>
                  <a:lnTo>
                    <a:pt x="401" y="494"/>
                  </a:lnTo>
                  <a:lnTo>
                    <a:pt x="401" y="498"/>
                  </a:lnTo>
                  <a:lnTo>
                    <a:pt x="401" y="503"/>
                  </a:lnTo>
                  <a:lnTo>
                    <a:pt x="401" y="508"/>
                  </a:lnTo>
                  <a:lnTo>
                    <a:pt x="401" y="512"/>
                  </a:lnTo>
                  <a:lnTo>
                    <a:pt x="401" y="517"/>
                  </a:lnTo>
                  <a:lnTo>
                    <a:pt x="401" y="522"/>
                  </a:lnTo>
                  <a:lnTo>
                    <a:pt x="401" y="527"/>
                  </a:lnTo>
                  <a:lnTo>
                    <a:pt x="401" y="531"/>
                  </a:lnTo>
                  <a:lnTo>
                    <a:pt x="401" y="536"/>
                  </a:lnTo>
                  <a:lnTo>
                    <a:pt x="401" y="541"/>
                  </a:lnTo>
                  <a:lnTo>
                    <a:pt x="401" y="546"/>
                  </a:lnTo>
                  <a:lnTo>
                    <a:pt x="401" y="551"/>
                  </a:lnTo>
                  <a:lnTo>
                    <a:pt x="401" y="554"/>
                  </a:lnTo>
                  <a:lnTo>
                    <a:pt x="401" y="559"/>
                  </a:lnTo>
                  <a:lnTo>
                    <a:pt x="402" y="564"/>
                  </a:lnTo>
                  <a:lnTo>
                    <a:pt x="402" y="570"/>
                  </a:lnTo>
                  <a:lnTo>
                    <a:pt x="402" y="575"/>
                  </a:lnTo>
                  <a:lnTo>
                    <a:pt x="404" y="580"/>
                  </a:lnTo>
                  <a:lnTo>
                    <a:pt x="404" y="585"/>
                  </a:lnTo>
                  <a:lnTo>
                    <a:pt x="404" y="590"/>
                  </a:lnTo>
                  <a:lnTo>
                    <a:pt x="405" y="595"/>
                  </a:lnTo>
                  <a:lnTo>
                    <a:pt x="406" y="600"/>
                  </a:lnTo>
                  <a:lnTo>
                    <a:pt x="406" y="605"/>
                  </a:lnTo>
                  <a:lnTo>
                    <a:pt x="406" y="610"/>
                  </a:lnTo>
                  <a:lnTo>
                    <a:pt x="407" y="615"/>
                  </a:lnTo>
                  <a:lnTo>
                    <a:pt x="409" y="619"/>
                  </a:lnTo>
                  <a:lnTo>
                    <a:pt x="410" y="625"/>
                  </a:lnTo>
                  <a:lnTo>
                    <a:pt x="410" y="630"/>
                  </a:lnTo>
                  <a:lnTo>
                    <a:pt x="411" y="634"/>
                  </a:lnTo>
                  <a:lnTo>
                    <a:pt x="412" y="639"/>
                  </a:lnTo>
                  <a:lnTo>
                    <a:pt x="414" y="644"/>
                  </a:lnTo>
                  <a:lnTo>
                    <a:pt x="414" y="649"/>
                  </a:lnTo>
                  <a:lnTo>
                    <a:pt x="415" y="654"/>
                  </a:lnTo>
                  <a:lnTo>
                    <a:pt x="416" y="657"/>
                  </a:lnTo>
                  <a:lnTo>
                    <a:pt x="417" y="664"/>
                  </a:lnTo>
                  <a:lnTo>
                    <a:pt x="417" y="668"/>
                  </a:lnTo>
                  <a:lnTo>
                    <a:pt x="420" y="673"/>
                  </a:lnTo>
                  <a:lnTo>
                    <a:pt x="420" y="676"/>
                  </a:lnTo>
                  <a:lnTo>
                    <a:pt x="423" y="683"/>
                  </a:lnTo>
                  <a:lnTo>
                    <a:pt x="423" y="686"/>
                  </a:lnTo>
                  <a:lnTo>
                    <a:pt x="424" y="691"/>
                  </a:lnTo>
                  <a:lnTo>
                    <a:pt x="425" y="695"/>
                  </a:lnTo>
                  <a:lnTo>
                    <a:pt x="426" y="700"/>
                  </a:lnTo>
                  <a:lnTo>
                    <a:pt x="429" y="704"/>
                  </a:lnTo>
                  <a:lnTo>
                    <a:pt x="429" y="709"/>
                  </a:lnTo>
                  <a:lnTo>
                    <a:pt x="430" y="713"/>
                  </a:lnTo>
                  <a:lnTo>
                    <a:pt x="433" y="718"/>
                  </a:lnTo>
                  <a:lnTo>
                    <a:pt x="433" y="722"/>
                  </a:lnTo>
                  <a:lnTo>
                    <a:pt x="434" y="727"/>
                  </a:lnTo>
                  <a:lnTo>
                    <a:pt x="435" y="730"/>
                  </a:lnTo>
                  <a:lnTo>
                    <a:pt x="438" y="734"/>
                  </a:lnTo>
                  <a:lnTo>
                    <a:pt x="438" y="738"/>
                  </a:lnTo>
                  <a:lnTo>
                    <a:pt x="439" y="742"/>
                  </a:lnTo>
                  <a:lnTo>
                    <a:pt x="440" y="747"/>
                  </a:lnTo>
                  <a:lnTo>
                    <a:pt x="443" y="750"/>
                  </a:lnTo>
                  <a:lnTo>
                    <a:pt x="443" y="754"/>
                  </a:lnTo>
                  <a:lnTo>
                    <a:pt x="444" y="758"/>
                  </a:lnTo>
                  <a:lnTo>
                    <a:pt x="445" y="762"/>
                  </a:lnTo>
                  <a:lnTo>
                    <a:pt x="446" y="764"/>
                  </a:lnTo>
                  <a:lnTo>
                    <a:pt x="448" y="768"/>
                  </a:lnTo>
                  <a:lnTo>
                    <a:pt x="449" y="772"/>
                  </a:lnTo>
                  <a:lnTo>
                    <a:pt x="449" y="774"/>
                  </a:lnTo>
                  <a:lnTo>
                    <a:pt x="451" y="778"/>
                  </a:lnTo>
                  <a:lnTo>
                    <a:pt x="453" y="783"/>
                  </a:lnTo>
                  <a:lnTo>
                    <a:pt x="455" y="789"/>
                  </a:lnTo>
                  <a:lnTo>
                    <a:pt x="456" y="794"/>
                  </a:lnTo>
                  <a:lnTo>
                    <a:pt x="459" y="799"/>
                  </a:lnTo>
                  <a:lnTo>
                    <a:pt x="460" y="803"/>
                  </a:lnTo>
                  <a:lnTo>
                    <a:pt x="461" y="807"/>
                  </a:lnTo>
                  <a:lnTo>
                    <a:pt x="463" y="809"/>
                  </a:lnTo>
                  <a:lnTo>
                    <a:pt x="464" y="812"/>
                  </a:lnTo>
                  <a:lnTo>
                    <a:pt x="465" y="816"/>
                  </a:lnTo>
                  <a:lnTo>
                    <a:pt x="467" y="818"/>
                  </a:lnTo>
                  <a:lnTo>
                    <a:pt x="436" y="846"/>
                  </a:lnTo>
                  <a:lnTo>
                    <a:pt x="421" y="825"/>
                  </a:lnTo>
                  <a:lnTo>
                    <a:pt x="420" y="823"/>
                  </a:lnTo>
                  <a:lnTo>
                    <a:pt x="419" y="822"/>
                  </a:lnTo>
                  <a:lnTo>
                    <a:pt x="416" y="820"/>
                  </a:lnTo>
                  <a:lnTo>
                    <a:pt x="414" y="817"/>
                  </a:lnTo>
                  <a:lnTo>
                    <a:pt x="410" y="812"/>
                  </a:lnTo>
                  <a:lnTo>
                    <a:pt x="406" y="807"/>
                  </a:lnTo>
                  <a:lnTo>
                    <a:pt x="404" y="803"/>
                  </a:lnTo>
                  <a:lnTo>
                    <a:pt x="401" y="799"/>
                  </a:lnTo>
                  <a:lnTo>
                    <a:pt x="399" y="797"/>
                  </a:lnTo>
                  <a:lnTo>
                    <a:pt x="397" y="793"/>
                  </a:lnTo>
                  <a:lnTo>
                    <a:pt x="395" y="788"/>
                  </a:lnTo>
                  <a:lnTo>
                    <a:pt x="391" y="783"/>
                  </a:lnTo>
                  <a:lnTo>
                    <a:pt x="389" y="778"/>
                  </a:lnTo>
                  <a:lnTo>
                    <a:pt x="386" y="773"/>
                  </a:lnTo>
                  <a:lnTo>
                    <a:pt x="384" y="767"/>
                  </a:lnTo>
                  <a:lnTo>
                    <a:pt x="381" y="760"/>
                  </a:lnTo>
                  <a:lnTo>
                    <a:pt x="377" y="754"/>
                  </a:lnTo>
                  <a:lnTo>
                    <a:pt x="375" y="748"/>
                  </a:lnTo>
                  <a:lnTo>
                    <a:pt x="374" y="744"/>
                  </a:lnTo>
                  <a:lnTo>
                    <a:pt x="372" y="740"/>
                  </a:lnTo>
                  <a:lnTo>
                    <a:pt x="371" y="737"/>
                  </a:lnTo>
                  <a:lnTo>
                    <a:pt x="370" y="733"/>
                  </a:lnTo>
                  <a:lnTo>
                    <a:pt x="367" y="729"/>
                  </a:lnTo>
                  <a:lnTo>
                    <a:pt x="366" y="725"/>
                  </a:lnTo>
                  <a:lnTo>
                    <a:pt x="365" y="720"/>
                  </a:lnTo>
                  <a:lnTo>
                    <a:pt x="363" y="718"/>
                  </a:lnTo>
                  <a:lnTo>
                    <a:pt x="362" y="713"/>
                  </a:lnTo>
                  <a:lnTo>
                    <a:pt x="361" y="708"/>
                  </a:lnTo>
                  <a:lnTo>
                    <a:pt x="360" y="704"/>
                  </a:lnTo>
                  <a:lnTo>
                    <a:pt x="358" y="700"/>
                  </a:lnTo>
                  <a:lnTo>
                    <a:pt x="357" y="695"/>
                  </a:lnTo>
                  <a:lnTo>
                    <a:pt x="356" y="690"/>
                  </a:lnTo>
                  <a:lnTo>
                    <a:pt x="355" y="685"/>
                  </a:lnTo>
                  <a:lnTo>
                    <a:pt x="355" y="681"/>
                  </a:lnTo>
                  <a:lnTo>
                    <a:pt x="352" y="675"/>
                  </a:lnTo>
                  <a:lnTo>
                    <a:pt x="351" y="670"/>
                  </a:lnTo>
                  <a:lnTo>
                    <a:pt x="351" y="665"/>
                  </a:lnTo>
                  <a:lnTo>
                    <a:pt x="350" y="660"/>
                  </a:lnTo>
                  <a:lnTo>
                    <a:pt x="348" y="654"/>
                  </a:lnTo>
                  <a:lnTo>
                    <a:pt x="347" y="649"/>
                  </a:lnTo>
                  <a:lnTo>
                    <a:pt x="346" y="642"/>
                  </a:lnTo>
                  <a:lnTo>
                    <a:pt x="346" y="637"/>
                  </a:lnTo>
                  <a:lnTo>
                    <a:pt x="343" y="631"/>
                  </a:lnTo>
                  <a:lnTo>
                    <a:pt x="343" y="626"/>
                  </a:lnTo>
                  <a:lnTo>
                    <a:pt x="342" y="620"/>
                  </a:lnTo>
                  <a:lnTo>
                    <a:pt x="341" y="615"/>
                  </a:lnTo>
                  <a:lnTo>
                    <a:pt x="340" y="608"/>
                  </a:lnTo>
                  <a:lnTo>
                    <a:pt x="340" y="602"/>
                  </a:lnTo>
                  <a:lnTo>
                    <a:pt x="338" y="596"/>
                  </a:lnTo>
                  <a:lnTo>
                    <a:pt x="338" y="591"/>
                  </a:lnTo>
                  <a:lnTo>
                    <a:pt x="337" y="585"/>
                  </a:lnTo>
                  <a:lnTo>
                    <a:pt x="337" y="578"/>
                  </a:lnTo>
                  <a:lnTo>
                    <a:pt x="336" y="572"/>
                  </a:lnTo>
                  <a:lnTo>
                    <a:pt x="335" y="566"/>
                  </a:lnTo>
                  <a:lnTo>
                    <a:pt x="333" y="559"/>
                  </a:lnTo>
                  <a:lnTo>
                    <a:pt x="333" y="553"/>
                  </a:lnTo>
                  <a:lnTo>
                    <a:pt x="332" y="548"/>
                  </a:lnTo>
                  <a:lnTo>
                    <a:pt x="332" y="542"/>
                  </a:lnTo>
                  <a:lnTo>
                    <a:pt x="331" y="536"/>
                  </a:lnTo>
                  <a:lnTo>
                    <a:pt x="330" y="529"/>
                  </a:lnTo>
                  <a:lnTo>
                    <a:pt x="330" y="523"/>
                  </a:lnTo>
                  <a:lnTo>
                    <a:pt x="328" y="517"/>
                  </a:lnTo>
                  <a:lnTo>
                    <a:pt x="327" y="510"/>
                  </a:lnTo>
                  <a:lnTo>
                    <a:pt x="327" y="504"/>
                  </a:lnTo>
                  <a:lnTo>
                    <a:pt x="326" y="498"/>
                  </a:lnTo>
                  <a:lnTo>
                    <a:pt x="326" y="492"/>
                  </a:lnTo>
                  <a:lnTo>
                    <a:pt x="324" y="485"/>
                  </a:lnTo>
                  <a:lnTo>
                    <a:pt x="323" y="479"/>
                  </a:lnTo>
                  <a:lnTo>
                    <a:pt x="322" y="473"/>
                  </a:lnTo>
                  <a:lnTo>
                    <a:pt x="321" y="466"/>
                  </a:lnTo>
                  <a:lnTo>
                    <a:pt x="319" y="460"/>
                  </a:lnTo>
                  <a:lnTo>
                    <a:pt x="319" y="454"/>
                  </a:lnTo>
                  <a:lnTo>
                    <a:pt x="318" y="448"/>
                  </a:lnTo>
                  <a:lnTo>
                    <a:pt x="318" y="441"/>
                  </a:lnTo>
                  <a:lnTo>
                    <a:pt x="316" y="435"/>
                  </a:lnTo>
                  <a:lnTo>
                    <a:pt x="316" y="429"/>
                  </a:lnTo>
                  <a:lnTo>
                    <a:pt x="313" y="424"/>
                  </a:lnTo>
                  <a:lnTo>
                    <a:pt x="313" y="417"/>
                  </a:lnTo>
                  <a:lnTo>
                    <a:pt x="312" y="411"/>
                  </a:lnTo>
                  <a:lnTo>
                    <a:pt x="311" y="405"/>
                  </a:lnTo>
                  <a:lnTo>
                    <a:pt x="309" y="400"/>
                  </a:lnTo>
                  <a:lnTo>
                    <a:pt x="308" y="394"/>
                  </a:lnTo>
                  <a:lnTo>
                    <a:pt x="307" y="389"/>
                  </a:lnTo>
                  <a:lnTo>
                    <a:pt x="306" y="382"/>
                  </a:lnTo>
                  <a:lnTo>
                    <a:pt x="304" y="376"/>
                  </a:lnTo>
                  <a:lnTo>
                    <a:pt x="303" y="371"/>
                  </a:lnTo>
                  <a:lnTo>
                    <a:pt x="301" y="366"/>
                  </a:lnTo>
                  <a:lnTo>
                    <a:pt x="299" y="360"/>
                  </a:lnTo>
                  <a:lnTo>
                    <a:pt x="298" y="355"/>
                  </a:lnTo>
                  <a:lnTo>
                    <a:pt x="297" y="350"/>
                  </a:lnTo>
                  <a:lnTo>
                    <a:pt x="294" y="345"/>
                  </a:lnTo>
                  <a:lnTo>
                    <a:pt x="293" y="340"/>
                  </a:lnTo>
                  <a:lnTo>
                    <a:pt x="291" y="335"/>
                  </a:lnTo>
                  <a:lnTo>
                    <a:pt x="289" y="330"/>
                  </a:lnTo>
                  <a:lnTo>
                    <a:pt x="287" y="325"/>
                  </a:lnTo>
                  <a:lnTo>
                    <a:pt x="286" y="321"/>
                  </a:lnTo>
                  <a:lnTo>
                    <a:pt x="284" y="316"/>
                  </a:lnTo>
                  <a:lnTo>
                    <a:pt x="282" y="312"/>
                  </a:lnTo>
                  <a:lnTo>
                    <a:pt x="279" y="306"/>
                  </a:lnTo>
                  <a:lnTo>
                    <a:pt x="277" y="302"/>
                  </a:lnTo>
                  <a:lnTo>
                    <a:pt x="274" y="297"/>
                  </a:lnTo>
                  <a:lnTo>
                    <a:pt x="272" y="293"/>
                  </a:lnTo>
                  <a:lnTo>
                    <a:pt x="269" y="289"/>
                  </a:lnTo>
                  <a:lnTo>
                    <a:pt x="267" y="284"/>
                  </a:lnTo>
                  <a:lnTo>
                    <a:pt x="264" y="282"/>
                  </a:lnTo>
                  <a:lnTo>
                    <a:pt x="262" y="278"/>
                  </a:lnTo>
                  <a:lnTo>
                    <a:pt x="259" y="273"/>
                  </a:lnTo>
                  <a:lnTo>
                    <a:pt x="255" y="270"/>
                  </a:lnTo>
                  <a:lnTo>
                    <a:pt x="253" y="267"/>
                  </a:lnTo>
                  <a:lnTo>
                    <a:pt x="250" y="263"/>
                  </a:lnTo>
                  <a:lnTo>
                    <a:pt x="245" y="257"/>
                  </a:lnTo>
                  <a:lnTo>
                    <a:pt x="240" y="250"/>
                  </a:lnTo>
                  <a:lnTo>
                    <a:pt x="233" y="244"/>
                  </a:lnTo>
                  <a:lnTo>
                    <a:pt x="228" y="238"/>
                  </a:lnTo>
                  <a:lnTo>
                    <a:pt x="221" y="233"/>
                  </a:lnTo>
                  <a:lnTo>
                    <a:pt x="216" y="228"/>
                  </a:lnTo>
                  <a:lnTo>
                    <a:pt x="210" y="224"/>
                  </a:lnTo>
                  <a:lnTo>
                    <a:pt x="204" y="219"/>
                  </a:lnTo>
                  <a:lnTo>
                    <a:pt x="199" y="215"/>
                  </a:lnTo>
                  <a:lnTo>
                    <a:pt x="194" y="213"/>
                  </a:lnTo>
                  <a:lnTo>
                    <a:pt x="188" y="208"/>
                  </a:lnTo>
                  <a:lnTo>
                    <a:pt x="182" y="205"/>
                  </a:lnTo>
                  <a:lnTo>
                    <a:pt x="176" y="201"/>
                  </a:lnTo>
                  <a:lnTo>
                    <a:pt x="172" y="199"/>
                  </a:lnTo>
                  <a:lnTo>
                    <a:pt x="167" y="196"/>
                  </a:lnTo>
                  <a:lnTo>
                    <a:pt x="164" y="194"/>
                  </a:lnTo>
                  <a:lnTo>
                    <a:pt x="160" y="193"/>
                  </a:lnTo>
                  <a:lnTo>
                    <a:pt x="156" y="191"/>
                  </a:lnTo>
                  <a:lnTo>
                    <a:pt x="152" y="190"/>
                  </a:lnTo>
                  <a:lnTo>
                    <a:pt x="150" y="189"/>
                  </a:lnTo>
                  <a:lnTo>
                    <a:pt x="146" y="188"/>
                  </a:lnTo>
                  <a:lnTo>
                    <a:pt x="145" y="186"/>
                  </a:lnTo>
                  <a:lnTo>
                    <a:pt x="141" y="18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0" name="Freeform 97"/>
            <p:cNvSpPr>
              <a:spLocks/>
            </p:cNvSpPr>
            <p:nvPr/>
          </p:nvSpPr>
          <p:spPr bwMode="auto">
            <a:xfrm>
              <a:off x="3779" y="1393"/>
              <a:ext cx="301" cy="664"/>
            </a:xfrm>
            <a:custGeom>
              <a:avLst/>
              <a:gdLst>
                <a:gd name="T0" fmla="*/ 7 w 301"/>
                <a:gd name="T1" fmla="*/ 7 h 664"/>
                <a:gd name="T2" fmla="*/ 26 w 301"/>
                <a:gd name="T3" fmla="*/ 3 h 664"/>
                <a:gd name="T4" fmla="*/ 44 w 301"/>
                <a:gd name="T5" fmla="*/ 0 h 664"/>
                <a:gd name="T6" fmla="*/ 64 w 301"/>
                <a:gd name="T7" fmla="*/ 0 h 664"/>
                <a:gd name="T8" fmla="*/ 87 w 301"/>
                <a:gd name="T9" fmla="*/ 4 h 664"/>
                <a:gd name="T10" fmla="*/ 108 w 301"/>
                <a:gd name="T11" fmla="*/ 11 h 664"/>
                <a:gd name="T12" fmla="*/ 131 w 301"/>
                <a:gd name="T13" fmla="*/ 23 h 664"/>
                <a:gd name="T14" fmla="*/ 151 w 301"/>
                <a:gd name="T15" fmla="*/ 41 h 664"/>
                <a:gd name="T16" fmla="*/ 169 w 301"/>
                <a:gd name="T17" fmla="*/ 61 h 664"/>
                <a:gd name="T18" fmla="*/ 186 w 301"/>
                <a:gd name="T19" fmla="*/ 87 h 664"/>
                <a:gd name="T20" fmla="*/ 197 w 301"/>
                <a:gd name="T21" fmla="*/ 110 h 664"/>
                <a:gd name="T22" fmla="*/ 205 w 301"/>
                <a:gd name="T23" fmla="*/ 132 h 664"/>
                <a:gd name="T24" fmla="*/ 210 w 301"/>
                <a:gd name="T25" fmla="*/ 150 h 664"/>
                <a:gd name="T26" fmla="*/ 212 w 301"/>
                <a:gd name="T27" fmla="*/ 168 h 664"/>
                <a:gd name="T28" fmla="*/ 215 w 301"/>
                <a:gd name="T29" fmla="*/ 186 h 664"/>
                <a:gd name="T30" fmla="*/ 216 w 301"/>
                <a:gd name="T31" fmla="*/ 205 h 664"/>
                <a:gd name="T32" fmla="*/ 217 w 301"/>
                <a:gd name="T33" fmla="*/ 225 h 664"/>
                <a:gd name="T34" fmla="*/ 217 w 301"/>
                <a:gd name="T35" fmla="*/ 247 h 664"/>
                <a:gd name="T36" fmla="*/ 218 w 301"/>
                <a:gd name="T37" fmla="*/ 269 h 664"/>
                <a:gd name="T38" fmla="*/ 218 w 301"/>
                <a:gd name="T39" fmla="*/ 291 h 664"/>
                <a:gd name="T40" fmla="*/ 220 w 301"/>
                <a:gd name="T41" fmla="*/ 313 h 664"/>
                <a:gd name="T42" fmla="*/ 221 w 301"/>
                <a:gd name="T43" fmla="*/ 337 h 664"/>
                <a:gd name="T44" fmla="*/ 222 w 301"/>
                <a:gd name="T45" fmla="*/ 362 h 664"/>
                <a:gd name="T46" fmla="*/ 224 w 301"/>
                <a:gd name="T47" fmla="*/ 386 h 664"/>
                <a:gd name="T48" fmla="*/ 229 w 301"/>
                <a:gd name="T49" fmla="*/ 411 h 664"/>
                <a:gd name="T50" fmla="*/ 232 w 301"/>
                <a:gd name="T51" fmla="*/ 436 h 664"/>
                <a:gd name="T52" fmla="*/ 237 w 301"/>
                <a:gd name="T53" fmla="*/ 463 h 664"/>
                <a:gd name="T54" fmla="*/ 244 w 301"/>
                <a:gd name="T55" fmla="*/ 487 h 664"/>
                <a:gd name="T56" fmla="*/ 250 w 301"/>
                <a:gd name="T57" fmla="*/ 513 h 664"/>
                <a:gd name="T58" fmla="*/ 257 w 301"/>
                <a:gd name="T59" fmla="*/ 536 h 664"/>
                <a:gd name="T60" fmla="*/ 266 w 301"/>
                <a:gd name="T61" fmla="*/ 560 h 664"/>
                <a:gd name="T62" fmla="*/ 274 w 301"/>
                <a:gd name="T63" fmla="*/ 581 h 664"/>
                <a:gd name="T64" fmla="*/ 280 w 301"/>
                <a:gd name="T65" fmla="*/ 601 h 664"/>
                <a:gd name="T66" fmla="*/ 286 w 301"/>
                <a:gd name="T67" fmla="*/ 617 h 664"/>
                <a:gd name="T68" fmla="*/ 296 w 301"/>
                <a:gd name="T69" fmla="*/ 640 h 664"/>
                <a:gd name="T70" fmla="*/ 276 w 301"/>
                <a:gd name="T71" fmla="*/ 664 h 664"/>
                <a:gd name="T72" fmla="*/ 265 w 301"/>
                <a:gd name="T73" fmla="*/ 654 h 664"/>
                <a:gd name="T74" fmla="*/ 251 w 301"/>
                <a:gd name="T75" fmla="*/ 635 h 664"/>
                <a:gd name="T76" fmla="*/ 236 w 301"/>
                <a:gd name="T77" fmla="*/ 611 h 664"/>
                <a:gd name="T78" fmla="*/ 225 w 301"/>
                <a:gd name="T79" fmla="*/ 586 h 664"/>
                <a:gd name="T80" fmla="*/ 218 w 301"/>
                <a:gd name="T81" fmla="*/ 567 h 664"/>
                <a:gd name="T82" fmla="*/ 212 w 301"/>
                <a:gd name="T83" fmla="*/ 547 h 664"/>
                <a:gd name="T84" fmla="*/ 207 w 301"/>
                <a:gd name="T85" fmla="*/ 523 h 664"/>
                <a:gd name="T86" fmla="*/ 202 w 301"/>
                <a:gd name="T87" fmla="*/ 496 h 664"/>
                <a:gd name="T88" fmla="*/ 197 w 301"/>
                <a:gd name="T89" fmla="*/ 467 h 664"/>
                <a:gd name="T90" fmla="*/ 195 w 301"/>
                <a:gd name="T91" fmla="*/ 436 h 664"/>
                <a:gd name="T92" fmla="*/ 190 w 301"/>
                <a:gd name="T93" fmla="*/ 404 h 664"/>
                <a:gd name="T94" fmla="*/ 187 w 301"/>
                <a:gd name="T95" fmla="*/ 371 h 664"/>
                <a:gd name="T96" fmla="*/ 183 w 301"/>
                <a:gd name="T97" fmla="*/ 338 h 664"/>
                <a:gd name="T98" fmla="*/ 180 w 301"/>
                <a:gd name="T99" fmla="*/ 306 h 664"/>
                <a:gd name="T100" fmla="*/ 174 w 301"/>
                <a:gd name="T101" fmla="*/ 273 h 664"/>
                <a:gd name="T102" fmla="*/ 168 w 301"/>
                <a:gd name="T103" fmla="*/ 242 h 664"/>
                <a:gd name="T104" fmla="*/ 162 w 301"/>
                <a:gd name="T105" fmla="*/ 210 h 664"/>
                <a:gd name="T106" fmla="*/ 156 w 301"/>
                <a:gd name="T107" fmla="*/ 181 h 664"/>
                <a:gd name="T108" fmla="*/ 146 w 301"/>
                <a:gd name="T109" fmla="*/ 154 h 664"/>
                <a:gd name="T110" fmla="*/ 136 w 301"/>
                <a:gd name="T111" fmla="*/ 130 h 664"/>
                <a:gd name="T112" fmla="*/ 123 w 301"/>
                <a:gd name="T113" fmla="*/ 107 h 664"/>
                <a:gd name="T114" fmla="*/ 109 w 301"/>
                <a:gd name="T115" fmla="*/ 87 h 664"/>
                <a:gd name="T116" fmla="*/ 93 w 301"/>
                <a:gd name="T117" fmla="*/ 68 h 664"/>
                <a:gd name="T118" fmla="*/ 64 w 301"/>
                <a:gd name="T119" fmla="*/ 42 h 664"/>
                <a:gd name="T120" fmla="*/ 36 w 301"/>
                <a:gd name="T121" fmla="*/ 24 h 664"/>
                <a:gd name="T122" fmla="*/ 15 w 301"/>
                <a:gd name="T123" fmla="*/ 16 h 664"/>
                <a:gd name="T124" fmla="*/ 1 w 301"/>
                <a:gd name="T125" fmla="*/ 11 h 66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01"/>
                <a:gd name="T190" fmla="*/ 0 h 664"/>
                <a:gd name="T191" fmla="*/ 301 w 301"/>
                <a:gd name="T192" fmla="*/ 664 h 66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01" h="664">
                  <a:moveTo>
                    <a:pt x="0" y="11"/>
                  </a:moveTo>
                  <a:lnTo>
                    <a:pt x="0" y="9"/>
                  </a:lnTo>
                  <a:lnTo>
                    <a:pt x="2" y="8"/>
                  </a:lnTo>
                  <a:lnTo>
                    <a:pt x="4" y="8"/>
                  </a:lnTo>
                  <a:lnTo>
                    <a:pt x="7" y="7"/>
                  </a:lnTo>
                  <a:lnTo>
                    <a:pt x="12" y="6"/>
                  </a:lnTo>
                  <a:lnTo>
                    <a:pt x="17" y="4"/>
                  </a:lnTo>
                  <a:lnTo>
                    <a:pt x="20" y="4"/>
                  </a:lnTo>
                  <a:lnTo>
                    <a:pt x="22" y="3"/>
                  </a:lnTo>
                  <a:lnTo>
                    <a:pt x="26" y="3"/>
                  </a:lnTo>
                  <a:lnTo>
                    <a:pt x="30" y="3"/>
                  </a:lnTo>
                  <a:lnTo>
                    <a:pt x="32" y="2"/>
                  </a:lnTo>
                  <a:lnTo>
                    <a:pt x="36" y="2"/>
                  </a:lnTo>
                  <a:lnTo>
                    <a:pt x="40" y="0"/>
                  </a:lnTo>
                  <a:lnTo>
                    <a:pt x="44" y="0"/>
                  </a:lnTo>
                  <a:lnTo>
                    <a:pt x="48" y="0"/>
                  </a:lnTo>
                  <a:lnTo>
                    <a:pt x="51" y="0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3" y="2"/>
                  </a:lnTo>
                  <a:lnTo>
                    <a:pt x="78" y="3"/>
                  </a:lnTo>
                  <a:lnTo>
                    <a:pt x="81" y="3"/>
                  </a:lnTo>
                  <a:lnTo>
                    <a:pt x="87" y="4"/>
                  </a:lnTo>
                  <a:lnTo>
                    <a:pt x="90" y="6"/>
                  </a:lnTo>
                  <a:lnTo>
                    <a:pt x="97" y="7"/>
                  </a:lnTo>
                  <a:lnTo>
                    <a:pt x="100" y="8"/>
                  </a:lnTo>
                  <a:lnTo>
                    <a:pt x="104" y="9"/>
                  </a:lnTo>
                  <a:lnTo>
                    <a:pt x="108" y="11"/>
                  </a:lnTo>
                  <a:lnTo>
                    <a:pt x="113" y="13"/>
                  </a:lnTo>
                  <a:lnTo>
                    <a:pt x="117" y="16"/>
                  </a:lnTo>
                  <a:lnTo>
                    <a:pt x="122" y="18"/>
                  </a:lnTo>
                  <a:lnTo>
                    <a:pt x="125" y="19"/>
                  </a:lnTo>
                  <a:lnTo>
                    <a:pt x="131" y="23"/>
                  </a:lnTo>
                  <a:lnTo>
                    <a:pt x="134" y="26"/>
                  </a:lnTo>
                  <a:lnTo>
                    <a:pt x="138" y="29"/>
                  </a:lnTo>
                  <a:lnTo>
                    <a:pt x="142" y="33"/>
                  </a:lnTo>
                  <a:lnTo>
                    <a:pt x="147" y="37"/>
                  </a:lnTo>
                  <a:lnTo>
                    <a:pt x="151" y="41"/>
                  </a:lnTo>
                  <a:lnTo>
                    <a:pt x="154" y="43"/>
                  </a:lnTo>
                  <a:lnTo>
                    <a:pt x="158" y="48"/>
                  </a:lnTo>
                  <a:lnTo>
                    <a:pt x="163" y="53"/>
                  </a:lnTo>
                  <a:lnTo>
                    <a:pt x="167" y="56"/>
                  </a:lnTo>
                  <a:lnTo>
                    <a:pt x="169" y="61"/>
                  </a:lnTo>
                  <a:lnTo>
                    <a:pt x="173" y="66"/>
                  </a:lnTo>
                  <a:lnTo>
                    <a:pt x="177" y="71"/>
                  </a:lnTo>
                  <a:lnTo>
                    <a:pt x="180" y="76"/>
                  </a:lnTo>
                  <a:lnTo>
                    <a:pt x="183" y="81"/>
                  </a:lnTo>
                  <a:lnTo>
                    <a:pt x="186" y="87"/>
                  </a:lnTo>
                  <a:lnTo>
                    <a:pt x="190" y="92"/>
                  </a:lnTo>
                  <a:lnTo>
                    <a:pt x="192" y="98"/>
                  </a:lnTo>
                  <a:lnTo>
                    <a:pt x="195" y="104"/>
                  </a:lnTo>
                  <a:lnTo>
                    <a:pt x="196" y="107"/>
                  </a:lnTo>
                  <a:lnTo>
                    <a:pt x="197" y="110"/>
                  </a:lnTo>
                  <a:lnTo>
                    <a:pt x="198" y="114"/>
                  </a:lnTo>
                  <a:lnTo>
                    <a:pt x="200" y="117"/>
                  </a:lnTo>
                  <a:lnTo>
                    <a:pt x="202" y="122"/>
                  </a:lnTo>
                  <a:lnTo>
                    <a:pt x="205" y="130"/>
                  </a:lnTo>
                  <a:lnTo>
                    <a:pt x="205" y="132"/>
                  </a:lnTo>
                  <a:lnTo>
                    <a:pt x="206" y="136"/>
                  </a:lnTo>
                  <a:lnTo>
                    <a:pt x="207" y="140"/>
                  </a:lnTo>
                  <a:lnTo>
                    <a:pt x="208" y="144"/>
                  </a:lnTo>
                  <a:lnTo>
                    <a:pt x="208" y="146"/>
                  </a:lnTo>
                  <a:lnTo>
                    <a:pt x="210" y="150"/>
                  </a:lnTo>
                  <a:lnTo>
                    <a:pt x="210" y="154"/>
                  </a:lnTo>
                  <a:lnTo>
                    <a:pt x="211" y="156"/>
                  </a:lnTo>
                  <a:lnTo>
                    <a:pt x="211" y="160"/>
                  </a:lnTo>
                  <a:lnTo>
                    <a:pt x="212" y="164"/>
                  </a:lnTo>
                  <a:lnTo>
                    <a:pt x="212" y="168"/>
                  </a:lnTo>
                  <a:lnTo>
                    <a:pt x="213" y="171"/>
                  </a:lnTo>
                  <a:lnTo>
                    <a:pt x="213" y="175"/>
                  </a:lnTo>
                  <a:lnTo>
                    <a:pt x="213" y="179"/>
                  </a:lnTo>
                  <a:lnTo>
                    <a:pt x="213" y="183"/>
                  </a:lnTo>
                  <a:lnTo>
                    <a:pt x="215" y="186"/>
                  </a:lnTo>
                  <a:lnTo>
                    <a:pt x="215" y="189"/>
                  </a:lnTo>
                  <a:lnTo>
                    <a:pt x="215" y="194"/>
                  </a:lnTo>
                  <a:lnTo>
                    <a:pt x="216" y="198"/>
                  </a:lnTo>
                  <a:lnTo>
                    <a:pt x="216" y="202"/>
                  </a:lnTo>
                  <a:lnTo>
                    <a:pt x="216" y="205"/>
                  </a:lnTo>
                  <a:lnTo>
                    <a:pt x="216" y="209"/>
                  </a:lnTo>
                  <a:lnTo>
                    <a:pt x="216" y="213"/>
                  </a:lnTo>
                  <a:lnTo>
                    <a:pt x="217" y="218"/>
                  </a:lnTo>
                  <a:lnTo>
                    <a:pt x="217" y="222"/>
                  </a:lnTo>
                  <a:lnTo>
                    <a:pt x="217" y="225"/>
                  </a:lnTo>
                  <a:lnTo>
                    <a:pt x="217" y="229"/>
                  </a:lnTo>
                  <a:lnTo>
                    <a:pt x="217" y="234"/>
                  </a:lnTo>
                  <a:lnTo>
                    <a:pt x="217" y="238"/>
                  </a:lnTo>
                  <a:lnTo>
                    <a:pt x="217" y="243"/>
                  </a:lnTo>
                  <a:lnTo>
                    <a:pt x="217" y="247"/>
                  </a:lnTo>
                  <a:lnTo>
                    <a:pt x="218" y="252"/>
                  </a:lnTo>
                  <a:lnTo>
                    <a:pt x="218" y="256"/>
                  </a:lnTo>
                  <a:lnTo>
                    <a:pt x="218" y="261"/>
                  </a:lnTo>
                  <a:lnTo>
                    <a:pt x="218" y="264"/>
                  </a:lnTo>
                  <a:lnTo>
                    <a:pt x="218" y="269"/>
                  </a:lnTo>
                  <a:lnTo>
                    <a:pt x="218" y="273"/>
                  </a:lnTo>
                  <a:lnTo>
                    <a:pt x="218" y="278"/>
                  </a:lnTo>
                  <a:lnTo>
                    <a:pt x="218" y="282"/>
                  </a:lnTo>
                  <a:lnTo>
                    <a:pt x="218" y="287"/>
                  </a:lnTo>
                  <a:lnTo>
                    <a:pt x="218" y="291"/>
                  </a:lnTo>
                  <a:lnTo>
                    <a:pt x="218" y="296"/>
                  </a:lnTo>
                  <a:lnTo>
                    <a:pt x="218" y="301"/>
                  </a:lnTo>
                  <a:lnTo>
                    <a:pt x="220" y="305"/>
                  </a:lnTo>
                  <a:lnTo>
                    <a:pt x="220" y="310"/>
                  </a:lnTo>
                  <a:lnTo>
                    <a:pt x="220" y="313"/>
                  </a:lnTo>
                  <a:lnTo>
                    <a:pt x="220" y="318"/>
                  </a:lnTo>
                  <a:lnTo>
                    <a:pt x="220" y="323"/>
                  </a:lnTo>
                  <a:lnTo>
                    <a:pt x="220" y="328"/>
                  </a:lnTo>
                  <a:lnTo>
                    <a:pt x="221" y="333"/>
                  </a:lnTo>
                  <a:lnTo>
                    <a:pt x="221" y="337"/>
                  </a:lnTo>
                  <a:lnTo>
                    <a:pt x="221" y="343"/>
                  </a:lnTo>
                  <a:lnTo>
                    <a:pt x="221" y="347"/>
                  </a:lnTo>
                  <a:lnTo>
                    <a:pt x="221" y="352"/>
                  </a:lnTo>
                  <a:lnTo>
                    <a:pt x="222" y="356"/>
                  </a:lnTo>
                  <a:lnTo>
                    <a:pt x="222" y="362"/>
                  </a:lnTo>
                  <a:lnTo>
                    <a:pt x="222" y="367"/>
                  </a:lnTo>
                  <a:lnTo>
                    <a:pt x="224" y="371"/>
                  </a:lnTo>
                  <a:lnTo>
                    <a:pt x="224" y="376"/>
                  </a:lnTo>
                  <a:lnTo>
                    <a:pt x="224" y="381"/>
                  </a:lnTo>
                  <a:lnTo>
                    <a:pt x="224" y="386"/>
                  </a:lnTo>
                  <a:lnTo>
                    <a:pt x="225" y="391"/>
                  </a:lnTo>
                  <a:lnTo>
                    <a:pt x="225" y="396"/>
                  </a:lnTo>
                  <a:lnTo>
                    <a:pt x="226" y="401"/>
                  </a:lnTo>
                  <a:lnTo>
                    <a:pt x="227" y="406"/>
                  </a:lnTo>
                  <a:lnTo>
                    <a:pt x="229" y="411"/>
                  </a:lnTo>
                  <a:lnTo>
                    <a:pt x="229" y="416"/>
                  </a:lnTo>
                  <a:lnTo>
                    <a:pt x="230" y="423"/>
                  </a:lnTo>
                  <a:lnTo>
                    <a:pt x="230" y="426"/>
                  </a:lnTo>
                  <a:lnTo>
                    <a:pt x="231" y="431"/>
                  </a:lnTo>
                  <a:lnTo>
                    <a:pt x="232" y="436"/>
                  </a:lnTo>
                  <a:lnTo>
                    <a:pt x="234" y="441"/>
                  </a:lnTo>
                  <a:lnTo>
                    <a:pt x="234" y="447"/>
                  </a:lnTo>
                  <a:lnTo>
                    <a:pt x="235" y="452"/>
                  </a:lnTo>
                  <a:lnTo>
                    <a:pt x="236" y="458"/>
                  </a:lnTo>
                  <a:lnTo>
                    <a:pt x="237" y="463"/>
                  </a:lnTo>
                  <a:lnTo>
                    <a:pt x="239" y="468"/>
                  </a:lnTo>
                  <a:lnTo>
                    <a:pt x="240" y="472"/>
                  </a:lnTo>
                  <a:lnTo>
                    <a:pt x="241" y="477"/>
                  </a:lnTo>
                  <a:lnTo>
                    <a:pt x="242" y="482"/>
                  </a:lnTo>
                  <a:lnTo>
                    <a:pt x="244" y="487"/>
                  </a:lnTo>
                  <a:lnTo>
                    <a:pt x="245" y="492"/>
                  </a:lnTo>
                  <a:lnTo>
                    <a:pt x="246" y="498"/>
                  </a:lnTo>
                  <a:lnTo>
                    <a:pt x="247" y="503"/>
                  </a:lnTo>
                  <a:lnTo>
                    <a:pt x="249" y="508"/>
                  </a:lnTo>
                  <a:lnTo>
                    <a:pt x="250" y="513"/>
                  </a:lnTo>
                  <a:lnTo>
                    <a:pt x="251" y="517"/>
                  </a:lnTo>
                  <a:lnTo>
                    <a:pt x="254" y="522"/>
                  </a:lnTo>
                  <a:lnTo>
                    <a:pt x="255" y="527"/>
                  </a:lnTo>
                  <a:lnTo>
                    <a:pt x="256" y="532"/>
                  </a:lnTo>
                  <a:lnTo>
                    <a:pt x="257" y="536"/>
                  </a:lnTo>
                  <a:lnTo>
                    <a:pt x="260" y="542"/>
                  </a:lnTo>
                  <a:lnTo>
                    <a:pt x="261" y="546"/>
                  </a:lnTo>
                  <a:lnTo>
                    <a:pt x="262" y="551"/>
                  </a:lnTo>
                  <a:lnTo>
                    <a:pt x="264" y="556"/>
                  </a:lnTo>
                  <a:lnTo>
                    <a:pt x="266" y="560"/>
                  </a:lnTo>
                  <a:lnTo>
                    <a:pt x="267" y="565"/>
                  </a:lnTo>
                  <a:lnTo>
                    <a:pt x="269" y="570"/>
                  </a:lnTo>
                  <a:lnTo>
                    <a:pt x="270" y="573"/>
                  </a:lnTo>
                  <a:lnTo>
                    <a:pt x="273" y="578"/>
                  </a:lnTo>
                  <a:lnTo>
                    <a:pt x="274" y="581"/>
                  </a:lnTo>
                  <a:lnTo>
                    <a:pt x="275" y="586"/>
                  </a:lnTo>
                  <a:lnTo>
                    <a:pt x="276" y="590"/>
                  </a:lnTo>
                  <a:lnTo>
                    <a:pt x="278" y="594"/>
                  </a:lnTo>
                  <a:lnTo>
                    <a:pt x="279" y="597"/>
                  </a:lnTo>
                  <a:lnTo>
                    <a:pt x="280" y="601"/>
                  </a:lnTo>
                  <a:lnTo>
                    <a:pt x="281" y="604"/>
                  </a:lnTo>
                  <a:lnTo>
                    <a:pt x="284" y="607"/>
                  </a:lnTo>
                  <a:lnTo>
                    <a:pt x="284" y="611"/>
                  </a:lnTo>
                  <a:lnTo>
                    <a:pt x="286" y="615"/>
                  </a:lnTo>
                  <a:lnTo>
                    <a:pt x="286" y="617"/>
                  </a:lnTo>
                  <a:lnTo>
                    <a:pt x="288" y="621"/>
                  </a:lnTo>
                  <a:lnTo>
                    <a:pt x="290" y="626"/>
                  </a:lnTo>
                  <a:lnTo>
                    <a:pt x="293" y="632"/>
                  </a:lnTo>
                  <a:lnTo>
                    <a:pt x="294" y="636"/>
                  </a:lnTo>
                  <a:lnTo>
                    <a:pt x="296" y="640"/>
                  </a:lnTo>
                  <a:lnTo>
                    <a:pt x="298" y="644"/>
                  </a:lnTo>
                  <a:lnTo>
                    <a:pt x="299" y="648"/>
                  </a:lnTo>
                  <a:lnTo>
                    <a:pt x="300" y="651"/>
                  </a:lnTo>
                  <a:lnTo>
                    <a:pt x="301" y="654"/>
                  </a:lnTo>
                  <a:lnTo>
                    <a:pt x="276" y="664"/>
                  </a:lnTo>
                  <a:lnTo>
                    <a:pt x="275" y="664"/>
                  </a:lnTo>
                  <a:lnTo>
                    <a:pt x="274" y="663"/>
                  </a:lnTo>
                  <a:lnTo>
                    <a:pt x="271" y="660"/>
                  </a:lnTo>
                  <a:lnTo>
                    <a:pt x="269" y="658"/>
                  </a:lnTo>
                  <a:lnTo>
                    <a:pt x="265" y="654"/>
                  </a:lnTo>
                  <a:lnTo>
                    <a:pt x="260" y="649"/>
                  </a:lnTo>
                  <a:lnTo>
                    <a:pt x="257" y="645"/>
                  </a:lnTo>
                  <a:lnTo>
                    <a:pt x="256" y="643"/>
                  </a:lnTo>
                  <a:lnTo>
                    <a:pt x="254" y="639"/>
                  </a:lnTo>
                  <a:lnTo>
                    <a:pt x="251" y="635"/>
                  </a:lnTo>
                  <a:lnTo>
                    <a:pt x="247" y="630"/>
                  </a:lnTo>
                  <a:lnTo>
                    <a:pt x="245" y="626"/>
                  </a:lnTo>
                  <a:lnTo>
                    <a:pt x="242" y="621"/>
                  </a:lnTo>
                  <a:lnTo>
                    <a:pt x="240" y="616"/>
                  </a:lnTo>
                  <a:lnTo>
                    <a:pt x="236" y="611"/>
                  </a:lnTo>
                  <a:lnTo>
                    <a:pt x="234" y="605"/>
                  </a:lnTo>
                  <a:lnTo>
                    <a:pt x="231" y="599"/>
                  </a:lnTo>
                  <a:lnTo>
                    <a:pt x="229" y="592"/>
                  </a:lnTo>
                  <a:lnTo>
                    <a:pt x="226" y="590"/>
                  </a:lnTo>
                  <a:lnTo>
                    <a:pt x="225" y="586"/>
                  </a:lnTo>
                  <a:lnTo>
                    <a:pt x="224" y="582"/>
                  </a:lnTo>
                  <a:lnTo>
                    <a:pt x="224" y="578"/>
                  </a:lnTo>
                  <a:lnTo>
                    <a:pt x="221" y="575"/>
                  </a:lnTo>
                  <a:lnTo>
                    <a:pt x="220" y="571"/>
                  </a:lnTo>
                  <a:lnTo>
                    <a:pt x="218" y="567"/>
                  </a:lnTo>
                  <a:lnTo>
                    <a:pt x="217" y="563"/>
                  </a:lnTo>
                  <a:lnTo>
                    <a:pt x="216" y="558"/>
                  </a:lnTo>
                  <a:lnTo>
                    <a:pt x="215" y="555"/>
                  </a:lnTo>
                  <a:lnTo>
                    <a:pt x="213" y="551"/>
                  </a:lnTo>
                  <a:lnTo>
                    <a:pt x="212" y="547"/>
                  </a:lnTo>
                  <a:lnTo>
                    <a:pt x="211" y="542"/>
                  </a:lnTo>
                  <a:lnTo>
                    <a:pt x="211" y="537"/>
                  </a:lnTo>
                  <a:lnTo>
                    <a:pt x="210" y="532"/>
                  </a:lnTo>
                  <a:lnTo>
                    <a:pt x="208" y="528"/>
                  </a:lnTo>
                  <a:lnTo>
                    <a:pt x="207" y="523"/>
                  </a:lnTo>
                  <a:lnTo>
                    <a:pt x="206" y="517"/>
                  </a:lnTo>
                  <a:lnTo>
                    <a:pt x="205" y="512"/>
                  </a:lnTo>
                  <a:lnTo>
                    <a:pt x="203" y="507"/>
                  </a:lnTo>
                  <a:lnTo>
                    <a:pt x="202" y="501"/>
                  </a:lnTo>
                  <a:lnTo>
                    <a:pt x="202" y="496"/>
                  </a:lnTo>
                  <a:lnTo>
                    <a:pt x="201" y="490"/>
                  </a:lnTo>
                  <a:lnTo>
                    <a:pt x="201" y="484"/>
                  </a:lnTo>
                  <a:lnTo>
                    <a:pt x="200" y="479"/>
                  </a:lnTo>
                  <a:lnTo>
                    <a:pt x="198" y="473"/>
                  </a:lnTo>
                  <a:lnTo>
                    <a:pt x="197" y="467"/>
                  </a:lnTo>
                  <a:lnTo>
                    <a:pt x="197" y="462"/>
                  </a:lnTo>
                  <a:lnTo>
                    <a:pt x="196" y="455"/>
                  </a:lnTo>
                  <a:lnTo>
                    <a:pt x="196" y="449"/>
                  </a:lnTo>
                  <a:lnTo>
                    <a:pt x="195" y="443"/>
                  </a:lnTo>
                  <a:lnTo>
                    <a:pt x="195" y="436"/>
                  </a:lnTo>
                  <a:lnTo>
                    <a:pt x="193" y="430"/>
                  </a:lnTo>
                  <a:lnTo>
                    <a:pt x="192" y="424"/>
                  </a:lnTo>
                  <a:lnTo>
                    <a:pt x="191" y="418"/>
                  </a:lnTo>
                  <a:lnTo>
                    <a:pt x="191" y="411"/>
                  </a:lnTo>
                  <a:lnTo>
                    <a:pt x="190" y="404"/>
                  </a:lnTo>
                  <a:lnTo>
                    <a:pt x="190" y="399"/>
                  </a:lnTo>
                  <a:lnTo>
                    <a:pt x="188" y="391"/>
                  </a:lnTo>
                  <a:lnTo>
                    <a:pt x="188" y="385"/>
                  </a:lnTo>
                  <a:lnTo>
                    <a:pt x="187" y="379"/>
                  </a:lnTo>
                  <a:lnTo>
                    <a:pt x="187" y="371"/>
                  </a:lnTo>
                  <a:lnTo>
                    <a:pt x="186" y="365"/>
                  </a:lnTo>
                  <a:lnTo>
                    <a:pt x="186" y="359"/>
                  </a:lnTo>
                  <a:lnTo>
                    <a:pt x="185" y="352"/>
                  </a:lnTo>
                  <a:lnTo>
                    <a:pt x="185" y="345"/>
                  </a:lnTo>
                  <a:lnTo>
                    <a:pt x="183" y="338"/>
                  </a:lnTo>
                  <a:lnTo>
                    <a:pt x="183" y="333"/>
                  </a:lnTo>
                  <a:lnTo>
                    <a:pt x="182" y="326"/>
                  </a:lnTo>
                  <a:lnTo>
                    <a:pt x="181" y="320"/>
                  </a:lnTo>
                  <a:lnTo>
                    <a:pt x="180" y="312"/>
                  </a:lnTo>
                  <a:lnTo>
                    <a:pt x="180" y="306"/>
                  </a:lnTo>
                  <a:lnTo>
                    <a:pt x="178" y="300"/>
                  </a:lnTo>
                  <a:lnTo>
                    <a:pt x="178" y="292"/>
                  </a:lnTo>
                  <a:lnTo>
                    <a:pt x="177" y="286"/>
                  </a:lnTo>
                  <a:lnTo>
                    <a:pt x="176" y="279"/>
                  </a:lnTo>
                  <a:lnTo>
                    <a:pt x="174" y="273"/>
                  </a:lnTo>
                  <a:lnTo>
                    <a:pt x="173" y="267"/>
                  </a:lnTo>
                  <a:lnTo>
                    <a:pt x="172" y="259"/>
                  </a:lnTo>
                  <a:lnTo>
                    <a:pt x="171" y="254"/>
                  </a:lnTo>
                  <a:lnTo>
                    <a:pt x="169" y="247"/>
                  </a:lnTo>
                  <a:lnTo>
                    <a:pt x="168" y="242"/>
                  </a:lnTo>
                  <a:lnTo>
                    <a:pt x="168" y="234"/>
                  </a:lnTo>
                  <a:lnTo>
                    <a:pt x="167" y="229"/>
                  </a:lnTo>
                  <a:lnTo>
                    <a:pt x="166" y="222"/>
                  </a:lnTo>
                  <a:lnTo>
                    <a:pt x="164" y="217"/>
                  </a:lnTo>
                  <a:lnTo>
                    <a:pt x="162" y="210"/>
                  </a:lnTo>
                  <a:lnTo>
                    <a:pt x="161" y="204"/>
                  </a:lnTo>
                  <a:lnTo>
                    <a:pt x="159" y="199"/>
                  </a:lnTo>
                  <a:lnTo>
                    <a:pt x="158" y="193"/>
                  </a:lnTo>
                  <a:lnTo>
                    <a:pt x="157" y="186"/>
                  </a:lnTo>
                  <a:lnTo>
                    <a:pt x="156" y="181"/>
                  </a:lnTo>
                  <a:lnTo>
                    <a:pt x="153" y="175"/>
                  </a:lnTo>
                  <a:lnTo>
                    <a:pt x="152" y="170"/>
                  </a:lnTo>
                  <a:lnTo>
                    <a:pt x="149" y="165"/>
                  </a:lnTo>
                  <a:lnTo>
                    <a:pt x="148" y="159"/>
                  </a:lnTo>
                  <a:lnTo>
                    <a:pt x="146" y="154"/>
                  </a:lnTo>
                  <a:lnTo>
                    <a:pt x="144" y="149"/>
                  </a:lnTo>
                  <a:lnTo>
                    <a:pt x="142" y="144"/>
                  </a:lnTo>
                  <a:lnTo>
                    <a:pt x="141" y="140"/>
                  </a:lnTo>
                  <a:lnTo>
                    <a:pt x="137" y="134"/>
                  </a:lnTo>
                  <a:lnTo>
                    <a:pt x="136" y="130"/>
                  </a:lnTo>
                  <a:lnTo>
                    <a:pt x="133" y="125"/>
                  </a:lnTo>
                  <a:lnTo>
                    <a:pt x="131" y="121"/>
                  </a:lnTo>
                  <a:lnTo>
                    <a:pt x="128" y="116"/>
                  </a:lnTo>
                  <a:lnTo>
                    <a:pt x="125" y="111"/>
                  </a:lnTo>
                  <a:lnTo>
                    <a:pt x="123" y="107"/>
                  </a:lnTo>
                  <a:lnTo>
                    <a:pt x="120" y="104"/>
                  </a:lnTo>
                  <a:lnTo>
                    <a:pt x="118" y="98"/>
                  </a:lnTo>
                  <a:lnTo>
                    <a:pt x="114" y="95"/>
                  </a:lnTo>
                  <a:lnTo>
                    <a:pt x="112" y="91"/>
                  </a:lnTo>
                  <a:lnTo>
                    <a:pt x="109" y="87"/>
                  </a:lnTo>
                  <a:lnTo>
                    <a:pt x="107" y="85"/>
                  </a:lnTo>
                  <a:lnTo>
                    <a:pt x="104" y="81"/>
                  </a:lnTo>
                  <a:lnTo>
                    <a:pt x="102" y="77"/>
                  </a:lnTo>
                  <a:lnTo>
                    <a:pt x="99" y="75"/>
                  </a:lnTo>
                  <a:lnTo>
                    <a:pt x="93" y="68"/>
                  </a:lnTo>
                  <a:lnTo>
                    <a:pt x="87" y="62"/>
                  </a:lnTo>
                  <a:lnTo>
                    <a:pt x="80" y="57"/>
                  </a:lnTo>
                  <a:lnTo>
                    <a:pt x="75" y="52"/>
                  </a:lnTo>
                  <a:lnTo>
                    <a:pt x="69" y="47"/>
                  </a:lnTo>
                  <a:lnTo>
                    <a:pt x="64" y="42"/>
                  </a:lnTo>
                  <a:lnTo>
                    <a:pt x="59" y="39"/>
                  </a:lnTo>
                  <a:lnTo>
                    <a:pt x="53" y="36"/>
                  </a:lnTo>
                  <a:lnTo>
                    <a:pt x="48" y="31"/>
                  </a:lnTo>
                  <a:lnTo>
                    <a:pt x="41" y="28"/>
                  </a:lnTo>
                  <a:lnTo>
                    <a:pt x="36" y="24"/>
                  </a:lnTo>
                  <a:lnTo>
                    <a:pt x="31" y="22"/>
                  </a:lnTo>
                  <a:lnTo>
                    <a:pt x="26" y="19"/>
                  </a:lnTo>
                  <a:lnTo>
                    <a:pt x="22" y="18"/>
                  </a:lnTo>
                  <a:lnTo>
                    <a:pt x="19" y="17"/>
                  </a:lnTo>
                  <a:lnTo>
                    <a:pt x="15" y="16"/>
                  </a:lnTo>
                  <a:lnTo>
                    <a:pt x="11" y="13"/>
                  </a:lnTo>
                  <a:lnTo>
                    <a:pt x="9" y="12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1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1" name="Freeform 98"/>
            <p:cNvSpPr>
              <a:spLocks/>
            </p:cNvSpPr>
            <p:nvPr/>
          </p:nvSpPr>
          <p:spPr bwMode="auto">
            <a:xfrm>
              <a:off x="3672" y="1216"/>
              <a:ext cx="308" cy="213"/>
            </a:xfrm>
            <a:custGeom>
              <a:avLst/>
              <a:gdLst>
                <a:gd name="T0" fmla="*/ 26 w 308"/>
                <a:gd name="T1" fmla="*/ 7 h 213"/>
                <a:gd name="T2" fmla="*/ 16 w 308"/>
                <a:gd name="T3" fmla="*/ 19 h 213"/>
                <a:gd name="T4" fmla="*/ 5 w 308"/>
                <a:gd name="T5" fmla="*/ 38 h 213"/>
                <a:gd name="T6" fmla="*/ 0 w 308"/>
                <a:gd name="T7" fmla="*/ 61 h 213"/>
                <a:gd name="T8" fmla="*/ 0 w 308"/>
                <a:gd name="T9" fmla="*/ 77 h 213"/>
                <a:gd name="T10" fmla="*/ 3 w 308"/>
                <a:gd name="T11" fmla="*/ 91 h 213"/>
                <a:gd name="T12" fmla="*/ 5 w 308"/>
                <a:gd name="T13" fmla="*/ 105 h 213"/>
                <a:gd name="T14" fmla="*/ 14 w 308"/>
                <a:gd name="T15" fmla="*/ 126 h 213"/>
                <a:gd name="T16" fmla="*/ 28 w 308"/>
                <a:gd name="T17" fmla="*/ 144 h 213"/>
                <a:gd name="T18" fmla="*/ 43 w 308"/>
                <a:gd name="T19" fmla="*/ 154 h 213"/>
                <a:gd name="T20" fmla="*/ 55 w 308"/>
                <a:gd name="T21" fmla="*/ 155 h 213"/>
                <a:gd name="T22" fmla="*/ 72 w 308"/>
                <a:gd name="T23" fmla="*/ 151 h 213"/>
                <a:gd name="T24" fmla="*/ 65 w 308"/>
                <a:gd name="T25" fmla="*/ 144 h 213"/>
                <a:gd name="T26" fmla="*/ 52 w 308"/>
                <a:gd name="T27" fmla="*/ 132 h 213"/>
                <a:gd name="T28" fmla="*/ 39 w 308"/>
                <a:gd name="T29" fmla="*/ 117 h 213"/>
                <a:gd name="T30" fmla="*/ 33 w 308"/>
                <a:gd name="T31" fmla="*/ 103 h 213"/>
                <a:gd name="T32" fmla="*/ 36 w 308"/>
                <a:gd name="T33" fmla="*/ 88 h 213"/>
                <a:gd name="T34" fmla="*/ 50 w 308"/>
                <a:gd name="T35" fmla="*/ 82 h 213"/>
                <a:gd name="T36" fmla="*/ 65 w 308"/>
                <a:gd name="T37" fmla="*/ 87 h 213"/>
                <a:gd name="T38" fmla="*/ 80 w 308"/>
                <a:gd name="T39" fmla="*/ 103 h 213"/>
                <a:gd name="T40" fmla="*/ 93 w 308"/>
                <a:gd name="T41" fmla="*/ 126 h 213"/>
                <a:gd name="T42" fmla="*/ 103 w 308"/>
                <a:gd name="T43" fmla="*/ 147 h 213"/>
                <a:gd name="T44" fmla="*/ 109 w 308"/>
                <a:gd name="T45" fmla="*/ 159 h 213"/>
                <a:gd name="T46" fmla="*/ 114 w 308"/>
                <a:gd name="T47" fmla="*/ 152 h 213"/>
                <a:gd name="T48" fmla="*/ 131 w 308"/>
                <a:gd name="T49" fmla="*/ 145 h 213"/>
                <a:gd name="T50" fmla="*/ 146 w 308"/>
                <a:gd name="T51" fmla="*/ 145 h 213"/>
                <a:gd name="T52" fmla="*/ 162 w 308"/>
                <a:gd name="T53" fmla="*/ 147 h 213"/>
                <a:gd name="T54" fmla="*/ 181 w 308"/>
                <a:gd name="T55" fmla="*/ 154 h 213"/>
                <a:gd name="T56" fmla="*/ 204 w 308"/>
                <a:gd name="T57" fmla="*/ 161 h 213"/>
                <a:gd name="T58" fmla="*/ 226 w 308"/>
                <a:gd name="T59" fmla="*/ 171 h 213"/>
                <a:gd name="T60" fmla="*/ 250 w 308"/>
                <a:gd name="T61" fmla="*/ 183 h 213"/>
                <a:gd name="T62" fmla="*/ 270 w 308"/>
                <a:gd name="T63" fmla="*/ 193 h 213"/>
                <a:gd name="T64" fmla="*/ 288 w 308"/>
                <a:gd name="T65" fmla="*/ 201 h 213"/>
                <a:gd name="T66" fmla="*/ 300 w 308"/>
                <a:gd name="T67" fmla="*/ 208 h 213"/>
                <a:gd name="T68" fmla="*/ 307 w 308"/>
                <a:gd name="T69" fmla="*/ 210 h 213"/>
                <a:gd name="T70" fmla="*/ 294 w 308"/>
                <a:gd name="T71" fmla="*/ 194 h 213"/>
                <a:gd name="T72" fmla="*/ 275 w 308"/>
                <a:gd name="T73" fmla="*/ 174 h 213"/>
                <a:gd name="T74" fmla="*/ 259 w 308"/>
                <a:gd name="T75" fmla="*/ 157 h 213"/>
                <a:gd name="T76" fmla="*/ 241 w 308"/>
                <a:gd name="T77" fmla="*/ 146 h 213"/>
                <a:gd name="T78" fmla="*/ 221 w 308"/>
                <a:gd name="T79" fmla="*/ 132 h 213"/>
                <a:gd name="T80" fmla="*/ 200 w 308"/>
                <a:gd name="T81" fmla="*/ 120 h 213"/>
                <a:gd name="T82" fmla="*/ 177 w 308"/>
                <a:gd name="T83" fmla="*/ 108 h 213"/>
                <a:gd name="T84" fmla="*/ 157 w 308"/>
                <a:gd name="T85" fmla="*/ 100 h 213"/>
                <a:gd name="T86" fmla="*/ 137 w 308"/>
                <a:gd name="T87" fmla="*/ 91 h 213"/>
                <a:gd name="T88" fmla="*/ 122 w 308"/>
                <a:gd name="T89" fmla="*/ 85 h 213"/>
                <a:gd name="T90" fmla="*/ 106 w 308"/>
                <a:gd name="T91" fmla="*/ 78 h 213"/>
                <a:gd name="T92" fmla="*/ 102 w 308"/>
                <a:gd name="T93" fmla="*/ 68 h 213"/>
                <a:gd name="T94" fmla="*/ 98 w 308"/>
                <a:gd name="T95" fmla="*/ 52 h 213"/>
                <a:gd name="T96" fmla="*/ 89 w 308"/>
                <a:gd name="T97" fmla="*/ 33 h 213"/>
                <a:gd name="T98" fmla="*/ 79 w 308"/>
                <a:gd name="T99" fmla="*/ 18 h 213"/>
                <a:gd name="T100" fmla="*/ 64 w 308"/>
                <a:gd name="T101" fmla="*/ 8 h 213"/>
                <a:gd name="T102" fmla="*/ 49 w 308"/>
                <a:gd name="T103" fmla="*/ 2 h 213"/>
                <a:gd name="T104" fmla="*/ 35 w 308"/>
                <a:gd name="T105" fmla="*/ 0 h 21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08"/>
                <a:gd name="T160" fmla="*/ 0 h 213"/>
                <a:gd name="T161" fmla="*/ 308 w 308"/>
                <a:gd name="T162" fmla="*/ 213 h 21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08" h="213">
                  <a:moveTo>
                    <a:pt x="34" y="0"/>
                  </a:moveTo>
                  <a:lnTo>
                    <a:pt x="33" y="2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24" y="9"/>
                  </a:lnTo>
                  <a:lnTo>
                    <a:pt x="23" y="12"/>
                  </a:lnTo>
                  <a:lnTo>
                    <a:pt x="20" y="15"/>
                  </a:lnTo>
                  <a:lnTo>
                    <a:pt x="16" y="19"/>
                  </a:lnTo>
                  <a:lnTo>
                    <a:pt x="13" y="23"/>
                  </a:lnTo>
                  <a:lnTo>
                    <a:pt x="10" y="28"/>
                  </a:lnTo>
                  <a:lnTo>
                    <a:pt x="9" y="33"/>
                  </a:lnTo>
                  <a:lnTo>
                    <a:pt x="5" y="38"/>
                  </a:lnTo>
                  <a:lnTo>
                    <a:pt x="4" y="43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1"/>
                  </a:lnTo>
                  <a:lnTo>
                    <a:pt x="0" y="67"/>
                  </a:lnTo>
                  <a:lnTo>
                    <a:pt x="0" y="71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81"/>
                  </a:lnTo>
                  <a:lnTo>
                    <a:pt x="0" y="85"/>
                  </a:lnTo>
                  <a:lnTo>
                    <a:pt x="1" y="87"/>
                  </a:lnTo>
                  <a:lnTo>
                    <a:pt x="3" y="91"/>
                  </a:lnTo>
                  <a:lnTo>
                    <a:pt x="3" y="95"/>
                  </a:lnTo>
                  <a:lnTo>
                    <a:pt x="3" y="97"/>
                  </a:lnTo>
                  <a:lnTo>
                    <a:pt x="4" y="101"/>
                  </a:lnTo>
                  <a:lnTo>
                    <a:pt x="5" y="105"/>
                  </a:lnTo>
                  <a:lnTo>
                    <a:pt x="6" y="108"/>
                  </a:lnTo>
                  <a:lnTo>
                    <a:pt x="9" y="113"/>
                  </a:lnTo>
                  <a:lnTo>
                    <a:pt x="11" y="120"/>
                  </a:lnTo>
                  <a:lnTo>
                    <a:pt x="14" y="126"/>
                  </a:lnTo>
                  <a:lnTo>
                    <a:pt x="18" y="131"/>
                  </a:lnTo>
                  <a:lnTo>
                    <a:pt x="21" y="136"/>
                  </a:lnTo>
                  <a:lnTo>
                    <a:pt x="24" y="141"/>
                  </a:lnTo>
                  <a:lnTo>
                    <a:pt x="28" y="144"/>
                  </a:lnTo>
                  <a:lnTo>
                    <a:pt x="33" y="149"/>
                  </a:lnTo>
                  <a:lnTo>
                    <a:pt x="35" y="150"/>
                  </a:lnTo>
                  <a:lnTo>
                    <a:pt x="39" y="152"/>
                  </a:lnTo>
                  <a:lnTo>
                    <a:pt x="43" y="154"/>
                  </a:lnTo>
                  <a:lnTo>
                    <a:pt x="46" y="155"/>
                  </a:lnTo>
                  <a:lnTo>
                    <a:pt x="49" y="155"/>
                  </a:lnTo>
                  <a:lnTo>
                    <a:pt x="53" y="155"/>
                  </a:lnTo>
                  <a:lnTo>
                    <a:pt x="55" y="155"/>
                  </a:lnTo>
                  <a:lnTo>
                    <a:pt x="59" y="155"/>
                  </a:lnTo>
                  <a:lnTo>
                    <a:pt x="65" y="154"/>
                  </a:lnTo>
                  <a:lnTo>
                    <a:pt x="69" y="152"/>
                  </a:lnTo>
                  <a:lnTo>
                    <a:pt x="72" y="151"/>
                  </a:lnTo>
                  <a:lnTo>
                    <a:pt x="73" y="151"/>
                  </a:lnTo>
                  <a:lnTo>
                    <a:pt x="72" y="150"/>
                  </a:lnTo>
                  <a:lnTo>
                    <a:pt x="68" y="146"/>
                  </a:lnTo>
                  <a:lnTo>
                    <a:pt x="65" y="144"/>
                  </a:lnTo>
                  <a:lnTo>
                    <a:pt x="62" y="141"/>
                  </a:lnTo>
                  <a:lnTo>
                    <a:pt x="58" y="139"/>
                  </a:lnTo>
                  <a:lnTo>
                    <a:pt x="55" y="136"/>
                  </a:lnTo>
                  <a:lnTo>
                    <a:pt x="52" y="132"/>
                  </a:lnTo>
                  <a:lnTo>
                    <a:pt x="48" y="128"/>
                  </a:lnTo>
                  <a:lnTo>
                    <a:pt x="44" y="125"/>
                  </a:lnTo>
                  <a:lnTo>
                    <a:pt x="43" y="121"/>
                  </a:lnTo>
                  <a:lnTo>
                    <a:pt x="39" y="117"/>
                  </a:lnTo>
                  <a:lnTo>
                    <a:pt x="38" y="113"/>
                  </a:lnTo>
                  <a:lnTo>
                    <a:pt x="35" y="110"/>
                  </a:lnTo>
                  <a:lnTo>
                    <a:pt x="34" y="107"/>
                  </a:lnTo>
                  <a:lnTo>
                    <a:pt x="33" y="103"/>
                  </a:lnTo>
                  <a:lnTo>
                    <a:pt x="33" y="100"/>
                  </a:lnTo>
                  <a:lnTo>
                    <a:pt x="33" y="96"/>
                  </a:lnTo>
                  <a:lnTo>
                    <a:pt x="34" y="93"/>
                  </a:lnTo>
                  <a:lnTo>
                    <a:pt x="36" y="88"/>
                  </a:lnTo>
                  <a:lnTo>
                    <a:pt x="41" y="85"/>
                  </a:lnTo>
                  <a:lnTo>
                    <a:pt x="44" y="83"/>
                  </a:lnTo>
                  <a:lnTo>
                    <a:pt x="46" y="82"/>
                  </a:lnTo>
                  <a:lnTo>
                    <a:pt x="50" y="82"/>
                  </a:lnTo>
                  <a:lnTo>
                    <a:pt x="54" y="83"/>
                  </a:lnTo>
                  <a:lnTo>
                    <a:pt x="58" y="83"/>
                  </a:lnTo>
                  <a:lnTo>
                    <a:pt x="62" y="85"/>
                  </a:lnTo>
                  <a:lnTo>
                    <a:pt x="65" y="87"/>
                  </a:lnTo>
                  <a:lnTo>
                    <a:pt x="69" y="91"/>
                  </a:lnTo>
                  <a:lnTo>
                    <a:pt x="73" y="93"/>
                  </a:lnTo>
                  <a:lnTo>
                    <a:pt x="77" y="98"/>
                  </a:lnTo>
                  <a:lnTo>
                    <a:pt x="80" y="103"/>
                  </a:lnTo>
                  <a:lnTo>
                    <a:pt x="84" y="108"/>
                  </a:lnTo>
                  <a:lnTo>
                    <a:pt x="87" y="113"/>
                  </a:lnTo>
                  <a:lnTo>
                    <a:pt x="89" y="120"/>
                  </a:lnTo>
                  <a:lnTo>
                    <a:pt x="93" y="126"/>
                  </a:lnTo>
                  <a:lnTo>
                    <a:pt x="97" y="132"/>
                  </a:lnTo>
                  <a:lnTo>
                    <a:pt x="99" y="137"/>
                  </a:lnTo>
                  <a:lnTo>
                    <a:pt x="101" y="142"/>
                  </a:lnTo>
                  <a:lnTo>
                    <a:pt x="103" y="147"/>
                  </a:lnTo>
                  <a:lnTo>
                    <a:pt x="106" y="151"/>
                  </a:lnTo>
                  <a:lnTo>
                    <a:pt x="107" y="154"/>
                  </a:lnTo>
                  <a:lnTo>
                    <a:pt x="108" y="157"/>
                  </a:lnTo>
                  <a:lnTo>
                    <a:pt x="109" y="159"/>
                  </a:lnTo>
                  <a:lnTo>
                    <a:pt x="109" y="160"/>
                  </a:lnTo>
                  <a:lnTo>
                    <a:pt x="109" y="159"/>
                  </a:lnTo>
                  <a:lnTo>
                    <a:pt x="111" y="156"/>
                  </a:lnTo>
                  <a:lnTo>
                    <a:pt x="114" y="152"/>
                  </a:lnTo>
                  <a:lnTo>
                    <a:pt x="119" y="150"/>
                  </a:lnTo>
                  <a:lnTo>
                    <a:pt x="122" y="147"/>
                  </a:lnTo>
                  <a:lnTo>
                    <a:pt x="127" y="146"/>
                  </a:lnTo>
                  <a:lnTo>
                    <a:pt x="131" y="145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3" y="145"/>
                  </a:lnTo>
                  <a:lnTo>
                    <a:pt x="146" y="145"/>
                  </a:lnTo>
                  <a:lnTo>
                    <a:pt x="150" y="145"/>
                  </a:lnTo>
                  <a:lnTo>
                    <a:pt x="153" y="146"/>
                  </a:lnTo>
                  <a:lnTo>
                    <a:pt x="157" y="147"/>
                  </a:lnTo>
                  <a:lnTo>
                    <a:pt x="162" y="147"/>
                  </a:lnTo>
                  <a:lnTo>
                    <a:pt x="167" y="150"/>
                  </a:lnTo>
                  <a:lnTo>
                    <a:pt x="171" y="150"/>
                  </a:lnTo>
                  <a:lnTo>
                    <a:pt x="176" y="152"/>
                  </a:lnTo>
                  <a:lnTo>
                    <a:pt x="181" y="154"/>
                  </a:lnTo>
                  <a:lnTo>
                    <a:pt x="186" y="155"/>
                  </a:lnTo>
                  <a:lnTo>
                    <a:pt x="192" y="157"/>
                  </a:lnTo>
                  <a:lnTo>
                    <a:pt x="197" y="159"/>
                  </a:lnTo>
                  <a:lnTo>
                    <a:pt x="204" y="161"/>
                  </a:lnTo>
                  <a:lnTo>
                    <a:pt x="209" y="164"/>
                  </a:lnTo>
                  <a:lnTo>
                    <a:pt x="215" y="165"/>
                  </a:lnTo>
                  <a:lnTo>
                    <a:pt x="220" y="169"/>
                  </a:lnTo>
                  <a:lnTo>
                    <a:pt x="226" y="171"/>
                  </a:lnTo>
                  <a:lnTo>
                    <a:pt x="232" y="174"/>
                  </a:lnTo>
                  <a:lnTo>
                    <a:pt x="238" y="176"/>
                  </a:lnTo>
                  <a:lnTo>
                    <a:pt x="244" y="179"/>
                  </a:lnTo>
                  <a:lnTo>
                    <a:pt x="250" y="183"/>
                  </a:lnTo>
                  <a:lnTo>
                    <a:pt x="255" y="185"/>
                  </a:lnTo>
                  <a:lnTo>
                    <a:pt x="260" y="188"/>
                  </a:lnTo>
                  <a:lnTo>
                    <a:pt x="265" y="190"/>
                  </a:lnTo>
                  <a:lnTo>
                    <a:pt x="270" y="193"/>
                  </a:lnTo>
                  <a:lnTo>
                    <a:pt x="275" y="195"/>
                  </a:lnTo>
                  <a:lnTo>
                    <a:pt x="279" y="196"/>
                  </a:lnTo>
                  <a:lnTo>
                    <a:pt x="284" y="199"/>
                  </a:lnTo>
                  <a:lnTo>
                    <a:pt x="288" y="201"/>
                  </a:lnTo>
                  <a:lnTo>
                    <a:pt x="292" y="204"/>
                  </a:lnTo>
                  <a:lnTo>
                    <a:pt x="295" y="205"/>
                  </a:lnTo>
                  <a:lnTo>
                    <a:pt x="298" y="208"/>
                  </a:lnTo>
                  <a:lnTo>
                    <a:pt x="300" y="208"/>
                  </a:lnTo>
                  <a:lnTo>
                    <a:pt x="303" y="210"/>
                  </a:lnTo>
                  <a:lnTo>
                    <a:pt x="307" y="211"/>
                  </a:lnTo>
                  <a:lnTo>
                    <a:pt x="308" y="213"/>
                  </a:lnTo>
                  <a:lnTo>
                    <a:pt x="307" y="210"/>
                  </a:lnTo>
                  <a:lnTo>
                    <a:pt x="303" y="206"/>
                  </a:lnTo>
                  <a:lnTo>
                    <a:pt x="300" y="203"/>
                  </a:lnTo>
                  <a:lnTo>
                    <a:pt x="298" y="199"/>
                  </a:lnTo>
                  <a:lnTo>
                    <a:pt x="294" y="194"/>
                  </a:lnTo>
                  <a:lnTo>
                    <a:pt x="292" y="190"/>
                  </a:lnTo>
                  <a:lnTo>
                    <a:pt x="287" y="185"/>
                  </a:lnTo>
                  <a:lnTo>
                    <a:pt x="281" y="179"/>
                  </a:lnTo>
                  <a:lnTo>
                    <a:pt x="275" y="174"/>
                  </a:lnTo>
                  <a:lnTo>
                    <a:pt x="270" y="167"/>
                  </a:lnTo>
                  <a:lnTo>
                    <a:pt x="265" y="164"/>
                  </a:lnTo>
                  <a:lnTo>
                    <a:pt x="263" y="161"/>
                  </a:lnTo>
                  <a:lnTo>
                    <a:pt x="259" y="157"/>
                  </a:lnTo>
                  <a:lnTo>
                    <a:pt x="255" y="155"/>
                  </a:lnTo>
                  <a:lnTo>
                    <a:pt x="250" y="152"/>
                  </a:lnTo>
                  <a:lnTo>
                    <a:pt x="246" y="149"/>
                  </a:lnTo>
                  <a:lnTo>
                    <a:pt x="241" y="146"/>
                  </a:lnTo>
                  <a:lnTo>
                    <a:pt x="238" y="142"/>
                  </a:lnTo>
                  <a:lnTo>
                    <a:pt x="232" y="140"/>
                  </a:lnTo>
                  <a:lnTo>
                    <a:pt x="227" y="136"/>
                  </a:lnTo>
                  <a:lnTo>
                    <a:pt x="221" y="132"/>
                  </a:lnTo>
                  <a:lnTo>
                    <a:pt x="217" y="130"/>
                  </a:lnTo>
                  <a:lnTo>
                    <a:pt x="211" y="126"/>
                  </a:lnTo>
                  <a:lnTo>
                    <a:pt x="206" y="123"/>
                  </a:lnTo>
                  <a:lnTo>
                    <a:pt x="200" y="120"/>
                  </a:lnTo>
                  <a:lnTo>
                    <a:pt x="195" y="118"/>
                  </a:lnTo>
                  <a:lnTo>
                    <a:pt x="188" y="115"/>
                  </a:lnTo>
                  <a:lnTo>
                    <a:pt x="183" y="112"/>
                  </a:lnTo>
                  <a:lnTo>
                    <a:pt x="177" y="108"/>
                  </a:lnTo>
                  <a:lnTo>
                    <a:pt x="172" y="107"/>
                  </a:lnTo>
                  <a:lnTo>
                    <a:pt x="167" y="105"/>
                  </a:lnTo>
                  <a:lnTo>
                    <a:pt x="162" y="102"/>
                  </a:lnTo>
                  <a:lnTo>
                    <a:pt x="157" y="100"/>
                  </a:lnTo>
                  <a:lnTo>
                    <a:pt x="152" y="97"/>
                  </a:lnTo>
                  <a:lnTo>
                    <a:pt x="147" y="96"/>
                  </a:lnTo>
                  <a:lnTo>
                    <a:pt x="142" y="93"/>
                  </a:lnTo>
                  <a:lnTo>
                    <a:pt x="137" y="91"/>
                  </a:lnTo>
                  <a:lnTo>
                    <a:pt x="133" y="90"/>
                  </a:lnTo>
                  <a:lnTo>
                    <a:pt x="128" y="87"/>
                  </a:lnTo>
                  <a:lnTo>
                    <a:pt x="124" y="86"/>
                  </a:lnTo>
                  <a:lnTo>
                    <a:pt x="122" y="85"/>
                  </a:lnTo>
                  <a:lnTo>
                    <a:pt x="118" y="83"/>
                  </a:lnTo>
                  <a:lnTo>
                    <a:pt x="112" y="81"/>
                  </a:lnTo>
                  <a:lnTo>
                    <a:pt x="108" y="79"/>
                  </a:lnTo>
                  <a:lnTo>
                    <a:pt x="106" y="78"/>
                  </a:lnTo>
                  <a:lnTo>
                    <a:pt x="104" y="77"/>
                  </a:lnTo>
                  <a:lnTo>
                    <a:pt x="103" y="72"/>
                  </a:lnTo>
                  <a:lnTo>
                    <a:pt x="102" y="68"/>
                  </a:lnTo>
                  <a:lnTo>
                    <a:pt x="101" y="66"/>
                  </a:lnTo>
                  <a:lnTo>
                    <a:pt x="99" y="62"/>
                  </a:lnTo>
                  <a:lnTo>
                    <a:pt x="99" y="57"/>
                  </a:lnTo>
                  <a:lnTo>
                    <a:pt x="98" y="52"/>
                  </a:lnTo>
                  <a:lnTo>
                    <a:pt x="96" y="48"/>
                  </a:lnTo>
                  <a:lnTo>
                    <a:pt x="94" y="43"/>
                  </a:lnTo>
                  <a:lnTo>
                    <a:pt x="92" y="39"/>
                  </a:lnTo>
                  <a:lnTo>
                    <a:pt x="89" y="33"/>
                  </a:lnTo>
                  <a:lnTo>
                    <a:pt x="88" y="29"/>
                  </a:lnTo>
                  <a:lnTo>
                    <a:pt x="85" y="25"/>
                  </a:lnTo>
                  <a:lnTo>
                    <a:pt x="83" y="22"/>
                  </a:lnTo>
                  <a:lnTo>
                    <a:pt x="79" y="18"/>
                  </a:lnTo>
                  <a:lnTo>
                    <a:pt x="75" y="15"/>
                  </a:lnTo>
                  <a:lnTo>
                    <a:pt x="72" y="12"/>
                  </a:lnTo>
                  <a:lnTo>
                    <a:pt x="68" y="10"/>
                  </a:lnTo>
                  <a:lnTo>
                    <a:pt x="64" y="8"/>
                  </a:lnTo>
                  <a:lnTo>
                    <a:pt x="60" y="7"/>
                  </a:lnTo>
                  <a:lnTo>
                    <a:pt x="57" y="4"/>
                  </a:lnTo>
                  <a:lnTo>
                    <a:pt x="53" y="4"/>
                  </a:lnTo>
                  <a:lnTo>
                    <a:pt x="49" y="2"/>
                  </a:lnTo>
                  <a:lnTo>
                    <a:pt x="45" y="2"/>
                  </a:lnTo>
                  <a:lnTo>
                    <a:pt x="41" y="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2" name="Freeform 99"/>
            <p:cNvSpPr>
              <a:spLocks/>
            </p:cNvSpPr>
            <p:nvPr/>
          </p:nvSpPr>
          <p:spPr bwMode="auto">
            <a:xfrm>
              <a:off x="3590" y="1975"/>
              <a:ext cx="372" cy="342"/>
            </a:xfrm>
            <a:custGeom>
              <a:avLst/>
              <a:gdLst>
                <a:gd name="T0" fmla="*/ 203 w 372"/>
                <a:gd name="T1" fmla="*/ 1 h 342"/>
                <a:gd name="T2" fmla="*/ 195 w 372"/>
                <a:gd name="T3" fmla="*/ 0 h 342"/>
                <a:gd name="T4" fmla="*/ 184 w 372"/>
                <a:gd name="T5" fmla="*/ 0 h 342"/>
                <a:gd name="T6" fmla="*/ 170 w 372"/>
                <a:gd name="T7" fmla="*/ 3 h 342"/>
                <a:gd name="T8" fmla="*/ 152 w 372"/>
                <a:gd name="T9" fmla="*/ 10 h 342"/>
                <a:gd name="T10" fmla="*/ 141 w 372"/>
                <a:gd name="T11" fmla="*/ 14 h 342"/>
                <a:gd name="T12" fmla="*/ 131 w 372"/>
                <a:gd name="T13" fmla="*/ 20 h 342"/>
                <a:gd name="T14" fmla="*/ 120 w 372"/>
                <a:gd name="T15" fmla="*/ 27 h 342"/>
                <a:gd name="T16" fmla="*/ 110 w 372"/>
                <a:gd name="T17" fmla="*/ 34 h 342"/>
                <a:gd name="T18" fmla="*/ 100 w 372"/>
                <a:gd name="T19" fmla="*/ 40 h 342"/>
                <a:gd name="T20" fmla="*/ 90 w 372"/>
                <a:gd name="T21" fmla="*/ 47 h 342"/>
                <a:gd name="T22" fmla="*/ 78 w 372"/>
                <a:gd name="T23" fmla="*/ 55 h 342"/>
                <a:gd name="T24" fmla="*/ 69 w 372"/>
                <a:gd name="T25" fmla="*/ 63 h 342"/>
                <a:gd name="T26" fmla="*/ 67 w 372"/>
                <a:gd name="T27" fmla="*/ 66 h 342"/>
                <a:gd name="T28" fmla="*/ 61 w 372"/>
                <a:gd name="T29" fmla="*/ 78 h 342"/>
                <a:gd name="T30" fmla="*/ 54 w 372"/>
                <a:gd name="T31" fmla="*/ 87 h 342"/>
                <a:gd name="T32" fmla="*/ 44 w 372"/>
                <a:gd name="T33" fmla="*/ 98 h 342"/>
                <a:gd name="T34" fmla="*/ 32 w 372"/>
                <a:gd name="T35" fmla="*/ 112 h 342"/>
                <a:gd name="T36" fmla="*/ 19 w 372"/>
                <a:gd name="T37" fmla="*/ 126 h 342"/>
                <a:gd name="T38" fmla="*/ 8 w 372"/>
                <a:gd name="T39" fmla="*/ 137 h 342"/>
                <a:gd name="T40" fmla="*/ 0 w 372"/>
                <a:gd name="T41" fmla="*/ 147 h 342"/>
                <a:gd name="T42" fmla="*/ 245 w 372"/>
                <a:gd name="T43" fmla="*/ 104 h 342"/>
                <a:gd name="T44" fmla="*/ 248 w 372"/>
                <a:gd name="T45" fmla="*/ 113 h 342"/>
                <a:gd name="T46" fmla="*/ 253 w 372"/>
                <a:gd name="T47" fmla="*/ 126 h 342"/>
                <a:gd name="T48" fmla="*/ 257 w 372"/>
                <a:gd name="T49" fmla="*/ 136 h 342"/>
                <a:gd name="T50" fmla="*/ 260 w 372"/>
                <a:gd name="T51" fmla="*/ 145 h 342"/>
                <a:gd name="T52" fmla="*/ 264 w 372"/>
                <a:gd name="T53" fmla="*/ 156 h 342"/>
                <a:gd name="T54" fmla="*/ 269 w 372"/>
                <a:gd name="T55" fmla="*/ 166 h 342"/>
                <a:gd name="T56" fmla="*/ 274 w 372"/>
                <a:gd name="T57" fmla="*/ 176 h 342"/>
                <a:gd name="T58" fmla="*/ 282 w 372"/>
                <a:gd name="T59" fmla="*/ 192 h 342"/>
                <a:gd name="T60" fmla="*/ 289 w 372"/>
                <a:gd name="T61" fmla="*/ 204 h 342"/>
                <a:gd name="T62" fmla="*/ 294 w 372"/>
                <a:gd name="T63" fmla="*/ 213 h 342"/>
                <a:gd name="T64" fmla="*/ 302 w 372"/>
                <a:gd name="T65" fmla="*/ 228 h 342"/>
                <a:gd name="T66" fmla="*/ 303 w 372"/>
                <a:gd name="T67" fmla="*/ 239 h 342"/>
                <a:gd name="T68" fmla="*/ 306 w 372"/>
                <a:gd name="T69" fmla="*/ 255 h 342"/>
                <a:gd name="T70" fmla="*/ 306 w 372"/>
                <a:gd name="T71" fmla="*/ 265 h 342"/>
                <a:gd name="T72" fmla="*/ 306 w 372"/>
                <a:gd name="T73" fmla="*/ 275 h 342"/>
                <a:gd name="T74" fmla="*/ 306 w 372"/>
                <a:gd name="T75" fmla="*/ 285 h 342"/>
                <a:gd name="T76" fmla="*/ 307 w 372"/>
                <a:gd name="T77" fmla="*/ 295 h 342"/>
                <a:gd name="T78" fmla="*/ 307 w 372"/>
                <a:gd name="T79" fmla="*/ 312 h 342"/>
                <a:gd name="T80" fmla="*/ 307 w 372"/>
                <a:gd name="T81" fmla="*/ 323 h 342"/>
                <a:gd name="T82" fmla="*/ 346 w 372"/>
                <a:gd name="T83" fmla="*/ 342 h 342"/>
                <a:gd name="T84" fmla="*/ 206 w 372"/>
                <a:gd name="T85" fmla="*/ 3 h 3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72"/>
                <a:gd name="T130" fmla="*/ 0 h 342"/>
                <a:gd name="T131" fmla="*/ 372 w 372"/>
                <a:gd name="T132" fmla="*/ 342 h 3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72" h="342">
                  <a:moveTo>
                    <a:pt x="206" y="3"/>
                  </a:moveTo>
                  <a:lnTo>
                    <a:pt x="205" y="3"/>
                  </a:lnTo>
                  <a:lnTo>
                    <a:pt x="203" y="1"/>
                  </a:lnTo>
                  <a:lnTo>
                    <a:pt x="200" y="1"/>
                  </a:lnTo>
                  <a:lnTo>
                    <a:pt x="198" y="0"/>
                  </a:lnTo>
                  <a:lnTo>
                    <a:pt x="195" y="0"/>
                  </a:lnTo>
                  <a:lnTo>
                    <a:pt x="193" y="0"/>
                  </a:lnTo>
                  <a:lnTo>
                    <a:pt x="188" y="0"/>
                  </a:lnTo>
                  <a:lnTo>
                    <a:pt x="184" y="0"/>
                  </a:lnTo>
                  <a:lnTo>
                    <a:pt x="180" y="0"/>
                  </a:lnTo>
                  <a:lnTo>
                    <a:pt x="175" y="3"/>
                  </a:lnTo>
                  <a:lnTo>
                    <a:pt x="170" y="3"/>
                  </a:lnTo>
                  <a:lnTo>
                    <a:pt x="165" y="5"/>
                  </a:lnTo>
                  <a:lnTo>
                    <a:pt x="159" y="6"/>
                  </a:lnTo>
                  <a:lnTo>
                    <a:pt x="152" y="10"/>
                  </a:lnTo>
                  <a:lnTo>
                    <a:pt x="149" y="12"/>
                  </a:lnTo>
                  <a:lnTo>
                    <a:pt x="145" y="13"/>
                  </a:lnTo>
                  <a:lnTo>
                    <a:pt x="141" y="14"/>
                  </a:lnTo>
                  <a:lnTo>
                    <a:pt x="137" y="17"/>
                  </a:lnTo>
                  <a:lnTo>
                    <a:pt x="135" y="19"/>
                  </a:lnTo>
                  <a:lnTo>
                    <a:pt x="131" y="20"/>
                  </a:lnTo>
                  <a:lnTo>
                    <a:pt x="127" y="23"/>
                  </a:lnTo>
                  <a:lnTo>
                    <a:pt x="123" y="25"/>
                  </a:lnTo>
                  <a:lnTo>
                    <a:pt x="120" y="27"/>
                  </a:lnTo>
                  <a:lnTo>
                    <a:pt x="116" y="29"/>
                  </a:lnTo>
                  <a:lnTo>
                    <a:pt x="113" y="32"/>
                  </a:lnTo>
                  <a:lnTo>
                    <a:pt x="110" y="34"/>
                  </a:lnTo>
                  <a:lnTo>
                    <a:pt x="106" y="35"/>
                  </a:lnTo>
                  <a:lnTo>
                    <a:pt x="102" y="39"/>
                  </a:lnTo>
                  <a:lnTo>
                    <a:pt x="100" y="40"/>
                  </a:lnTo>
                  <a:lnTo>
                    <a:pt x="96" y="44"/>
                  </a:lnTo>
                  <a:lnTo>
                    <a:pt x="93" y="45"/>
                  </a:lnTo>
                  <a:lnTo>
                    <a:pt x="90" y="47"/>
                  </a:lnTo>
                  <a:lnTo>
                    <a:pt x="86" y="49"/>
                  </a:lnTo>
                  <a:lnTo>
                    <a:pt x="85" y="52"/>
                  </a:lnTo>
                  <a:lnTo>
                    <a:pt x="78" y="55"/>
                  </a:lnTo>
                  <a:lnTo>
                    <a:pt x="74" y="58"/>
                  </a:lnTo>
                  <a:lnTo>
                    <a:pt x="72" y="61"/>
                  </a:lnTo>
                  <a:lnTo>
                    <a:pt x="69" y="63"/>
                  </a:lnTo>
                  <a:lnTo>
                    <a:pt x="67" y="64"/>
                  </a:lnTo>
                  <a:lnTo>
                    <a:pt x="67" y="66"/>
                  </a:lnTo>
                  <a:lnTo>
                    <a:pt x="66" y="69"/>
                  </a:lnTo>
                  <a:lnTo>
                    <a:pt x="63" y="73"/>
                  </a:lnTo>
                  <a:lnTo>
                    <a:pt x="61" y="78"/>
                  </a:lnTo>
                  <a:lnTo>
                    <a:pt x="59" y="79"/>
                  </a:lnTo>
                  <a:lnTo>
                    <a:pt x="57" y="83"/>
                  </a:lnTo>
                  <a:lnTo>
                    <a:pt x="54" y="87"/>
                  </a:lnTo>
                  <a:lnTo>
                    <a:pt x="52" y="91"/>
                  </a:lnTo>
                  <a:lnTo>
                    <a:pt x="48" y="94"/>
                  </a:lnTo>
                  <a:lnTo>
                    <a:pt x="44" y="98"/>
                  </a:lnTo>
                  <a:lnTo>
                    <a:pt x="41" y="102"/>
                  </a:lnTo>
                  <a:lnTo>
                    <a:pt x="37" y="107"/>
                  </a:lnTo>
                  <a:lnTo>
                    <a:pt x="32" y="112"/>
                  </a:lnTo>
                  <a:lnTo>
                    <a:pt x="28" y="117"/>
                  </a:lnTo>
                  <a:lnTo>
                    <a:pt x="23" y="122"/>
                  </a:lnTo>
                  <a:lnTo>
                    <a:pt x="19" y="126"/>
                  </a:lnTo>
                  <a:lnTo>
                    <a:pt x="15" y="131"/>
                  </a:lnTo>
                  <a:lnTo>
                    <a:pt x="12" y="135"/>
                  </a:lnTo>
                  <a:lnTo>
                    <a:pt x="8" y="137"/>
                  </a:lnTo>
                  <a:lnTo>
                    <a:pt x="5" y="141"/>
                  </a:lnTo>
                  <a:lnTo>
                    <a:pt x="2" y="146"/>
                  </a:lnTo>
                  <a:lnTo>
                    <a:pt x="0" y="147"/>
                  </a:lnTo>
                  <a:lnTo>
                    <a:pt x="29" y="185"/>
                  </a:lnTo>
                  <a:lnTo>
                    <a:pt x="120" y="117"/>
                  </a:lnTo>
                  <a:lnTo>
                    <a:pt x="245" y="104"/>
                  </a:lnTo>
                  <a:lnTo>
                    <a:pt x="245" y="107"/>
                  </a:lnTo>
                  <a:lnTo>
                    <a:pt x="247" y="110"/>
                  </a:lnTo>
                  <a:lnTo>
                    <a:pt x="248" y="113"/>
                  </a:lnTo>
                  <a:lnTo>
                    <a:pt x="249" y="118"/>
                  </a:lnTo>
                  <a:lnTo>
                    <a:pt x="252" y="123"/>
                  </a:lnTo>
                  <a:lnTo>
                    <a:pt x="253" y="126"/>
                  </a:lnTo>
                  <a:lnTo>
                    <a:pt x="254" y="128"/>
                  </a:lnTo>
                  <a:lnTo>
                    <a:pt x="255" y="132"/>
                  </a:lnTo>
                  <a:lnTo>
                    <a:pt x="257" y="136"/>
                  </a:lnTo>
                  <a:lnTo>
                    <a:pt x="258" y="138"/>
                  </a:lnTo>
                  <a:lnTo>
                    <a:pt x="259" y="142"/>
                  </a:lnTo>
                  <a:lnTo>
                    <a:pt x="260" y="145"/>
                  </a:lnTo>
                  <a:lnTo>
                    <a:pt x="262" y="148"/>
                  </a:lnTo>
                  <a:lnTo>
                    <a:pt x="263" y="152"/>
                  </a:lnTo>
                  <a:lnTo>
                    <a:pt x="264" y="156"/>
                  </a:lnTo>
                  <a:lnTo>
                    <a:pt x="267" y="159"/>
                  </a:lnTo>
                  <a:lnTo>
                    <a:pt x="268" y="162"/>
                  </a:lnTo>
                  <a:lnTo>
                    <a:pt x="269" y="166"/>
                  </a:lnTo>
                  <a:lnTo>
                    <a:pt x="270" y="169"/>
                  </a:lnTo>
                  <a:lnTo>
                    <a:pt x="272" y="172"/>
                  </a:lnTo>
                  <a:lnTo>
                    <a:pt x="274" y="176"/>
                  </a:lnTo>
                  <a:lnTo>
                    <a:pt x="277" y="182"/>
                  </a:lnTo>
                  <a:lnTo>
                    <a:pt x="279" y="189"/>
                  </a:lnTo>
                  <a:lnTo>
                    <a:pt x="282" y="192"/>
                  </a:lnTo>
                  <a:lnTo>
                    <a:pt x="284" y="197"/>
                  </a:lnTo>
                  <a:lnTo>
                    <a:pt x="287" y="201"/>
                  </a:lnTo>
                  <a:lnTo>
                    <a:pt x="289" y="204"/>
                  </a:lnTo>
                  <a:lnTo>
                    <a:pt x="291" y="208"/>
                  </a:lnTo>
                  <a:lnTo>
                    <a:pt x="292" y="210"/>
                  </a:lnTo>
                  <a:lnTo>
                    <a:pt x="294" y="213"/>
                  </a:lnTo>
                  <a:lnTo>
                    <a:pt x="297" y="216"/>
                  </a:lnTo>
                  <a:lnTo>
                    <a:pt x="299" y="221"/>
                  </a:lnTo>
                  <a:lnTo>
                    <a:pt x="302" y="228"/>
                  </a:lnTo>
                  <a:lnTo>
                    <a:pt x="302" y="230"/>
                  </a:lnTo>
                  <a:lnTo>
                    <a:pt x="303" y="235"/>
                  </a:lnTo>
                  <a:lnTo>
                    <a:pt x="303" y="239"/>
                  </a:lnTo>
                  <a:lnTo>
                    <a:pt x="304" y="244"/>
                  </a:lnTo>
                  <a:lnTo>
                    <a:pt x="304" y="249"/>
                  </a:lnTo>
                  <a:lnTo>
                    <a:pt x="306" y="255"/>
                  </a:lnTo>
                  <a:lnTo>
                    <a:pt x="306" y="258"/>
                  </a:lnTo>
                  <a:lnTo>
                    <a:pt x="306" y="262"/>
                  </a:lnTo>
                  <a:lnTo>
                    <a:pt x="306" y="265"/>
                  </a:lnTo>
                  <a:lnTo>
                    <a:pt x="306" y="269"/>
                  </a:lnTo>
                  <a:lnTo>
                    <a:pt x="306" y="272"/>
                  </a:lnTo>
                  <a:lnTo>
                    <a:pt x="306" y="275"/>
                  </a:lnTo>
                  <a:lnTo>
                    <a:pt x="306" y="278"/>
                  </a:lnTo>
                  <a:lnTo>
                    <a:pt x="306" y="282"/>
                  </a:lnTo>
                  <a:lnTo>
                    <a:pt x="306" y="285"/>
                  </a:lnTo>
                  <a:lnTo>
                    <a:pt x="306" y="289"/>
                  </a:lnTo>
                  <a:lnTo>
                    <a:pt x="306" y="292"/>
                  </a:lnTo>
                  <a:lnTo>
                    <a:pt x="307" y="295"/>
                  </a:lnTo>
                  <a:lnTo>
                    <a:pt x="307" y="300"/>
                  </a:lnTo>
                  <a:lnTo>
                    <a:pt x="307" y="307"/>
                  </a:lnTo>
                  <a:lnTo>
                    <a:pt x="307" y="312"/>
                  </a:lnTo>
                  <a:lnTo>
                    <a:pt x="307" y="317"/>
                  </a:lnTo>
                  <a:lnTo>
                    <a:pt x="307" y="321"/>
                  </a:lnTo>
                  <a:lnTo>
                    <a:pt x="307" y="323"/>
                  </a:lnTo>
                  <a:lnTo>
                    <a:pt x="307" y="324"/>
                  </a:lnTo>
                  <a:lnTo>
                    <a:pt x="307" y="326"/>
                  </a:lnTo>
                  <a:lnTo>
                    <a:pt x="346" y="342"/>
                  </a:lnTo>
                  <a:lnTo>
                    <a:pt x="372" y="246"/>
                  </a:lnTo>
                  <a:lnTo>
                    <a:pt x="257" y="34"/>
                  </a:lnTo>
                  <a:lnTo>
                    <a:pt x="206" y="3"/>
                  </a:lnTo>
                  <a:close/>
                </a:path>
              </a:pathLst>
            </a:custGeom>
            <a:solidFill>
              <a:srgbClr val="9491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3" name="Freeform 100"/>
            <p:cNvSpPr>
              <a:spLocks/>
            </p:cNvSpPr>
            <p:nvPr/>
          </p:nvSpPr>
          <p:spPr bwMode="auto">
            <a:xfrm>
              <a:off x="3588" y="1978"/>
              <a:ext cx="413" cy="377"/>
            </a:xfrm>
            <a:custGeom>
              <a:avLst/>
              <a:gdLst>
                <a:gd name="T0" fmla="*/ 188 w 413"/>
                <a:gd name="T1" fmla="*/ 15 h 377"/>
                <a:gd name="T2" fmla="*/ 190 w 413"/>
                <a:gd name="T3" fmla="*/ 31 h 377"/>
                <a:gd name="T4" fmla="*/ 187 w 413"/>
                <a:gd name="T5" fmla="*/ 47 h 377"/>
                <a:gd name="T6" fmla="*/ 167 w 413"/>
                <a:gd name="T7" fmla="*/ 61 h 377"/>
                <a:gd name="T8" fmla="*/ 141 w 413"/>
                <a:gd name="T9" fmla="*/ 64 h 377"/>
                <a:gd name="T10" fmla="*/ 132 w 413"/>
                <a:gd name="T11" fmla="*/ 68 h 377"/>
                <a:gd name="T12" fmla="*/ 158 w 413"/>
                <a:gd name="T13" fmla="*/ 86 h 377"/>
                <a:gd name="T14" fmla="*/ 139 w 413"/>
                <a:gd name="T15" fmla="*/ 90 h 377"/>
                <a:gd name="T16" fmla="*/ 122 w 413"/>
                <a:gd name="T17" fmla="*/ 86 h 377"/>
                <a:gd name="T18" fmla="*/ 100 w 413"/>
                <a:gd name="T19" fmla="*/ 70 h 377"/>
                <a:gd name="T20" fmla="*/ 74 w 413"/>
                <a:gd name="T21" fmla="*/ 66 h 377"/>
                <a:gd name="T22" fmla="*/ 69 w 413"/>
                <a:gd name="T23" fmla="*/ 86 h 377"/>
                <a:gd name="T24" fmla="*/ 58 w 413"/>
                <a:gd name="T25" fmla="*/ 104 h 377"/>
                <a:gd name="T26" fmla="*/ 46 w 413"/>
                <a:gd name="T27" fmla="*/ 120 h 377"/>
                <a:gd name="T28" fmla="*/ 32 w 413"/>
                <a:gd name="T29" fmla="*/ 138 h 377"/>
                <a:gd name="T30" fmla="*/ 15 w 413"/>
                <a:gd name="T31" fmla="*/ 161 h 377"/>
                <a:gd name="T32" fmla="*/ 0 w 413"/>
                <a:gd name="T33" fmla="*/ 179 h 377"/>
                <a:gd name="T34" fmla="*/ 64 w 413"/>
                <a:gd name="T35" fmla="*/ 223 h 377"/>
                <a:gd name="T36" fmla="*/ 81 w 413"/>
                <a:gd name="T37" fmla="*/ 208 h 377"/>
                <a:gd name="T38" fmla="*/ 98 w 413"/>
                <a:gd name="T39" fmla="*/ 187 h 377"/>
                <a:gd name="T40" fmla="*/ 113 w 413"/>
                <a:gd name="T41" fmla="*/ 162 h 377"/>
                <a:gd name="T42" fmla="*/ 125 w 413"/>
                <a:gd name="T43" fmla="*/ 140 h 377"/>
                <a:gd name="T44" fmla="*/ 132 w 413"/>
                <a:gd name="T45" fmla="*/ 130 h 377"/>
                <a:gd name="T46" fmla="*/ 148 w 413"/>
                <a:gd name="T47" fmla="*/ 125 h 377"/>
                <a:gd name="T48" fmla="*/ 171 w 413"/>
                <a:gd name="T49" fmla="*/ 123 h 377"/>
                <a:gd name="T50" fmla="*/ 197 w 413"/>
                <a:gd name="T51" fmla="*/ 119 h 377"/>
                <a:gd name="T52" fmla="*/ 220 w 413"/>
                <a:gd name="T53" fmla="*/ 119 h 377"/>
                <a:gd name="T54" fmla="*/ 242 w 413"/>
                <a:gd name="T55" fmla="*/ 118 h 377"/>
                <a:gd name="T56" fmla="*/ 254 w 413"/>
                <a:gd name="T57" fmla="*/ 122 h 377"/>
                <a:gd name="T58" fmla="*/ 275 w 413"/>
                <a:gd name="T59" fmla="*/ 142 h 377"/>
                <a:gd name="T60" fmla="*/ 294 w 413"/>
                <a:gd name="T61" fmla="*/ 161 h 377"/>
                <a:gd name="T62" fmla="*/ 314 w 413"/>
                <a:gd name="T63" fmla="*/ 181 h 377"/>
                <a:gd name="T64" fmla="*/ 329 w 413"/>
                <a:gd name="T65" fmla="*/ 198 h 377"/>
                <a:gd name="T66" fmla="*/ 322 w 413"/>
                <a:gd name="T67" fmla="*/ 203 h 377"/>
                <a:gd name="T68" fmla="*/ 314 w 413"/>
                <a:gd name="T69" fmla="*/ 206 h 377"/>
                <a:gd name="T70" fmla="*/ 338 w 413"/>
                <a:gd name="T71" fmla="*/ 227 h 377"/>
                <a:gd name="T72" fmla="*/ 389 w 413"/>
                <a:gd name="T73" fmla="*/ 377 h 377"/>
                <a:gd name="T74" fmla="*/ 409 w 413"/>
                <a:gd name="T75" fmla="*/ 335 h 377"/>
                <a:gd name="T76" fmla="*/ 404 w 413"/>
                <a:gd name="T77" fmla="*/ 314 h 377"/>
                <a:gd name="T78" fmla="*/ 401 w 413"/>
                <a:gd name="T79" fmla="*/ 286 h 377"/>
                <a:gd name="T80" fmla="*/ 398 w 413"/>
                <a:gd name="T81" fmla="*/ 256 h 377"/>
                <a:gd name="T82" fmla="*/ 397 w 413"/>
                <a:gd name="T83" fmla="*/ 230 h 377"/>
                <a:gd name="T84" fmla="*/ 396 w 413"/>
                <a:gd name="T85" fmla="*/ 218 h 377"/>
                <a:gd name="T86" fmla="*/ 383 w 413"/>
                <a:gd name="T87" fmla="*/ 199 h 377"/>
                <a:gd name="T88" fmla="*/ 373 w 413"/>
                <a:gd name="T89" fmla="*/ 179 h 377"/>
                <a:gd name="T90" fmla="*/ 364 w 413"/>
                <a:gd name="T91" fmla="*/ 159 h 377"/>
                <a:gd name="T92" fmla="*/ 353 w 413"/>
                <a:gd name="T93" fmla="*/ 133 h 377"/>
                <a:gd name="T94" fmla="*/ 342 w 413"/>
                <a:gd name="T95" fmla="*/ 105 h 377"/>
                <a:gd name="T96" fmla="*/ 332 w 413"/>
                <a:gd name="T97" fmla="*/ 76 h 377"/>
                <a:gd name="T98" fmla="*/ 322 w 413"/>
                <a:gd name="T99" fmla="*/ 51 h 377"/>
                <a:gd name="T100" fmla="*/ 314 w 413"/>
                <a:gd name="T101" fmla="*/ 32 h 377"/>
                <a:gd name="T102" fmla="*/ 311 w 413"/>
                <a:gd name="T103" fmla="*/ 21 h 37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13"/>
                <a:gd name="T157" fmla="*/ 0 h 377"/>
                <a:gd name="T158" fmla="*/ 413 w 413"/>
                <a:gd name="T159" fmla="*/ 377 h 37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13" h="377">
                  <a:moveTo>
                    <a:pt x="195" y="0"/>
                  </a:moveTo>
                  <a:lnTo>
                    <a:pt x="188" y="9"/>
                  </a:lnTo>
                  <a:lnTo>
                    <a:pt x="188" y="10"/>
                  </a:lnTo>
                  <a:lnTo>
                    <a:pt x="188" y="12"/>
                  </a:lnTo>
                  <a:lnTo>
                    <a:pt x="188" y="15"/>
                  </a:lnTo>
                  <a:lnTo>
                    <a:pt x="188" y="17"/>
                  </a:lnTo>
                  <a:lnTo>
                    <a:pt x="190" y="21"/>
                  </a:lnTo>
                  <a:lnTo>
                    <a:pt x="190" y="25"/>
                  </a:lnTo>
                  <a:lnTo>
                    <a:pt x="190" y="27"/>
                  </a:lnTo>
                  <a:lnTo>
                    <a:pt x="190" y="31"/>
                  </a:lnTo>
                  <a:lnTo>
                    <a:pt x="190" y="35"/>
                  </a:lnTo>
                  <a:lnTo>
                    <a:pt x="190" y="39"/>
                  </a:lnTo>
                  <a:lnTo>
                    <a:pt x="190" y="41"/>
                  </a:lnTo>
                  <a:lnTo>
                    <a:pt x="188" y="45"/>
                  </a:lnTo>
                  <a:lnTo>
                    <a:pt x="187" y="47"/>
                  </a:lnTo>
                  <a:lnTo>
                    <a:pt x="187" y="51"/>
                  </a:lnTo>
                  <a:lnTo>
                    <a:pt x="183" y="55"/>
                  </a:lnTo>
                  <a:lnTo>
                    <a:pt x="178" y="58"/>
                  </a:lnTo>
                  <a:lnTo>
                    <a:pt x="173" y="60"/>
                  </a:lnTo>
                  <a:lnTo>
                    <a:pt x="167" y="61"/>
                  </a:lnTo>
                  <a:lnTo>
                    <a:pt x="161" y="61"/>
                  </a:lnTo>
                  <a:lnTo>
                    <a:pt x="156" y="63"/>
                  </a:lnTo>
                  <a:lnTo>
                    <a:pt x="151" y="63"/>
                  </a:lnTo>
                  <a:lnTo>
                    <a:pt x="146" y="64"/>
                  </a:lnTo>
                  <a:lnTo>
                    <a:pt x="141" y="64"/>
                  </a:lnTo>
                  <a:lnTo>
                    <a:pt x="138" y="64"/>
                  </a:lnTo>
                  <a:lnTo>
                    <a:pt x="136" y="64"/>
                  </a:lnTo>
                  <a:lnTo>
                    <a:pt x="134" y="65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72" y="80"/>
                  </a:lnTo>
                  <a:lnTo>
                    <a:pt x="171" y="80"/>
                  </a:lnTo>
                  <a:lnTo>
                    <a:pt x="168" y="83"/>
                  </a:lnTo>
                  <a:lnTo>
                    <a:pt x="163" y="84"/>
                  </a:lnTo>
                  <a:lnTo>
                    <a:pt x="158" y="86"/>
                  </a:lnTo>
                  <a:lnTo>
                    <a:pt x="154" y="86"/>
                  </a:lnTo>
                  <a:lnTo>
                    <a:pt x="151" y="88"/>
                  </a:lnTo>
                  <a:lnTo>
                    <a:pt x="147" y="89"/>
                  </a:lnTo>
                  <a:lnTo>
                    <a:pt x="144" y="90"/>
                  </a:lnTo>
                  <a:lnTo>
                    <a:pt x="139" y="90"/>
                  </a:lnTo>
                  <a:lnTo>
                    <a:pt x="137" y="90"/>
                  </a:lnTo>
                  <a:lnTo>
                    <a:pt x="133" y="90"/>
                  </a:lnTo>
                  <a:lnTo>
                    <a:pt x="129" y="90"/>
                  </a:lnTo>
                  <a:lnTo>
                    <a:pt x="125" y="88"/>
                  </a:lnTo>
                  <a:lnTo>
                    <a:pt x="122" y="86"/>
                  </a:lnTo>
                  <a:lnTo>
                    <a:pt x="118" y="85"/>
                  </a:lnTo>
                  <a:lnTo>
                    <a:pt x="115" y="83"/>
                  </a:lnTo>
                  <a:lnTo>
                    <a:pt x="109" y="79"/>
                  </a:lnTo>
                  <a:lnTo>
                    <a:pt x="104" y="75"/>
                  </a:lnTo>
                  <a:lnTo>
                    <a:pt x="100" y="70"/>
                  </a:lnTo>
                  <a:lnTo>
                    <a:pt x="97" y="66"/>
                  </a:lnTo>
                  <a:lnTo>
                    <a:pt x="95" y="64"/>
                  </a:lnTo>
                  <a:lnTo>
                    <a:pt x="74" y="66"/>
                  </a:lnTo>
                  <a:lnTo>
                    <a:pt x="75" y="70"/>
                  </a:lnTo>
                  <a:lnTo>
                    <a:pt x="75" y="74"/>
                  </a:lnTo>
                  <a:lnTo>
                    <a:pt x="73" y="79"/>
                  </a:lnTo>
                  <a:lnTo>
                    <a:pt x="71" y="81"/>
                  </a:lnTo>
                  <a:lnTo>
                    <a:pt x="69" y="86"/>
                  </a:lnTo>
                  <a:lnTo>
                    <a:pt x="66" y="90"/>
                  </a:lnTo>
                  <a:lnTo>
                    <a:pt x="64" y="95"/>
                  </a:lnTo>
                  <a:lnTo>
                    <a:pt x="61" y="98"/>
                  </a:lnTo>
                  <a:lnTo>
                    <a:pt x="60" y="100"/>
                  </a:lnTo>
                  <a:lnTo>
                    <a:pt x="58" y="104"/>
                  </a:lnTo>
                  <a:lnTo>
                    <a:pt x="55" y="108"/>
                  </a:lnTo>
                  <a:lnTo>
                    <a:pt x="53" y="110"/>
                  </a:lnTo>
                  <a:lnTo>
                    <a:pt x="51" y="114"/>
                  </a:lnTo>
                  <a:lnTo>
                    <a:pt x="49" y="118"/>
                  </a:lnTo>
                  <a:lnTo>
                    <a:pt x="46" y="120"/>
                  </a:lnTo>
                  <a:lnTo>
                    <a:pt x="43" y="124"/>
                  </a:lnTo>
                  <a:lnTo>
                    <a:pt x="41" y="128"/>
                  </a:lnTo>
                  <a:lnTo>
                    <a:pt x="37" y="130"/>
                  </a:lnTo>
                  <a:lnTo>
                    <a:pt x="35" y="134"/>
                  </a:lnTo>
                  <a:lnTo>
                    <a:pt x="32" y="138"/>
                  </a:lnTo>
                  <a:lnTo>
                    <a:pt x="30" y="142"/>
                  </a:lnTo>
                  <a:lnTo>
                    <a:pt x="27" y="145"/>
                  </a:lnTo>
                  <a:lnTo>
                    <a:pt x="25" y="149"/>
                  </a:lnTo>
                  <a:lnTo>
                    <a:pt x="20" y="154"/>
                  </a:lnTo>
                  <a:lnTo>
                    <a:pt x="15" y="161"/>
                  </a:lnTo>
                  <a:lnTo>
                    <a:pt x="10" y="166"/>
                  </a:lnTo>
                  <a:lnTo>
                    <a:pt x="7" y="172"/>
                  </a:lnTo>
                  <a:lnTo>
                    <a:pt x="4" y="176"/>
                  </a:lnTo>
                  <a:lnTo>
                    <a:pt x="1" y="178"/>
                  </a:lnTo>
                  <a:lnTo>
                    <a:pt x="0" y="179"/>
                  </a:lnTo>
                  <a:lnTo>
                    <a:pt x="0" y="181"/>
                  </a:lnTo>
                  <a:lnTo>
                    <a:pt x="59" y="231"/>
                  </a:lnTo>
                  <a:lnTo>
                    <a:pt x="59" y="230"/>
                  </a:lnTo>
                  <a:lnTo>
                    <a:pt x="61" y="227"/>
                  </a:lnTo>
                  <a:lnTo>
                    <a:pt x="64" y="223"/>
                  </a:lnTo>
                  <a:lnTo>
                    <a:pt x="70" y="221"/>
                  </a:lnTo>
                  <a:lnTo>
                    <a:pt x="71" y="217"/>
                  </a:lnTo>
                  <a:lnTo>
                    <a:pt x="75" y="215"/>
                  </a:lnTo>
                  <a:lnTo>
                    <a:pt x="78" y="211"/>
                  </a:lnTo>
                  <a:lnTo>
                    <a:pt x="81" y="208"/>
                  </a:lnTo>
                  <a:lnTo>
                    <a:pt x="84" y="203"/>
                  </a:lnTo>
                  <a:lnTo>
                    <a:pt x="88" y="199"/>
                  </a:lnTo>
                  <a:lnTo>
                    <a:pt x="92" y="196"/>
                  </a:lnTo>
                  <a:lnTo>
                    <a:pt x="95" y="192"/>
                  </a:lnTo>
                  <a:lnTo>
                    <a:pt x="98" y="187"/>
                  </a:lnTo>
                  <a:lnTo>
                    <a:pt x="102" y="182"/>
                  </a:lnTo>
                  <a:lnTo>
                    <a:pt x="104" y="177"/>
                  </a:lnTo>
                  <a:lnTo>
                    <a:pt x="108" y="172"/>
                  </a:lnTo>
                  <a:lnTo>
                    <a:pt x="110" y="167"/>
                  </a:lnTo>
                  <a:lnTo>
                    <a:pt x="113" y="162"/>
                  </a:lnTo>
                  <a:lnTo>
                    <a:pt x="117" y="157"/>
                  </a:lnTo>
                  <a:lnTo>
                    <a:pt x="119" y="153"/>
                  </a:lnTo>
                  <a:lnTo>
                    <a:pt x="120" y="148"/>
                  </a:lnTo>
                  <a:lnTo>
                    <a:pt x="123" y="144"/>
                  </a:lnTo>
                  <a:lnTo>
                    <a:pt x="125" y="140"/>
                  </a:lnTo>
                  <a:lnTo>
                    <a:pt x="127" y="138"/>
                  </a:lnTo>
                  <a:lnTo>
                    <a:pt x="129" y="133"/>
                  </a:lnTo>
                  <a:lnTo>
                    <a:pt x="130" y="132"/>
                  </a:lnTo>
                  <a:lnTo>
                    <a:pt x="130" y="130"/>
                  </a:lnTo>
                  <a:lnTo>
                    <a:pt x="132" y="130"/>
                  </a:lnTo>
                  <a:lnTo>
                    <a:pt x="134" y="129"/>
                  </a:lnTo>
                  <a:lnTo>
                    <a:pt x="139" y="128"/>
                  </a:lnTo>
                  <a:lnTo>
                    <a:pt x="141" y="127"/>
                  </a:lnTo>
                  <a:lnTo>
                    <a:pt x="144" y="127"/>
                  </a:lnTo>
                  <a:lnTo>
                    <a:pt x="148" y="125"/>
                  </a:lnTo>
                  <a:lnTo>
                    <a:pt x="152" y="125"/>
                  </a:lnTo>
                  <a:lnTo>
                    <a:pt x="156" y="124"/>
                  </a:lnTo>
                  <a:lnTo>
                    <a:pt x="161" y="124"/>
                  </a:lnTo>
                  <a:lnTo>
                    <a:pt x="164" y="123"/>
                  </a:lnTo>
                  <a:lnTo>
                    <a:pt x="171" y="123"/>
                  </a:lnTo>
                  <a:lnTo>
                    <a:pt x="176" y="122"/>
                  </a:lnTo>
                  <a:lnTo>
                    <a:pt x="182" y="122"/>
                  </a:lnTo>
                  <a:lnTo>
                    <a:pt x="188" y="120"/>
                  </a:lnTo>
                  <a:lnTo>
                    <a:pt x="195" y="120"/>
                  </a:lnTo>
                  <a:lnTo>
                    <a:pt x="197" y="119"/>
                  </a:lnTo>
                  <a:lnTo>
                    <a:pt x="201" y="119"/>
                  </a:lnTo>
                  <a:lnTo>
                    <a:pt x="205" y="119"/>
                  </a:lnTo>
                  <a:lnTo>
                    <a:pt x="207" y="119"/>
                  </a:lnTo>
                  <a:lnTo>
                    <a:pt x="213" y="119"/>
                  </a:lnTo>
                  <a:lnTo>
                    <a:pt x="220" y="119"/>
                  </a:lnTo>
                  <a:lnTo>
                    <a:pt x="226" y="119"/>
                  </a:lnTo>
                  <a:lnTo>
                    <a:pt x="231" y="118"/>
                  </a:lnTo>
                  <a:lnTo>
                    <a:pt x="235" y="118"/>
                  </a:lnTo>
                  <a:lnTo>
                    <a:pt x="240" y="118"/>
                  </a:lnTo>
                  <a:lnTo>
                    <a:pt x="242" y="118"/>
                  </a:lnTo>
                  <a:lnTo>
                    <a:pt x="246" y="118"/>
                  </a:lnTo>
                  <a:lnTo>
                    <a:pt x="247" y="118"/>
                  </a:lnTo>
                  <a:lnTo>
                    <a:pt x="249" y="118"/>
                  </a:lnTo>
                  <a:lnTo>
                    <a:pt x="250" y="119"/>
                  </a:lnTo>
                  <a:lnTo>
                    <a:pt x="254" y="122"/>
                  </a:lnTo>
                  <a:lnTo>
                    <a:pt x="257" y="127"/>
                  </a:lnTo>
                  <a:lnTo>
                    <a:pt x="262" y="130"/>
                  </a:lnTo>
                  <a:lnTo>
                    <a:pt x="269" y="135"/>
                  </a:lnTo>
                  <a:lnTo>
                    <a:pt x="272" y="138"/>
                  </a:lnTo>
                  <a:lnTo>
                    <a:pt x="275" y="142"/>
                  </a:lnTo>
                  <a:lnTo>
                    <a:pt x="279" y="145"/>
                  </a:lnTo>
                  <a:lnTo>
                    <a:pt x="284" y="149"/>
                  </a:lnTo>
                  <a:lnTo>
                    <a:pt x="286" y="153"/>
                  </a:lnTo>
                  <a:lnTo>
                    <a:pt x="290" y="156"/>
                  </a:lnTo>
                  <a:lnTo>
                    <a:pt x="294" y="161"/>
                  </a:lnTo>
                  <a:lnTo>
                    <a:pt x="299" y="164"/>
                  </a:lnTo>
                  <a:lnTo>
                    <a:pt x="303" y="168"/>
                  </a:lnTo>
                  <a:lnTo>
                    <a:pt x="306" y="172"/>
                  </a:lnTo>
                  <a:lnTo>
                    <a:pt x="310" y="176"/>
                  </a:lnTo>
                  <a:lnTo>
                    <a:pt x="314" y="181"/>
                  </a:lnTo>
                  <a:lnTo>
                    <a:pt x="316" y="183"/>
                  </a:lnTo>
                  <a:lnTo>
                    <a:pt x="320" y="187"/>
                  </a:lnTo>
                  <a:lnTo>
                    <a:pt x="323" y="189"/>
                  </a:lnTo>
                  <a:lnTo>
                    <a:pt x="325" y="193"/>
                  </a:lnTo>
                  <a:lnTo>
                    <a:pt x="329" y="198"/>
                  </a:lnTo>
                  <a:lnTo>
                    <a:pt x="332" y="202"/>
                  </a:lnTo>
                  <a:lnTo>
                    <a:pt x="330" y="205"/>
                  </a:lnTo>
                  <a:lnTo>
                    <a:pt x="329" y="205"/>
                  </a:lnTo>
                  <a:lnTo>
                    <a:pt x="325" y="205"/>
                  </a:lnTo>
                  <a:lnTo>
                    <a:pt x="322" y="203"/>
                  </a:lnTo>
                  <a:lnTo>
                    <a:pt x="318" y="202"/>
                  </a:lnTo>
                  <a:lnTo>
                    <a:pt x="314" y="202"/>
                  </a:lnTo>
                  <a:lnTo>
                    <a:pt x="313" y="202"/>
                  </a:lnTo>
                  <a:lnTo>
                    <a:pt x="313" y="203"/>
                  </a:lnTo>
                  <a:lnTo>
                    <a:pt x="314" y="206"/>
                  </a:lnTo>
                  <a:lnTo>
                    <a:pt x="318" y="210"/>
                  </a:lnTo>
                  <a:lnTo>
                    <a:pt x="323" y="213"/>
                  </a:lnTo>
                  <a:lnTo>
                    <a:pt x="328" y="218"/>
                  </a:lnTo>
                  <a:lnTo>
                    <a:pt x="333" y="222"/>
                  </a:lnTo>
                  <a:lnTo>
                    <a:pt x="338" y="227"/>
                  </a:lnTo>
                  <a:lnTo>
                    <a:pt x="342" y="230"/>
                  </a:lnTo>
                  <a:lnTo>
                    <a:pt x="343" y="231"/>
                  </a:lnTo>
                  <a:lnTo>
                    <a:pt x="325" y="248"/>
                  </a:lnTo>
                  <a:lnTo>
                    <a:pt x="316" y="329"/>
                  </a:lnTo>
                  <a:lnTo>
                    <a:pt x="389" y="377"/>
                  </a:lnTo>
                  <a:lnTo>
                    <a:pt x="364" y="346"/>
                  </a:lnTo>
                  <a:lnTo>
                    <a:pt x="413" y="343"/>
                  </a:lnTo>
                  <a:lnTo>
                    <a:pt x="412" y="341"/>
                  </a:lnTo>
                  <a:lnTo>
                    <a:pt x="412" y="339"/>
                  </a:lnTo>
                  <a:lnTo>
                    <a:pt x="409" y="335"/>
                  </a:lnTo>
                  <a:lnTo>
                    <a:pt x="408" y="330"/>
                  </a:lnTo>
                  <a:lnTo>
                    <a:pt x="407" y="325"/>
                  </a:lnTo>
                  <a:lnTo>
                    <a:pt x="407" y="321"/>
                  </a:lnTo>
                  <a:lnTo>
                    <a:pt x="406" y="318"/>
                  </a:lnTo>
                  <a:lnTo>
                    <a:pt x="404" y="314"/>
                  </a:lnTo>
                  <a:lnTo>
                    <a:pt x="403" y="309"/>
                  </a:lnTo>
                  <a:lnTo>
                    <a:pt x="403" y="304"/>
                  </a:lnTo>
                  <a:lnTo>
                    <a:pt x="402" y="299"/>
                  </a:lnTo>
                  <a:lnTo>
                    <a:pt x="402" y="294"/>
                  </a:lnTo>
                  <a:lnTo>
                    <a:pt x="401" y="286"/>
                  </a:lnTo>
                  <a:lnTo>
                    <a:pt x="401" y="281"/>
                  </a:lnTo>
                  <a:lnTo>
                    <a:pt x="399" y="275"/>
                  </a:lnTo>
                  <a:lnTo>
                    <a:pt x="399" y="269"/>
                  </a:lnTo>
                  <a:lnTo>
                    <a:pt x="398" y="262"/>
                  </a:lnTo>
                  <a:lnTo>
                    <a:pt x="398" y="256"/>
                  </a:lnTo>
                  <a:lnTo>
                    <a:pt x="397" y="250"/>
                  </a:lnTo>
                  <a:lnTo>
                    <a:pt x="397" y="245"/>
                  </a:lnTo>
                  <a:lnTo>
                    <a:pt x="397" y="240"/>
                  </a:lnTo>
                  <a:lnTo>
                    <a:pt x="397" y="235"/>
                  </a:lnTo>
                  <a:lnTo>
                    <a:pt x="397" y="230"/>
                  </a:lnTo>
                  <a:lnTo>
                    <a:pt x="397" y="227"/>
                  </a:lnTo>
                  <a:lnTo>
                    <a:pt x="397" y="223"/>
                  </a:lnTo>
                  <a:lnTo>
                    <a:pt x="397" y="221"/>
                  </a:lnTo>
                  <a:lnTo>
                    <a:pt x="397" y="220"/>
                  </a:lnTo>
                  <a:lnTo>
                    <a:pt x="396" y="218"/>
                  </a:lnTo>
                  <a:lnTo>
                    <a:pt x="394" y="217"/>
                  </a:lnTo>
                  <a:lnTo>
                    <a:pt x="392" y="213"/>
                  </a:lnTo>
                  <a:lnTo>
                    <a:pt x="388" y="208"/>
                  </a:lnTo>
                  <a:lnTo>
                    <a:pt x="386" y="203"/>
                  </a:lnTo>
                  <a:lnTo>
                    <a:pt x="383" y="199"/>
                  </a:lnTo>
                  <a:lnTo>
                    <a:pt x="381" y="194"/>
                  </a:lnTo>
                  <a:lnTo>
                    <a:pt x="378" y="189"/>
                  </a:lnTo>
                  <a:lnTo>
                    <a:pt x="377" y="186"/>
                  </a:lnTo>
                  <a:lnTo>
                    <a:pt x="374" y="183"/>
                  </a:lnTo>
                  <a:lnTo>
                    <a:pt x="373" y="179"/>
                  </a:lnTo>
                  <a:lnTo>
                    <a:pt x="372" y="176"/>
                  </a:lnTo>
                  <a:lnTo>
                    <a:pt x="371" y="172"/>
                  </a:lnTo>
                  <a:lnTo>
                    <a:pt x="368" y="168"/>
                  </a:lnTo>
                  <a:lnTo>
                    <a:pt x="367" y="164"/>
                  </a:lnTo>
                  <a:lnTo>
                    <a:pt x="364" y="159"/>
                  </a:lnTo>
                  <a:lnTo>
                    <a:pt x="362" y="154"/>
                  </a:lnTo>
                  <a:lnTo>
                    <a:pt x="359" y="149"/>
                  </a:lnTo>
                  <a:lnTo>
                    <a:pt x="358" y="144"/>
                  </a:lnTo>
                  <a:lnTo>
                    <a:pt x="355" y="139"/>
                  </a:lnTo>
                  <a:lnTo>
                    <a:pt x="353" y="133"/>
                  </a:lnTo>
                  <a:lnTo>
                    <a:pt x="350" y="128"/>
                  </a:lnTo>
                  <a:lnTo>
                    <a:pt x="348" y="122"/>
                  </a:lnTo>
                  <a:lnTo>
                    <a:pt x="347" y="117"/>
                  </a:lnTo>
                  <a:lnTo>
                    <a:pt x="344" y="110"/>
                  </a:lnTo>
                  <a:lnTo>
                    <a:pt x="342" y="105"/>
                  </a:lnTo>
                  <a:lnTo>
                    <a:pt x="339" y="99"/>
                  </a:lnTo>
                  <a:lnTo>
                    <a:pt x="338" y="94"/>
                  </a:lnTo>
                  <a:lnTo>
                    <a:pt x="335" y="88"/>
                  </a:lnTo>
                  <a:lnTo>
                    <a:pt x="333" y="83"/>
                  </a:lnTo>
                  <a:lnTo>
                    <a:pt x="332" y="76"/>
                  </a:lnTo>
                  <a:lnTo>
                    <a:pt x="329" y="71"/>
                  </a:lnTo>
                  <a:lnTo>
                    <a:pt x="327" y="66"/>
                  </a:lnTo>
                  <a:lnTo>
                    <a:pt x="325" y="61"/>
                  </a:lnTo>
                  <a:lnTo>
                    <a:pt x="324" y="55"/>
                  </a:lnTo>
                  <a:lnTo>
                    <a:pt x="322" y="51"/>
                  </a:lnTo>
                  <a:lnTo>
                    <a:pt x="320" y="46"/>
                  </a:lnTo>
                  <a:lnTo>
                    <a:pt x="318" y="42"/>
                  </a:lnTo>
                  <a:lnTo>
                    <a:pt x="316" y="39"/>
                  </a:lnTo>
                  <a:lnTo>
                    <a:pt x="315" y="36"/>
                  </a:lnTo>
                  <a:lnTo>
                    <a:pt x="314" y="32"/>
                  </a:lnTo>
                  <a:lnTo>
                    <a:pt x="314" y="30"/>
                  </a:lnTo>
                  <a:lnTo>
                    <a:pt x="313" y="27"/>
                  </a:lnTo>
                  <a:lnTo>
                    <a:pt x="313" y="25"/>
                  </a:lnTo>
                  <a:lnTo>
                    <a:pt x="311" y="22"/>
                  </a:lnTo>
                  <a:lnTo>
                    <a:pt x="311" y="21"/>
                  </a:lnTo>
                  <a:lnTo>
                    <a:pt x="195" y="0"/>
                  </a:lnTo>
                  <a:close/>
                </a:path>
              </a:pathLst>
            </a:custGeom>
            <a:solidFill>
              <a:srgbClr val="4047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4" name="Freeform 101"/>
            <p:cNvSpPr>
              <a:spLocks/>
            </p:cNvSpPr>
            <p:nvPr/>
          </p:nvSpPr>
          <p:spPr bwMode="auto">
            <a:xfrm>
              <a:off x="3732" y="1807"/>
              <a:ext cx="230" cy="239"/>
            </a:xfrm>
            <a:custGeom>
              <a:avLst/>
              <a:gdLst>
                <a:gd name="T0" fmla="*/ 204 w 230"/>
                <a:gd name="T1" fmla="*/ 5 h 239"/>
                <a:gd name="T2" fmla="*/ 149 w 230"/>
                <a:gd name="T3" fmla="*/ 1 h 239"/>
                <a:gd name="T4" fmla="*/ 147 w 230"/>
                <a:gd name="T5" fmla="*/ 1 h 239"/>
                <a:gd name="T6" fmla="*/ 145 w 230"/>
                <a:gd name="T7" fmla="*/ 1 h 239"/>
                <a:gd name="T8" fmla="*/ 141 w 230"/>
                <a:gd name="T9" fmla="*/ 0 h 239"/>
                <a:gd name="T10" fmla="*/ 136 w 230"/>
                <a:gd name="T11" fmla="*/ 1 h 239"/>
                <a:gd name="T12" fmla="*/ 132 w 230"/>
                <a:gd name="T13" fmla="*/ 1 h 239"/>
                <a:gd name="T14" fmla="*/ 128 w 230"/>
                <a:gd name="T15" fmla="*/ 1 h 239"/>
                <a:gd name="T16" fmla="*/ 126 w 230"/>
                <a:gd name="T17" fmla="*/ 1 h 239"/>
                <a:gd name="T18" fmla="*/ 122 w 230"/>
                <a:gd name="T19" fmla="*/ 4 h 239"/>
                <a:gd name="T20" fmla="*/ 117 w 230"/>
                <a:gd name="T21" fmla="*/ 4 h 239"/>
                <a:gd name="T22" fmla="*/ 113 w 230"/>
                <a:gd name="T23" fmla="*/ 5 h 239"/>
                <a:gd name="T24" fmla="*/ 108 w 230"/>
                <a:gd name="T25" fmla="*/ 7 h 239"/>
                <a:gd name="T26" fmla="*/ 105 w 230"/>
                <a:gd name="T27" fmla="*/ 10 h 239"/>
                <a:gd name="T28" fmla="*/ 98 w 230"/>
                <a:gd name="T29" fmla="*/ 11 h 239"/>
                <a:gd name="T30" fmla="*/ 93 w 230"/>
                <a:gd name="T31" fmla="*/ 14 h 239"/>
                <a:gd name="T32" fmla="*/ 88 w 230"/>
                <a:gd name="T33" fmla="*/ 15 h 239"/>
                <a:gd name="T34" fmla="*/ 83 w 230"/>
                <a:gd name="T35" fmla="*/ 19 h 239"/>
                <a:gd name="T36" fmla="*/ 77 w 230"/>
                <a:gd name="T37" fmla="*/ 21 h 239"/>
                <a:gd name="T38" fmla="*/ 72 w 230"/>
                <a:gd name="T39" fmla="*/ 24 h 239"/>
                <a:gd name="T40" fmla="*/ 67 w 230"/>
                <a:gd name="T41" fmla="*/ 26 h 239"/>
                <a:gd name="T42" fmla="*/ 63 w 230"/>
                <a:gd name="T43" fmla="*/ 29 h 239"/>
                <a:gd name="T44" fmla="*/ 58 w 230"/>
                <a:gd name="T45" fmla="*/ 31 h 239"/>
                <a:gd name="T46" fmla="*/ 54 w 230"/>
                <a:gd name="T47" fmla="*/ 34 h 239"/>
                <a:gd name="T48" fmla="*/ 51 w 230"/>
                <a:gd name="T49" fmla="*/ 35 h 239"/>
                <a:gd name="T50" fmla="*/ 48 w 230"/>
                <a:gd name="T51" fmla="*/ 38 h 239"/>
                <a:gd name="T52" fmla="*/ 44 w 230"/>
                <a:gd name="T53" fmla="*/ 40 h 239"/>
                <a:gd name="T54" fmla="*/ 43 w 230"/>
                <a:gd name="T55" fmla="*/ 41 h 239"/>
                <a:gd name="T56" fmla="*/ 22 w 230"/>
                <a:gd name="T57" fmla="*/ 35 h 239"/>
                <a:gd name="T58" fmla="*/ 0 w 230"/>
                <a:gd name="T59" fmla="*/ 55 h 239"/>
                <a:gd name="T60" fmla="*/ 30 w 230"/>
                <a:gd name="T61" fmla="*/ 104 h 239"/>
                <a:gd name="T62" fmla="*/ 92 w 230"/>
                <a:gd name="T63" fmla="*/ 89 h 239"/>
                <a:gd name="T64" fmla="*/ 92 w 230"/>
                <a:gd name="T65" fmla="*/ 89 h 239"/>
                <a:gd name="T66" fmla="*/ 91 w 230"/>
                <a:gd name="T67" fmla="*/ 93 h 239"/>
                <a:gd name="T68" fmla="*/ 90 w 230"/>
                <a:gd name="T69" fmla="*/ 94 h 239"/>
                <a:gd name="T70" fmla="*/ 88 w 230"/>
                <a:gd name="T71" fmla="*/ 98 h 239"/>
                <a:gd name="T72" fmla="*/ 87 w 230"/>
                <a:gd name="T73" fmla="*/ 100 h 239"/>
                <a:gd name="T74" fmla="*/ 86 w 230"/>
                <a:gd name="T75" fmla="*/ 105 h 239"/>
                <a:gd name="T76" fmla="*/ 85 w 230"/>
                <a:gd name="T77" fmla="*/ 109 h 239"/>
                <a:gd name="T78" fmla="*/ 82 w 230"/>
                <a:gd name="T79" fmla="*/ 112 h 239"/>
                <a:gd name="T80" fmla="*/ 81 w 230"/>
                <a:gd name="T81" fmla="*/ 117 h 239"/>
                <a:gd name="T82" fmla="*/ 79 w 230"/>
                <a:gd name="T83" fmla="*/ 120 h 239"/>
                <a:gd name="T84" fmla="*/ 77 w 230"/>
                <a:gd name="T85" fmla="*/ 124 h 239"/>
                <a:gd name="T86" fmla="*/ 76 w 230"/>
                <a:gd name="T87" fmla="*/ 129 h 239"/>
                <a:gd name="T88" fmla="*/ 73 w 230"/>
                <a:gd name="T89" fmla="*/ 133 h 239"/>
                <a:gd name="T90" fmla="*/ 72 w 230"/>
                <a:gd name="T91" fmla="*/ 138 h 239"/>
                <a:gd name="T92" fmla="*/ 69 w 230"/>
                <a:gd name="T93" fmla="*/ 142 h 239"/>
                <a:gd name="T94" fmla="*/ 67 w 230"/>
                <a:gd name="T95" fmla="*/ 144 h 239"/>
                <a:gd name="T96" fmla="*/ 64 w 230"/>
                <a:gd name="T97" fmla="*/ 148 h 239"/>
                <a:gd name="T98" fmla="*/ 63 w 230"/>
                <a:gd name="T99" fmla="*/ 152 h 239"/>
                <a:gd name="T100" fmla="*/ 61 w 230"/>
                <a:gd name="T101" fmla="*/ 156 h 239"/>
                <a:gd name="T102" fmla="*/ 59 w 230"/>
                <a:gd name="T103" fmla="*/ 158 h 239"/>
                <a:gd name="T104" fmla="*/ 57 w 230"/>
                <a:gd name="T105" fmla="*/ 161 h 239"/>
                <a:gd name="T106" fmla="*/ 56 w 230"/>
                <a:gd name="T107" fmla="*/ 164 h 239"/>
                <a:gd name="T108" fmla="*/ 52 w 230"/>
                <a:gd name="T109" fmla="*/ 167 h 239"/>
                <a:gd name="T110" fmla="*/ 51 w 230"/>
                <a:gd name="T111" fmla="*/ 171 h 239"/>
                <a:gd name="T112" fmla="*/ 48 w 230"/>
                <a:gd name="T113" fmla="*/ 173 h 239"/>
                <a:gd name="T114" fmla="*/ 48 w 230"/>
                <a:gd name="T115" fmla="*/ 174 h 239"/>
                <a:gd name="T116" fmla="*/ 72 w 230"/>
                <a:gd name="T117" fmla="*/ 212 h 239"/>
                <a:gd name="T118" fmla="*/ 123 w 230"/>
                <a:gd name="T119" fmla="*/ 239 h 239"/>
                <a:gd name="T120" fmla="*/ 230 w 230"/>
                <a:gd name="T121" fmla="*/ 122 h 239"/>
                <a:gd name="T122" fmla="*/ 204 w 230"/>
                <a:gd name="T123" fmla="*/ 5 h 239"/>
                <a:gd name="T124" fmla="*/ 204 w 230"/>
                <a:gd name="T125" fmla="*/ 5 h 23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0"/>
                <a:gd name="T190" fmla="*/ 0 h 239"/>
                <a:gd name="T191" fmla="*/ 230 w 230"/>
                <a:gd name="T192" fmla="*/ 239 h 23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0" h="239">
                  <a:moveTo>
                    <a:pt x="204" y="5"/>
                  </a:moveTo>
                  <a:lnTo>
                    <a:pt x="149" y="1"/>
                  </a:lnTo>
                  <a:lnTo>
                    <a:pt x="147" y="1"/>
                  </a:lnTo>
                  <a:lnTo>
                    <a:pt x="145" y="1"/>
                  </a:lnTo>
                  <a:lnTo>
                    <a:pt x="141" y="0"/>
                  </a:lnTo>
                  <a:lnTo>
                    <a:pt x="136" y="1"/>
                  </a:lnTo>
                  <a:lnTo>
                    <a:pt x="132" y="1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2" y="4"/>
                  </a:lnTo>
                  <a:lnTo>
                    <a:pt x="117" y="4"/>
                  </a:lnTo>
                  <a:lnTo>
                    <a:pt x="113" y="5"/>
                  </a:lnTo>
                  <a:lnTo>
                    <a:pt x="108" y="7"/>
                  </a:lnTo>
                  <a:lnTo>
                    <a:pt x="105" y="10"/>
                  </a:lnTo>
                  <a:lnTo>
                    <a:pt x="98" y="11"/>
                  </a:lnTo>
                  <a:lnTo>
                    <a:pt x="93" y="14"/>
                  </a:lnTo>
                  <a:lnTo>
                    <a:pt x="88" y="15"/>
                  </a:lnTo>
                  <a:lnTo>
                    <a:pt x="83" y="19"/>
                  </a:lnTo>
                  <a:lnTo>
                    <a:pt x="77" y="21"/>
                  </a:lnTo>
                  <a:lnTo>
                    <a:pt x="72" y="24"/>
                  </a:lnTo>
                  <a:lnTo>
                    <a:pt x="67" y="26"/>
                  </a:lnTo>
                  <a:lnTo>
                    <a:pt x="63" y="29"/>
                  </a:lnTo>
                  <a:lnTo>
                    <a:pt x="58" y="31"/>
                  </a:lnTo>
                  <a:lnTo>
                    <a:pt x="54" y="34"/>
                  </a:lnTo>
                  <a:lnTo>
                    <a:pt x="51" y="35"/>
                  </a:lnTo>
                  <a:lnTo>
                    <a:pt x="48" y="38"/>
                  </a:lnTo>
                  <a:lnTo>
                    <a:pt x="44" y="40"/>
                  </a:lnTo>
                  <a:lnTo>
                    <a:pt x="43" y="41"/>
                  </a:lnTo>
                  <a:lnTo>
                    <a:pt x="22" y="35"/>
                  </a:lnTo>
                  <a:lnTo>
                    <a:pt x="0" y="55"/>
                  </a:lnTo>
                  <a:lnTo>
                    <a:pt x="30" y="104"/>
                  </a:lnTo>
                  <a:lnTo>
                    <a:pt x="92" y="89"/>
                  </a:lnTo>
                  <a:lnTo>
                    <a:pt x="91" y="93"/>
                  </a:lnTo>
                  <a:lnTo>
                    <a:pt x="90" y="94"/>
                  </a:lnTo>
                  <a:lnTo>
                    <a:pt x="88" y="98"/>
                  </a:lnTo>
                  <a:lnTo>
                    <a:pt x="87" y="100"/>
                  </a:lnTo>
                  <a:lnTo>
                    <a:pt x="86" y="105"/>
                  </a:lnTo>
                  <a:lnTo>
                    <a:pt x="85" y="109"/>
                  </a:lnTo>
                  <a:lnTo>
                    <a:pt x="82" y="112"/>
                  </a:lnTo>
                  <a:lnTo>
                    <a:pt x="81" y="117"/>
                  </a:lnTo>
                  <a:lnTo>
                    <a:pt x="79" y="120"/>
                  </a:lnTo>
                  <a:lnTo>
                    <a:pt x="77" y="124"/>
                  </a:lnTo>
                  <a:lnTo>
                    <a:pt x="76" y="129"/>
                  </a:lnTo>
                  <a:lnTo>
                    <a:pt x="73" y="133"/>
                  </a:lnTo>
                  <a:lnTo>
                    <a:pt x="72" y="138"/>
                  </a:lnTo>
                  <a:lnTo>
                    <a:pt x="69" y="142"/>
                  </a:lnTo>
                  <a:lnTo>
                    <a:pt x="67" y="144"/>
                  </a:lnTo>
                  <a:lnTo>
                    <a:pt x="64" y="148"/>
                  </a:lnTo>
                  <a:lnTo>
                    <a:pt x="63" y="152"/>
                  </a:lnTo>
                  <a:lnTo>
                    <a:pt x="61" y="156"/>
                  </a:lnTo>
                  <a:lnTo>
                    <a:pt x="59" y="158"/>
                  </a:lnTo>
                  <a:lnTo>
                    <a:pt x="57" y="161"/>
                  </a:lnTo>
                  <a:lnTo>
                    <a:pt x="56" y="164"/>
                  </a:lnTo>
                  <a:lnTo>
                    <a:pt x="52" y="167"/>
                  </a:lnTo>
                  <a:lnTo>
                    <a:pt x="51" y="171"/>
                  </a:lnTo>
                  <a:lnTo>
                    <a:pt x="48" y="173"/>
                  </a:lnTo>
                  <a:lnTo>
                    <a:pt x="48" y="174"/>
                  </a:lnTo>
                  <a:lnTo>
                    <a:pt x="72" y="212"/>
                  </a:lnTo>
                  <a:lnTo>
                    <a:pt x="123" y="239"/>
                  </a:lnTo>
                  <a:lnTo>
                    <a:pt x="230" y="122"/>
                  </a:lnTo>
                  <a:lnTo>
                    <a:pt x="204" y="5"/>
                  </a:lnTo>
                  <a:close/>
                </a:path>
              </a:pathLst>
            </a:custGeom>
            <a:solidFill>
              <a:srgbClr val="D4EBD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5" name="Freeform 102"/>
            <p:cNvSpPr>
              <a:spLocks/>
            </p:cNvSpPr>
            <p:nvPr/>
          </p:nvSpPr>
          <p:spPr bwMode="auto">
            <a:xfrm>
              <a:off x="3732" y="1819"/>
              <a:ext cx="291" cy="244"/>
            </a:xfrm>
            <a:custGeom>
              <a:avLst/>
              <a:gdLst>
                <a:gd name="T0" fmla="*/ 165 w 291"/>
                <a:gd name="T1" fmla="*/ 23 h 244"/>
                <a:gd name="T2" fmla="*/ 141 w 291"/>
                <a:gd name="T3" fmla="*/ 14 h 244"/>
                <a:gd name="T4" fmla="*/ 137 w 291"/>
                <a:gd name="T5" fmla="*/ 24 h 244"/>
                <a:gd name="T6" fmla="*/ 130 w 291"/>
                <a:gd name="T7" fmla="*/ 32 h 244"/>
                <a:gd name="T8" fmla="*/ 120 w 291"/>
                <a:gd name="T9" fmla="*/ 36 h 244"/>
                <a:gd name="T10" fmla="*/ 107 w 291"/>
                <a:gd name="T11" fmla="*/ 39 h 244"/>
                <a:gd name="T12" fmla="*/ 93 w 291"/>
                <a:gd name="T13" fmla="*/ 41 h 244"/>
                <a:gd name="T14" fmla="*/ 81 w 291"/>
                <a:gd name="T15" fmla="*/ 42 h 244"/>
                <a:gd name="T16" fmla="*/ 69 w 291"/>
                <a:gd name="T17" fmla="*/ 43 h 244"/>
                <a:gd name="T18" fmla="*/ 68 w 291"/>
                <a:gd name="T19" fmla="*/ 77 h 244"/>
                <a:gd name="T20" fmla="*/ 2 w 291"/>
                <a:gd name="T21" fmla="*/ 47 h 244"/>
                <a:gd name="T22" fmla="*/ 2 w 291"/>
                <a:gd name="T23" fmla="*/ 56 h 244"/>
                <a:gd name="T24" fmla="*/ 7 w 291"/>
                <a:gd name="T25" fmla="*/ 72 h 244"/>
                <a:gd name="T26" fmla="*/ 10 w 291"/>
                <a:gd name="T27" fmla="*/ 81 h 244"/>
                <a:gd name="T28" fmla="*/ 17 w 291"/>
                <a:gd name="T29" fmla="*/ 91 h 244"/>
                <a:gd name="T30" fmla="*/ 24 w 291"/>
                <a:gd name="T31" fmla="*/ 103 h 244"/>
                <a:gd name="T32" fmla="*/ 30 w 291"/>
                <a:gd name="T33" fmla="*/ 112 h 244"/>
                <a:gd name="T34" fmla="*/ 107 w 291"/>
                <a:gd name="T35" fmla="*/ 92 h 244"/>
                <a:gd name="T36" fmla="*/ 118 w 291"/>
                <a:gd name="T37" fmla="*/ 102 h 244"/>
                <a:gd name="T38" fmla="*/ 125 w 291"/>
                <a:gd name="T39" fmla="*/ 111 h 244"/>
                <a:gd name="T40" fmla="*/ 130 w 291"/>
                <a:gd name="T41" fmla="*/ 125 h 244"/>
                <a:gd name="T42" fmla="*/ 135 w 291"/>
                <a:gd name="T43" fmla="*/ 141 h 244"/>
                <a:gd name="T44" fmla="*/ 136 w 291"/>
                <a:gd name="T45" fmla="*/ 157 h 244"/>
                <a:gd name="T46" fmla="*/ 136 w 291"/>
                <a:gd name="T47" fmla="*/ 173 h 244"/>
                <a:gd name="T48" fmla="*/ 135 w 291"/>
                <a:gd name="T49" fmla="*/ 185 h 244"/>
                <a:gd name="T50" fmla="*/ 134 w 291"/>
                <a:gd name="T51" fmla="*/ 195 h 244"/>
                <a:gd name="T52" fmla="*/ 118 w 291"/>
                <a:gd name="T53" fmla="*/ 223 h 244"/>
                <a:gd name="T54" fmla="*/ 56 w 291"/>
                <a:gd name="T55" fmla="*/ 181 h 244"/>
                <a:gd name="T56" fmla="*/ 59 w 291"/>
                <a:gd name="T57" fmla="*/ 191 h 244"/>
                <a:gd name="T58" fmla="*/ 63 w 291"/>
                <a:gd name="T59" fmla="*/ 203 h 244"/>
                <a:gd name="T60" fmla="*/ 71 w 291"/>
                <a:gd name="T61" fmla="*/ 215 h 244"/>
                <a:gd name="T62" fmla="*/ 81 w 291"/>
                <a:gd name="T63" fmla="*/ 227 h 244"/>
                <a:gd name="T64" fmla="*/ 95 w 291"/>
                <a:gd name="T65" fmla="*/ 235 h 244"/>
                <a:gd name="T66" fmla="*/ 108 w 291"/>
                <a:gd name="T67" fmla="*/ 240 h 244"/>
                <a:gd name="T68" fmla="*/ 125 w 291"/>
                <a:gd name="T69" fmla="*/ 243 h 244"/>
                <a:gd name="T70" fmla="*/ 136 w 291"/>
                <a:gd name="T71" fmla="*/ 243 h 244"/>
                <a:gd name="T72" fmla="*/ 147 w 291"/>
                <a:gd name="T73" fmla="*/ 244 h 244"/>
                <a:gd name="T74" fmla="*/ 233 w 291"/>
                <a:gd name="T75" fmla="*/ 170 h 244"/>
                <a:gd name="T76" fmla="*/ 267 w 291"/>
                <a:gd name="T77" fmla="*/ 196 h 244"/>
                <a:gd name="T78" fmla="*/ 289 w 291"/>
                <a:gd name="T79" fmla="*/ 174 h 244"/>
                <a:gd name="T80" fmla="*/ 291 w 291"/>
                <a:gd name="T81" fmla="*/ 166 h 244"/>
                <a:gd name="T82" fmla="*/ 291 w 291"/>
                <a:gd name="T83" fmla="*/ 155 h 244"/>
                <a:gd name="T84" fmla="*/ 291 w 291"/>
                <a:gd name="T85" fmla="*/ 141 h 244"/>
                <a:gd name="T86" fmla="*/ 288 w 291"/>
                <a:gd name="T87" fmla="*/ 126 h 244"/>
                <a:gd name="T88" fmla="*/ 281 w 291"/>
                <a:gd name="T89" fmla="*/ 107 h 244"/>
                <a:gd name="T90" fmla="*/ 272 w 291"/>
                <a:gd name="T91" fmla="*/ 88 h 244"/>
                <a:gd name="T92" fmla="*/ 264 w 291"/>
                <a:gd name="T93" fmla="*/ 72 h 244"/>
                <a:gd name="T94" fmla="*/ 258 w 291"/>
                <a:gd name="T95" fmla="*/ 61 h 244"/>
                <a:gd name="T96" fmla="*/ 216 w 291"/>
                <a:gd name="T97" fmla="*/ 0 h 2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91"/>
                <a:gd name="T148" fmla="*/ 0 h 244"/>
                <a:gd name="T149" fmla="*/ 291 w 291"/>
                <a:gd name="T150" fmla="*/ 244 h 2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91" h="244">
                  <a:moveTo>
                    <a:pt x="188" y="51"/>
                  </a:moveTo>
                  <a:lnTo>
                    <a:pt x="171" y="67"/>
                  </a:lnTo>
                  <a:lnTo>
                    <a:pt x="165" y="23"/>
                  </a:lnTo>
                  <a:lnTo>
                    <a:pt x="141" y="12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40" y="21"/>
                  </a:lnTo>
                  <a:lnTo>
                    <a:pt x="137" y="24"/>
                  </a:lnTo>
                  <a:lnTo>
                    <a:pt x="135" y="28"/>
                  </a:lnTo>
                  <a:lnTo>
                    <a:pt x="132" y="29"/>
                  </a:lnTo>
                  <a:lnTo>
                    <a:pt x="130" y="32"/>
                  </a:lnTo>
                  <a:lnTo>
                    <a:pt x="127" y="33"/>
                  </a:lnTo>
                  <a:lnTo>
                    <a:pt x="125" y="34"/>
                  </a:lnTo>
                  <a:lnTo>
                    <a:pt x="120" y="36"/>
                  </a:lnTo>
                  <a:lnTo>
                    <a:pt x="116" y="37"/>
                  </a:lnTo>
                  <a:lnTo>
                    <a:pt x="112" y="38"/>
                  </a:lnTo>
                  <a:lnTo>
                    <a:pt x="107" y="39"/>
                  </a:lnTo>
                  <a:lnTo>
                    <a:pt x="102" y="39"/>
                  </a:lnTo>
                  <a:lnTo>
                    <a:pt x="98" y="41"/>
                  </a:lnTo>
                  <a:lnTo>
                    <a:pt x="93" y="41"/>
                  </a:lnTo>
                  <a:lnTo>
                    <a:pt x="90" y="42"/>
                  </a:lnTo>
                  <a:lnTo>
                    <a:pt x="85" y="42"/>
                  </a:lnTo>
                  <a:lnTo>
                    <a:pt x="81" y="42"/>
                  </a:lnTo>
                  <a:lnTo>
                    <a:pt x="77" y="42"/>
                  </a:lnTo>
                  <a:lnTo>
                    <a:pt x="74" y="43"/>
                  </a:lnTo>
                  <a:lnTo>
                    <a:pt x="69" y="43"/>
                  </a:lnTo>
                  <a:lnTo>
                    <a:pt x="68" y="43"/>
                  </a:lnTo>
                  <a:lnTo>
                    <a:pt x="79" y="73"/>
                  </a:lnTo>
                  <a:lnTo>
                    <a:pt x="68" y="77"/>
                  </a:lnTo>
                  <a:lnTo>
                    <a:pt x="52" y="54"/>
                  </a:lnTo>
                  <a:lnTo>
                    <a:pt x="39" y="62"/>
                  </a:lnTo>
                  <a:lnTo>
                    <a:pt x="2" y="47"/>
                  </a:lnTo>
                  <a:lnTo>
                    <a:pt x="0" y="48"/>
                  </a:lnTo>
                  <a:lnTo>
                    <a:pt x="2" y="53"/>
                  </a:lnTo>
                  <a:lnTo>
                    <a:pt x="2" y="56"/>
                  </a:lnTo>
                  <a:lnTo>
                    <a:pt x="3" y="61"/>
                  </a:lnTo>
                  <a:lnTo>
                    <a:pt x="4" y="66"/>
                  </a:lnTo>
                  <a:lnTo>
                    <a:pt x="7" y="72"/>
                  </a:lnTo>
                  <a:lnTo>
                    <a:pt x="7" y="75"/>
                  </a:lnTo>
                  <a:lnTo>
                    <a:pt x="9" y="78"/>
                  </a:lnTo>
                  <a:lnTo>
                    <a:pt x="10" y="81"/>
                  </a:lnTo>
                  <a:lnTo>
                    <a:pt x="13" y="85"/>
                  </a:lnTo>
                  <a:lnTo>
                    <a:pt x="14" y="88"/>
                  </a:lnTo>
                  <a:lnTo>
                    <a:pt x="17" y="91"/>
                  </a:lnTo>
                  <a:lnTo>
                    <a:pt x="18" y="95"/>
                  </a:lnTo>
                  <a:lnTo>
                    <a:pt x="20" y="98"/>
                  </a:lnTo>
                  <a:lnTo>
                    <a:pt x="24" y="103"/>
                  </a:lnTo>
                  <a:lnTo>
                    <a:pt x="28" y="108"/>
                  </a:lnTo>
                  <a:lnTo>
                    <a:pt x="29" y="111"/>
                  </a:lnTo>
                  <a:lnTo>
                    <a:pt x="30" y="112"/>
                  </a:lnTo>
                  <a:lnTo>
                    <a:pt x="86" y="98"/>
                  </a:lnTo>
                  <a:lnTo>
                    <a:pt x="107" y="92"/>
                  </a:lnTo>
                  <a:lnTo>
                    <a:pt x="110" y="95"/>
                  </a:lnTo>
                  <a:lnTo>
                    <a:pt x="113" y="98"/>
                  </a:lnTo>
                  <a:lnTo>
                    <a:pt x="118" y="102"/>
                  </a:lnTo>
                  <a:lnTo>
                    <a:pt x="120" y="105"/>
                  </a:lnTo>
                  <a:lnTo>
                    <a:pt x="122" y="108"/>
                  </a:lnTo>
                  <a:lnTo>
                    <a:pt x="125" y="111"/>
                  </a:lnTo>
                  <a:lnTo>
                    <a:pt x="126" y="116"/>
                  </a:lnTo>
                  <a:lnTo>
                    <a:pt x="128" y="120"/>
                  </a:lnTo>
                  <a:lnTo>
                    <a:pt x="130" y="125"/>
                  </a:lnTo>
                  <a:lnTo>
                    <a:pt x="132" y="130"/>
                  </a:lnTo>
                  <a:lnTo>
                    <a:pt x="134" y="135"/>
                  </a:lnTo>
                  <a:lnTo>
                    <a:pt x="135" y="141"/>
                  </a:lnTo>
                  <a:lnTo>
                    <a:pt x="135" y="146"/>
                  </a:lnTo>
                  <a:lnTo>
                    <a:pt x="135" y="151"/>
                  </a:lnTo>
                  <a:lnTo>
                    <a:pt x="136" y="157"/>
                  </a:lnTo>
                  <a:lnTo>
                    <a:pt x="136" y="162"/>
                  </a:lnTo>
                  <a:lnTo>
                    <a:pt x="136" y="168"/>
                  </a:lnTo>
                  <a:lnTo>
                    <a:pt x="136" y="173"/>
                  </a:lnTo>
                  <a:lnTo>
                    <a:pt x="136" y="178"/>
                  </a:lnTo>
                  <a:lnTo>
                    <a:pt x="135" y="181"/>
                  </a:lnTo>
                  <a:lnTo>
                    <a:pt x="135" y="185"/>
                  </a:lnTo>
                  <a:lnTo>
                    <a:pt x="135" y="188"/>
                  </a:lnTo>
                  <a:lnTo>
                    <a:pt x="135" y="191"/>
                  </a:lnTo>
                  <a:lnTo>
                    <a:pt x="134" y="195"/>
                  </a:lnTo>
                  <a:lnTo>
                    <a:pt x="134" y="196"/>
                  </a:lnTo>
                  <a:lnTo>
                    <a:pt x="93" y="166"/>
                  </a:lnTo>
                  <a:lnTo>
                    <a:pt x="118" y="223"/>
                  </a:lnTo>
                  <a:lnTo>
                    <a:pt x="72" y="174"/>
                  </a:lnTo>
                  <a:lnTo>
                    <a:pt x="56" y="180"/>
                  </a:lnTo>
                  <a:lnTo>
                    <a:pt x="56" y="181"/>
                  </a:lnTo>
                  <a:lnTo>
                    <a:pt x="57" y="186"/>
                  </a:lnTo>
                  <a:lnTo>
                    <a:pt x="58" y="188"/>
                  </a:lnTo>
                  <a:lnTo>
                    <a:pt x="59" y="191"/>
                  </a:lnTo>
                  <a:lnTo>
                    <a:pt x="61" y="195"/>
                  </a:lnTo>
                  <a:lnTo>
                    <a:pt x="62" y="199"/>
                  </a:lnTo>
                  <a:lnTo>
                    <a:pt x="63" y="203"/>
                  </a:lnTo>
                  <a:lnTo>
                    <a:pt x="66" y="206"/>
                  </a:lnTo>
                  <a:lnTo>
                    <a:pt x="68" y="211"/>
                  </a:lnTo>
                  <a:lnTo>
                    <a:pt x="71" y="215"/>
                  </a:lnTo>
                  <a:lnTo>
                    <a:pt x="73" y="219"/>
                  </a:lnTo>
                  <a:lnTo>
                    <a:pt x="77" y="223"/>
                  </a:lnTo>
                  <a:lnTo>
                    <a:pt x="81" y="227"/>
                  </a:lnTo>
                  <a:lnTo>
                    <a:pt x="86" y="230"/>
                  </a:lnTo>
                  <a:lnTo>
                    <a:pt x="90" y="233"/>
                  </a:lnTo>
                  <a:lnTo>
                    <a:pt x="95" y="235"/>
                  </a:lnTo>
                  <a:lnTo>
                    <a:pt x="98" y="237"/>
                  </a:lnTo>
                  <a:lnTo>
                    <a:pt x="105" y="239"/>
                  </a:lnTo>
                  <a:lnTo>
                    <a:pt x="108" y="240"/>
                  </a:lnTo>
                  <a:lnTo>
                    <a:pt x="115" y="242"/>
                  </a:lnTo>
                  <a:lnTo>
                    <a:pt x="118" y="242"/>
                  </a:lnTo>
                  <a:lnTo>
                    <a:pt x="125" y="243"/>
                  </a:lnTo>
                  <a:lnTo>
                    <a:pt x="128" y="243"/>
                  </a:lnTo>
                  <a:lnTo>
                    <a:pt x="132" y="243"/>
                  </a:lnTo>
                  <a:lnTo>
                    <a:pt x="136" y="243"/>
                  </a:lnTo>
                  <a:lnTo>
                    <a:pt x="140" y="244"/>
                  </a:lnTo>
                  <a:lnTo>
                    <a:pt x="145" y="244"/>
                  </a:lnTo>
                  <a:lnTo>
                    <a:pt x="147" y="244"/>
                  </a:lnTo>
                  <a:lnTo>
                    <a:pt x="171" y="238"/>
                  </a:lnTo>
                  <a:lnTo>
                    <a:pt x="227" y="151"/>
                  </a:lnTo>
                  <a:lnTo>
                    <a:pt x="233" y="170"/>
                  </a:lnTo>
                  <a:lnTo>
                    <a:pt x="229" y="178"/>
                  </a:lnTo>
                  <a:lnTo>
                    <a:pt x="235" y="214"/>
                  </a:lnTo>
                  <a:lnTo>
                    <a:pt x="267" y="196"/>
                  </a:lnTo>
                  <a:lnTo>
                    <a:pt x="289" y="178"/>
                  </a:lnTo>
                  <a:lnTo>
                    <a:pt x="289" y="174"/>
                  </a:lnTo>
                  <a:lnTo>
                    <a:pt x="289" y="171"/>
                  </a:lnTo>
                  <a:lnTo>
                    <a:pt x="289" y="169"/>
                  </a:lnTo>
                  <a:lnTo>
                    <a:pt x="291" y="166"/>
                  </a:lnTo>
                  <a:lnTo>
                    <a:pt x="291" y="164"/>
                  </a:lnTo>
                  <a:lnTo>
                    <a:pt x="291" y="159"/>
                  </a:lnTo>
                  <a:lnTo>
                    <a:pt x="291" y="155"/>
                  </a:lnTo>
                  <a:lnTo>
                    <a:pt x="291" y="151"/>
                  </a:lnTo>
                  <a:lnTo>
                    <a:pt x="291" y="146"/>
                  </a:lnTo>
                  <a:lnTo>
                    <a:pt x="291" y="141"/>
                  </a:lnTo>
                  <a:lnTo>
                    <a:pt x="289" y="136"/>
                  </a:lnTo>
                  <a:lnTo>
                    <a:pt x="288" y="131"/>
                  </a:lnTo>
                  <a:lnTo>
                    <a:pt x="288" y="126"/>
                  </a:lnTo>
                  <a:lnTo>
                    <a:pt x="286" y="120"/>
                  </a:lnTo>
                  <a:lnTo>
                    <a:pt x="283" y="113"/>
                  </a:lnTo>
                  <a:lnTo>
                    <a:pt x="281" y="107"/>
                  </a:lnTo>
                  <a:lnTo>
                    <a:pt x="278" y="101"/>
                  </a:lnTo>
                  <a:lnTo>
                    <a:pt x="274" y="95"/>
                  </a:lnTo>
                  <a:lnTo>
                    <a:pt x="272" y="88"/>
                  </a:lnTo>
                  <a:lnTo>
                    <a:pt x="269" y="82"/>
                  </a:lnTo>
                  <a:lnTo>
                    <a:pt x="267" y="77"/>
                  </a:lnTo>
                  <a:lnTo>
                    <a:pt x="264" y="72"/>
                  </a:lnTo>
                  <a:lnTo>
                    <a:pt x="262" y="67"/>
                  </a:lnTo>
                  <a:lnTo>
                    <a:pt x="259" y="63"/>
                  </a:lnTo>
                  <a:lnTo>
                    <a:pt x="258" y="61"/>
                  </a:lnTo>
                  <a:lnTo>
                    <a:pt x="254" y="54"/>
                  </a:lnTo>
                  <a:lnTo>
                    <a:pt x="216" y="0"/>
                  </a:lnTo>
                  <a:lnTo>
                    <a:pt x="188" y="51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6" name="Freeform 103"/>
            <p:cNvSpPr>
              <a:spLocks/>
            </p:cNvSpPr>
            <p:nvPr/>
          </p:nvSpPr>
          <p:spPr bwMode="auto">
            <a:xfrm>
              <a:off x="3868" y="1690"/>
              <a:ext cx="112" cy="126"/>
            </a:xfrm>
            <a:custGeom>
              <a:avLst/>
              <a:gdLst>
                <a:gd name="T0" fmla="*/ 16 w 112"/>
                <a:gd name="T1" fmla="*/ 35 h 126"/>
                <a:gd name="T2" fmla="*/ 0 w 112"/>
                <a:gd name="T3" fmla="*/ 10 h 126"/>
                <a:gd name="T4" fmla="*/ 1 w 112"/>
                <a:gd name="T5" fmla="*/ 9 h 126"/>
                <a:gd name="T6" fmla="*/ 5 w 112"/>
                <a:gd name="T7" fmla="*/ 8 h 126"/>
                <a:gd name="T8" fmla="*/ 8 w 112"/>
                <a:gd name="T9" fmla="*/ 6 h 126"/>
                <a:gd name="T10" fmla="*/ 11 w 112"/>
                <a:gd name="T11" fmla="*/ 5 h 126"/>
                <a:gd name="T12" fmla="*/ 15 w 112"/>
                <a:gd name="T13" fmla="*/ 4 h 126"/>
                <a:gd name="T14" fmla="*/ 20 w 112"/>
                <a:gd name="T15" fmla="*/ 4 h 126"/>
                <a:gd name="T16" fmla="*/ 24 w 112"/>
                <a:gd name="T17" fmla="*/ 3 h 126"/>
                <a:gd name="T18" fmla="*/ 28 w 112"/>
                <a:gd name="T19" fmla="*/ 1 h 126"/>
                <a:gd name="T20" fmla="*/ 34 w 112"/>
                <a:gd name="T21" fmla="*/ 0 h 126"/>
                <a:gd name="T22" fmla="*/ 39 w 112"/>
                <a:gd name="T23" fmla="*/ 0 h 126"/>
                <a:gd name="T24" fmla="*/ 44 w 112"/>
                <a:gd name="T25" fmla="*/ 0 h 126"/>
                <a:gd name="T26" fmla="*/ 49 w 112"/>
                <a:gd name="T27" fmla="*/ 0 h 126"/>
                <a:gd name="T28" fmla="*/ 55 w 112"/>
                <a:gd name="T29" fmla="*/ 0 h 126"/>
                <a:gd name="T30" fmla="*/ 60 w 112"/>
                <a:gd name="T31" fmla="*/ 3 h 126"/>
                <a:gd name="T32" fmla="*/ 65 w 112"/>
                <a:gd name="T33" fmla="*/ 3 h 126"/>
                <a:gd name="T34" fmla="*/ 69 w 112"/>
                <a:gd name="T35" fmla="*/ 4 h 126"/>
                <a:gd name="T36" fmla="*/ 74 w 112"/>
                <a:gd name="T37" fmla="*/ 5 h 126"/>
                <a:gd name="T38" fmla="*/ 79 w 112"/>
                <a:gd name="T39" fmla="*/ 8 h 126"/>
                <a:gd name="T40" fmla="*/ 83 w 112"/>
                <a:gd name="T41" fmla="*/ 10 h 126"/>
                <a:gd name="T42" fmla="*/ 88 w 112"/>
                <a:gd name="T43" fmla="*/ 13 h 126"/>
                <a:gd name="T44" fmla="*/ 91 w 112"/>
                <a:gd name="T45" fmla="*/ 15 h 126"/>
                <a:gd name="T46" fmla="*/ 96 w 112"/>
                <a:gd name="T47" fmla="*/ 18 h 126"/>
                <a:gd name="T48" fmla="*/ 101 w 112"/>
                <a:gd name="T49" fmla="*/ 21 h 126"/>
                <a:gd name="T50" fmla="*/ 106 w 112"/>
                <a:gd name="T51" fmla="*/ 26 h 126"/>
                <a:gd name="T52" fmla="*/ 109 w 112"/>
                <a:gd name="T53" fmla="*/ 29 h 126"/>
                <a:gd name="T54" fmla="*/ 111 w 112"/>
                <a:gd name="T55" fmla="*/ 30 h 126"/>
                <a:gd name="T56" fmla="*/ 111 w 112"/>
                <a:gd name="T57" fmla="*/ 31 h 126"/>
                <a:gd name="T58" fmla="*/ 111 w 112"/>
                <a:gd name="T59" fmla="*/ 35 h 126"/>
                <a:gd name="T60" fmla="*/ 112 w 112"/>
                <a:gd name="T61" fmla="*/ 39 h 126"/>
                <a:gd name="T62" fmla="*/ 111 w 112"/>
                <a:gd name="T63" fmla="*/ 41 h 126"/>
                <a:gd name="T64" fmla="*/ 111 w 112"/>
                <a:gd name="T65" fmla="*/ 44 h 126"/>
                <a:gd name="T66" fmla="*/ 111 w 112"/>
                <a:gd name="T67" fmla="*/ 48 h 126"/>
                <a:gd name="T68" fmla="*/ 111 w 112"/>
                <a:gd name="T69" fmla="*/ 50 h 126"/>
                <a:gd name="T70" fmla="*/ 111 w 112"/>
                <a:gd name="T71" fmla="*/ 54 h 126"/>
                <a:gd name="T72" fmla="*/ 111 w 112"/>
                <a:gd name="T73" fmla="*/ 58 h 126"/>
                <a:gd name="T74" fmla="*/ 109 w 112"/>
                <a:gd name="T75" fmla="*/ 62 h 126"/>
                <a:gd name="T76" fmla="*/ 109 w 112"/>
                <a:gd name="T77" fmla="*/ 67 h 126"/>
                <a:gd name="T78" fmla="*/ 107 w 112"/>
                <a:gd name="T79" fmla="*/ 70 h 126"/>
                <a:gd name="T80" fmla="*/ 106 w 112"/>
                <a:gd name="T81" fmla="*/ 75 h 126"/>
                <a:gd name="T82" fmla="*/ 103 w 112"/>
                <a:gd name="T83" fmla="*/ 80 h 126"/>
                <a:gd name="T84" fmla="*/ 102 w 112"/>
                <a:gd name="T85" fmla="*/ 85 h 126"/>
                <a:gd name="T86" fmla="*/ 101 w 112"/>
                <a:gd name="T87" fmla="*/ 90 h 126"/>
                <a:gd name="T88" fmla="*/ 98 w 112"/>
                <a:gd name="T89" fmla="*/ 94 h 126"/>
                <a:gd name="T90" fmla="*/ 97 w 112"/>
                <a:gd name="T91" fmla="*/ 99 h 126"/>
                <a:gd name="T92" fmla="*/ 94 w 112"/>
                <a:gd name="T93" fmla="*/ 104 h 126"/>
                <a:gd name="T94" fmla="*/ 92 w 112"/>
                <a:gd name="T95" fmla="*/ 108 h 126"/>
                <a:gd name="T96" fmla="*/ 91 w 112"/>
                <a:gd name="T97" fmla="*/ 112 h 126"/>
                <a:gd name="T98" fmla="*/ 89 w 112"/>
                <a:gd name="T99" fmla="*/ 116 h 126"/>
                <a:gd name="T100" fmla="*/ 88 w 112"/>
                <a:gd name="T101" fmla="*/ 119 h 126"/>
                <a:gd name="T102" fmla="*/ 85 w 112"/>
                <a:gd name="T103" fmla="*/ 123 h 126"/>
                <a:gd name="T104" fmla="*/ 85 w 112"/>
                <a:gd name="T105" fmla="*/ 126 h 126"/>
                <a:gd name="T106" fmla="*/ 16 w 112"/>
                <a:gd name="T107" fmla="*/ 35 h 126"/>
                <a:gd name="T108" fmla="*/ 16 w 112"/>
                <a:gd name="T109" fmla="*/ 35 h 12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2"/>
                <a:gd name="T166" fmla="*/ 0 h 126"/>
                <a:gd name="T167" fmla="*/ 112 w 112"/>
                <a:gd name="T168" fmla="*/ 126 h 12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2" h="126">
                  <a:moveTo>
                    <a:pt x="16" y="35"/>
                  </a:moveTo>
                  <a:lnTo>
                    <a:pt x="0" y="10"/>
                  </a:lnTo>
                  <a:lnTo>
                    <a:pt x="1" y="9"/>
                  </a:lnTo>
                  <a:lnTo>
                    <a:pt x="5" y="8"/>
                  </a:lnTo>
                  <a:lnTo>
                    <a:pt x="8" y="6"/>
                  </a:lnTo>
                  <a:lnTo>
                    <a:pt x="11" y="5"/>
                  </a:lnTo>
                  <a:lnTo>
                    <a:pt x="15" y="4"/>
                  </a:lnTo>
                  <a:lnTo>
                    <a:pt x="20" y="4"/>
                  </a:lnTo>
                  <a:lnTo>
                    <a:pt x="24" y="3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39" y="0"/>
                  </a:lnTo>
                  <a:lnTo>
                    <a:pt x="44" y="0"/>
                  </a:lnTo>
                  <a:lnTo>
                    <a:pt x="49" y="0"/>
                  </a:lnTo>
                  <a:lnTo>
                    <a:pt x="55" y="0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69" y="4"/>
                  </a:lnTo>
                  <a:lnTo>
                    <a:pt x="74" y="5"/>
                  </a:lnTo>
                  <a:lnTo>
                    <a:pt x="79" y="8"/>
                  </a:lnTo>
                  <a:lnTo>
                    <a:pt x="83" y="10"/>
                  </a:lnTo>
                  <a:lnTo>
                    <a:pt x="88" y="13"/>
                  </a:lnTo>
                  <a:lnTo>
                    <a:pt x="91" y="15"/>
                  </a:lnTo>
                  <a:lnTo>
                    <a:pt x="96" y="18"/>
                  </a:lnTo>
                  <a:lnTo>
                    <a:pt x="101" y="21"/>
                  </a:lnTo>
                  <a:lnTo>
                    <a:pt x="106" y="26"/>
                  </a:lnTo>
                  <a:lnTo>
                    <a:pt x="109" y="29"/>
                  </a:lnTo>
                  <a:lnTo>
                    <a:pt x="111" y="30"/>
                  </a:lnTo>
                  <a:lnTo>
                    <a:pt x="111" y="31"/>
                  </a:lnTo>
                  <a:lnTo>
                    <a:pt x="111" y="35"/>
                  </a:lnTo>
                  <a:lnTo>
                    <a:pt x="112" y="39"/>
                  </a:lnTo>
                  <a:lnTo>
                    <a:pt x="111" y="41"/>
                  </a:lnTo>
                  <a:lnTo>
                    <a:pt x="111" y="44"/>
                  </a:lnTo>
                  <a:lnTo>
                    <a:pt x="111" y="48"/>
                  </a:lnTo>
                  <a:lnTo>
                    <a:pt x="111" y="50"/>
                  </a:lnTo>
                  <a:lnTo>
                    <a:pt x="111" y="54"/>
                  </a:lnTo>
                  <a:lnTo>
                    <a:pt x="111" y="58"/>
                  </a:lnTo>
                  <a:lnTo>
                    <a:pt x="109" y="62"/>
                  </a:lnTo>
                  <a:lnTo>
                    <a:pt x="109" y="67"/>
                  </a:lnTo>
                  <a:lnTo>
                    <a:pt x="107" y="70"/>
                  </a:lnTo>
                  <a:lnTo>
                    <a:pt x="106" y="75"/>
                  </a:lnTo>
                  <a:lnTo>
                    <a:pt x="103" y="80"/>
                  </a:lnTo>
                  <a:lnTo>
                    <a:pt x="102" y="85"/>
                  </a:lnTo>
                  <a:lnTo>
                    <a:pt x="101" y="90"/>
                  </a:lnTo>
                  <a:lnTo>
                    <a:pt x="98" y="94"/>
                  </a:lnTo>
                  <a:lnTo>
                    <a:pt x="97" y="99"/>
                  </a:lnTo>
                  <a:lnTo>
                    <a:pt x="94" y="104"/>
                  </a:lnTo>
                  <a:lnTo>
                    <a:pt x="92" y="108"/>
                  </a:lnTo>
                  <a:lnTo>
                    <a:pt x="91" y="112"/>
                  </a:lnTo>
                  <a:lnTo>
                    <a:pt x="89" y="116"/>
                  </a:lnTo>
                  <a:lnTo>
                    <a:pt x="88" y="119"/>
                  </a:lnTo>
                  <a:lnTo>
                    <a:pt x="85" y="123"/>
                  </a:lnTo>
                  <a:lnTo>
                    <a:pt x="85" y="126"/>
                  </a:lnTo>
                  <a:lnTo>
                    <a:pt x="16" y="35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7" name="Freeform 104"/>
            <p:cNvSpPr>
              <a:spLocks/>
            </p:cNvSpPr>
            <p:nvPr/>
          </p:nvSpPr>
          <p:spPr bwMode="auto">
            <a:xfrm>
              <a:off x="3652" y="1867"/>
              <a:ext cx="134" cy="106"/>
            </a:xfrm>
            <a:custGeom>
              <a:avLst/>
              <a:gdLst>
                <a:gd name="T0" fmla="*/ 0 w 134"/>
                <a:gd name="T1" fmla="*/ 67 h 106"/>
                <a:gd name="T2" fmla="*/ 39 w 134"/>
                <a:gd name="T3" fmla="*/ 57 h 106"/>
                <a:gd name="T4" fmla="*/ 98 w 134"/>
                <a:gd name="T5" fmla="*/ 0 h 106"/>
                <a:gd name="T6" fmla="*/ 99 w 134"/>
                <a:gd name="T7" fmla="*/ 1 h 106"/>
                <a:gd name="T8" fmla="*/ 102 w 134"/>
                <a:gd name="T9" fmla="*/ 3 h 106"/>
                <a:gd name="T10" fmla="*/ 107 w 134"/>
                <a:gd name="T11" fmla="*/ 5 h 106"/>
                <a:gd name="T12" fmla="*/ 109 w 134"/>
                <a:gd name="T13" fmla="*/ 6 h 106"/>
                <a:gd name="T14" fmla="*/ 114 w 134"/>
                <a:gd name="T15" fmla="*/ 10 h 106"/>
                <a:gd name="T16" fmla="*/ 119 w 134"/>
                <a:gd name="T17" fmla="*/ 14 h 106"/>
                <a:gd name="T18" fmla="*/ 123 w 134"/>
                <a:gd name="T19" fmla="*/ 19 h 106"/>
                <a:gd name="T20" fmla="*/ 126 w 134"/>
                <a:gd name="T21" fmla="*/ 24 h 106"/>
                <a:gd name="T22" fmla="*/ 128 w 134"/>
                <a:gd name="T23" fmla="*/ 29 h 106"/>
                <a:gd name="T24" fmla="*/ 131 w 134"/>
                <a:gd name="T25" fmla="*/ 35 h 106"/>
                <a:gd name="T26" fmla="*/ 132 w 134"/>
                <a:gd name="T27" fmla="*/ 42 h 106"/>
                <a:gd name="T28" fmla="*/ 133 w 134"/>
                <a:gd name="T29" fmla="*/ 47 h 106"/>
                <a:gd name="T30" fmla="*/ 134 w 134"/>
                <a:gd name="T31" fmla="*/ 50 h 106"/>
                <a:gd name="T32" fmla="*/ 134 w 134"/>
                <a:gd name="T33" fmla="*/ 53 h 106"/>
                <a:gd name="T34" fmla="*/ 134 w 134"/>
                <a:gd name="T35" fmla="*/ 54 h 106"/>
                <a:gd name="T36" fmla="*/ 50 w 134"/>
                <a:gd name="T37" fmla="*/ 78 h 106"/>
                <a:gd name="T38" fmla="*/ 26 w 134"/>
                <a:gd name="T39" fmla="*/ 106 h 106"/>
                <a:gd name="T40" fmla="*/ 0 w 134"/>
                <a:gd name="T41" fmla="*/ 103 h 106"/>
                <a:gd name="T42" fmla="*/ 0 w 134"/>
                <a:gd name="T43" fmla="*/ 67 h 106"/>
                <a:gd name="T44" fmla="*/ 0 w 134"/>
                <a:gd name="T45" fmla="*/ 67 h 10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34"/>
                <a:gd name="T70" fmla="*/ 0 h 106"/>
                <a:gd name="T71" fmla="*/ 134 w 134"/>
                <a:gd name="T72" fmla="*/ 106 h 10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34" h="106">
                  <a:moveTo>
                    <a:pt x="0" y="67"/>
                  </a:moveTo>
                  <a:lnTo>
                    <a:pt x="39" y="57"/>
                  </a:lnTo>
                  <a:lnTo>
                    <a:pt x="98" y="0"/>
                  </a:lnTo>
                  <a:lnTo>
                    <a:pt x="99" y="1"/>
                  </a:lnTo>
                  <a:lnTo>
                    <a:pt x="102" y="3"/>
                  </a:lnTo>
                  <a:lnTo>
                    <a:pt x="107" y="5"/>
                  </a:lnTo>
                  <a:lnTo>
                    <a:pt x="109" y="6"/>
                  </a:lnTo>
                  <a:lnTo>
                    <a:pt x="114" y="10"/>
                  </a:lnTo>
                  <a:lnTo>
                    <a:pt x="119" y="14"/>
                  </a:lnTo>
                  <a:lnTo>
                    <a:pt x="123" y="19"/>
                  </a:lnTo>
                  <a:lnTo>
                    <a:pt x="126" y="24"/>
                  </a:lnTo>
                  <a:lnTo>
                    <a:pt x="128" y="29"/>
                  </a:lnTo>
                  <a:lnTo>
                    <a:pt x="131" y="35"/>
                  </a:lnTo>
                  <a:lnTo>
                    <a:pt x="132" y="42"/>
                  </a:lnTo>
                  <a:lnTo>
                    <a:pt x="133" y="47"/>
                  </a:lnTo>
                  <a:lnTo>
                    <a:pt x="134" y="50"/>
                  </a:lnTo>
                  <a:lnTo>
                    <a:pt x="134" y="53"/>
                  </a:lnTo>
                  <a:lnTo>
                    <a:pt x="134" y="54"/>
                  </a:lnTo>
                  <a:lnTo>
                    <a:pt x="50" y="78"/>
                  </a:lnTo>
                  <a:lnTo>
                    <a:pt x="26" y="106"/>
                  </a:lnTo>
                  <a:lnTo>
                    <a:pt x="0" y="10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8" name="Freeform 105"/>
            <p:cNvSpPr>
              <a:spLocks/>
            </p:cNvSpPr>
            <p:nvPr/>
          </p:nvSpPr>
          <p:spPr bwMode="auto">
            <a:xfrm>
              <a:off x="3969" y="1989"/>
              <a:ext cx="55" cy="200"/>
            </a:xfrm>
            <a:custGeom>
              <a:avLst/>
              <a:gdLst>
                <a:gd name="T0" fmla="*/ 8 w 55"/>
                <a:gd name="T1" fmla="*/ 23 h 200"/>
                <a:gd name="T2" fmla="*/ 11 w 55"/>
                <a:gd name="T3" fmla="*/ 29 h 200"/>
                <a:gd name="T4" fmla="*/ 12 w 55"/>
                <a:gd name="T5" fmla="*/ 35 h 200"/>
                <a:gd name="T6" fmla="*/ 15 w 55"/>
                <a:gd name="T7" fmla="*/ 41 h 200"/>
                <a:gd name="T8" fmla="*/ 17 w 55"/>
                <a:gd name="T9" fmla="*/ 49 h 200"/>
                <a:gd name="T10" fmla="*/ 20 w 55"/>
                <a:gd name="T11" fmla="*/ 57 h 200"/>
                <a:gd name="T12" fmla="*/ 22 w 55"/>
                <a:gd name="T13" fmla="*/ 65 h 200"/>
                <a:gd name="T14" fmla="*/ 22 w 55"/>
                <a:gd name="T15" fmla="*/ 75 h 200"/>
                <a:gd name="T16" fmla="*/ 23 w 55"/>
                <a:gd name="T17" fmla="*/ 84 h 200"/>
                <a:gd name="T18" fmla="*/ 25 w 55"/>
                <a:gd name="T19" fmla="*/ 94 h 200"/>
                <a:gd name="T20" fmla="*/ 26 w 55"/>
                <a:gd name="T21" fmla="*/ 102 h 200"/>
                <a:gd name="T22" fmla="*/ 26 w 55"/>
                <a:gd name="T23" fmla="*/ 108 h 200"/>
                <a:gd name="T24" fmla="*/ 27 w 55"/>
                <a:gd name="T25" fmla="*/ 116 h 200"/>
                <a:gd name="T26" fmla="*/ 0 w 55"/>
                <a:gd name="T27" fmla="*/ 150 h 200"/>
                <a:gd name="T28" fmla="*/ 23 w 55"/>
                <a:gd name="T29" fmla="*/ 155 h 200"/>
                <a:gd name="T30" fmla="*/ 26 w 55"/>
                <a:gd name="T31" fmla="*/ 161 h 200"/>
                <a:gd name="T32" fmla="*/ 28 w 55"/>
                <a:gd name="T33" fmla="*/ 167 h 200"/>
                <a:gd name="T34" fmla="*/ 31 w 55"/>
                <a:gd name="T35" fmla="*/ 175 h 200"/>
                <a:gd name="T36" fmla="*/ 31 w 55"/>
                <a:gd name="T37" fmla="*/ 182 h 200"/>
                <a:gd name="T38" fmla="*/ 31 w 55"/>
                <a:gd name="T39" fmla="*/ 188 h 200"/>
                <a:gd name="T40" fmla="*/ 31 w 55"/>
                <a:gd name="T41" fmla="*/ 196 h 200"/>
                <a:gd name="T42" fmla="*/ 42 w 55"/>
                <a:gd name="T43" fmla="*/ 199 h 200"/>
                <a:gd name="T44" fmla="*/ 46 w 55"/>
                <a:gd name="T45" fmla="*/ 195 h 200"/>
                <a:gd name="T46" fmla="*/ 51 w 55"/>
                <a:gd name="T47" fmla="*/ 187 h 200"/>
                <a:gd name="T48" fmla="*/ 54 w 55"/>
                <a:gd name="T49" fmla="*/ 177 h 200"/>
                <a:gd name="T50" fmla="*/ 54 w 55"/>
                <a:gd name="T51" fmla="*/ 171 h 200"/>
                <a:gd name="T52" fmla="*/ 54 w 55"/>
                <a:gd name="T53" fmla="*/ 163 h 200"/>
                <a:gd name="T54" fmla="*/ 52 w 55"/>
                <a:gd name="T55" fmla="*/ 155 h 200"/>
                <a:gd name="T56" fmla="*/ 51 w 55"/>
                <a:gd name="T57" fmla="*/ 146 h 200"/>
                <a:gd name="T58" fmla="*/ 49 w 55"/>
                <a:gd name="T59" fmla="*/ 138 h 200"/>
                <a:gd name="T60" fmla="*/ 46 w 55"/>
                <a:gd name="T61" fmla="*/ 131 h 200"/>
                <a:gd name="T62" fmla="*/ 44 w 55"/>
                <a:gd name="T63" fmla="*/ 123 h 200"/>
                <a:gd name="T64" fmla="*/ 41 w 55"/>
                <a:gd name="T65" fmla="*/ 118 h 200"/>
                <a:gd name="T66" fmla="*/ 41 w 55"/>
                <a:gd name="T67" fmla="*/ 116 h 200"/>
                <a:gd name="T68" fmla="*/ 44 w 55"/>
                <a:gd name="T69" fmla="*/ 108 h 200"/>
                <a:gd name="T70" fmla="*/ 46 w 55"/>
                <a:gd name="T71" fmla="*/ 101 h 200"/>
                <a:gd name="T72" fmla="*/ 47 w 55"/>
                <a:gd name="T73" fmla="*/ 93 h 200"/>
                <a:gd name="T74" fmla="*/ 49 w 55"/>
                <a:gd name="T75" fmla="*/ 84 h 200"/>
                <a:gd name="T76" fmla="*/ 51 w 55"/>
                <a:gd name="T77" fmla="*/ 74 h 200"/>
                <a:gd name="T78" fmla="*/ 51 w 55"/>
                <a:gd name="T79" fmla="*/ 64 h 200"/>
                <a:gd name="T80" fmla="*/ 51 w 55"/>
                <a:gd name="T81" fmla="*/ 52 h 200"/>
                <a:gd name="T82" fmla="*/ 50 w 55"/>
                <a:gd name="T83" fmla="*/ 40 h 200"/>
                <a:gd name="T84" fmla="*/ 49 w 55"/>
                <a:gd name="T85" fmla="*/ 29 h 200"/>
                <a:gd name="T86" fmla="*/ 47 w 55"/>
                <a:gd name="T87" fmla="*/ 19 h 200"/>
                <a:gd name="T88" fmla="*/ 46 w 55"/>
                <a:gd name="T89" fmla="*/ 9 h 200"/>
                <a:gd name="T90" fmla="*/ 45 w 55"/>
                <a:gd name="T91" fmla="*/ 1 h 200"/>
                <a:gd name="T92" fmla="*/ 45 w 55"/>
                <a:gd name="T93" fmla="*/ 0 h 20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5"/>
                <a:gd name="T142" fmla="*/ 0 h 200"/>
                <a:gd name="T143" fmla="*/ 55 w 55"/>
                <a:gd name="T144" fmla="*/ 200 h 20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5" h="200">
                  <a:moveTo>
                    <a:pt x="45" y="0"/>
                  </a:moveTo>
                  <a:lnTo>
                    <a:pt x="8" y="23"/>
                  </a:lnTo>
                  <a:lnTo>
                    <a:pt x="10" y="25"/>
                  </a:lnTo>
                  <a:lnTo>
                    <a:pt x="11" y="29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3" y="38"/>
                  </a:lnTo>
                  <a:lnTo>
                    <a:pt x="15" y="41"/>
                  </a:lnTo>
                  <a:lnTo>
                    <a:pt x="16" y="45"/>
                  </a:lnTo>
                  <a:lnTo>
                    <a:pt x="17" y="49"/>
                  </a:lnTo>
                  <a:lnTo>
                    <a:pt x="18" y="53"/>
                  </a:lnTo>
                  <a:lnTo>
                    <a:pt x="20" y="57"/>
                  </a:lnTo>
                  <a:lnTo>
                    <a:pt x="21" y="62"/>
                  </a:lnTo>
                  <a:lnTo>
                    <a:pt x="22" y="65"/>
                  </a:lnTo>
                  <a:lnTo>
                    <a:pt x="22" y="70"/>
                  </a:lnTo>
                  <a:lnTo>
                    <a:pt x="22" y="75"/>
                  </a:lnTo>
                  <a:lnTo>
                    <a:pt x="23" y="80"/>
                  </a:lnTo>
                  <a:lnTo>
                    <a:pt x="23" y="84"/>
                  </a:lnTo>
                  <a:lnTo>
                    <a:pt x="25" y="89"/>
                  </a:lnTo>
                  <a:lnTo>
                    <a:pt x="25" y="94"/>
                  </a:lnTo>
                  <a:lnTo>
                    <a:pt x="26" y="98"/>
                  </a:lnTo>
                  <a:lnTo>
                    <a:pt x="26" y="102"/>
                  </a:lnTo>
                  <a:lnTo>
                    <a:pt x="26" y="106"/>
                  </a:lnTo>
                  <a:lnTo>
                    <a:pt x="26" y="108"/>
                  </a:lnTo>
                  <a:lnTo>
                    <a:pt x="27" y="112"/>
                  </a:lnTo>
                  <a:lnTo>
                    <a:pt x="27" y="116"/>
                  </a:lnTo>
                  <a:lnTo>
                    <a:pt x="27" y="118"/>
                  </a:lnTo>
                  <a:lnTo>
                    <a:pt x="0" y="150"/>
                  </a:lnTo>
                  <a:lnTo>
                    <a:pt x="10" y="160"/>
                  </a:lnTo>
                  <a:lnTo>
                    <a:pt x="23" y="155"/>
                  </a:lnTo>
                  <a:lnTo>
                    <a:pt x="25" y="156"/>
                  </a:lnTo>
                  <a:lnTo>
                    <a:pt x="26" y="161"/>
                  </a:lnTo>
                  <a:lnTo>
                    <a:pt x="27" y="163"/>
                  </a:lnTo>
                  <a:lnTo>
                    <a:pt x="28" y="167"/>
                  </a:lnTo>
                  <a:lnTo>
                    <a:pt x="30" y="171"/>
                  </a:lnTo>
                  <a:lnTo>
                    <a:pt x="31" y="175"/>
                  </a:lnTo>
                  <a:lnTo>
                    <a:pt x="31" y="177"/>
                  </a:lnTo>
                  <a:lnTo>
                    <a:pt x="31" y="182"/>
                  </a:lnTo>
                  <a:lnTo>
                    <a:pt x="31" y="185"/>
                  </a:lnTo>
                  <a:lnTo>
                    <a:pt x="31" y="188"/>
                  </a:lnTo>
                  <a:lnTo>
                    <a:pt x="31" y="194"/>
                  </a:lnTo>
                  <a:lnTo>
                    <a:pt x="31" y="196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5" y="197"/>
                  </a:lnTo>
                  <a:lnTo>
                    <a:pt x="46" y="195"/>
                  </a:lnTo>
                  <a:lnTo>
                    <a:pt x="49" y="191"/>
                  </a:lnTo>
                  <a:lnTo>
                    <a:pt x="51" y="187"/>
                  </a:lnTo>
                  <a:lnTo>
                    <a:pt x="52" y="181"/>
                  </a:lnTo>
                  <a:lnTo>
                    <a:pt x="54" y="177"/>
                  </a:lnTo>
                  <a:lnTo>
                    <a:pt x="54" y="175"/>
                  </a:lnTo>
                  <a:lnTo>
                    <a:pt x="54" y="171"/>
                  </a:lnTo>
                  <a:lnTo>
                    <a:pt x="55" y="167"/>
                  </a:lnTo>
                  <a:lnTo>
                    <a:pt x="54" y="163"/>
                  </a:lnTo>
                  <a:lnTo>
                    <a:pt x="54" y="160"/>
                  </a:lnTo>
                  <a:lnTo>
                    <a:pt x="52" y="155"/>
                  </a:lnTo>
                  <a:lnTo>
                    <a:pt x="52" y="151"/>
                  </a:lnTo>
                  <a:lnTo>
                    <a:pt x="51" y="146"/>
                  </a:lnTo>
                  <a:lnTo>
                    <a:pt x="50" y="142"/>
                  </a:lnTo>
                  <a:lnTo>
                    <a:pt x="49" y="138"/>
                  </a:lnTo>
                  <a:lnTo>
                    <a:pt x="47" y="134"/>
                  </a:lnTo>
                  <a:lnTo>
                    <a:pt x="46" y="131"/>
                  </a:lnTo>
                  <a:lnTo>
                    <a:pt x="45" y="127"/>
                  </a:lnTo>
                  <a:lnTo>
                    <a:pt x="44" y="123"/>
                  </a:lnTo>
                  <a:lnTo>
                    <a:pt x="44" y="121"/>
                  </a:lnTo>
                  <a:lnTo>
                    <a:pt x="41" y="118"/>
                  </a:lnTo>
                  <a:lnTo>
                    <a:pt x="41" y="117"/>
                  </a:lnTo>
                  <a:lnTo>
                    <a:pt x="41" y="116"/>
                  </a:lnTo>
                  <a:lnTo>
                    <a:pt x="42" y="113"/>
                  </a:lnTo>
                  <a:lnTo>
                    <a:pt x="44" y="108"/>
                  </a:lnTo>
                  <a:lnTo>
                    <a:pt x="45" y="104"/>
                  </a:lnTo>
                  <a:lnTo>
                    <a:pt x="46" y="101"/>
                  </a:lnTo>
                  <a:lnTo>
                    <a:pt x="46" y="97"/>
                  </a:lnTo>
                  <a:lnTo>
                    <a:pt x="47" y="93"/>
                  </a:lnTo>
                  <a:lnTo>
                    <a:pt x="49" y="89"/>
                  </a:lnTo>
                  <a:lnTo>
                    <a:pt x="49" y="84"/>
                  </a:lnTo>
                  <a:lnTo>
                    <a:pt x="50" y="79"/>
                  </a:lnTo>
                  <a:lnTo>
                    <a:pt x="51" y="74"/>
                  </a:lnTo>
                  <a:lnTo>
                    <a:pt x="52" y="69"/>
                  </a:lnTo>
                  <a:lnTo>
                    <a:pt x="51" y="64"/>
                  </a:lnTo>
                  <a:lnTo>
                    <a:pt x="51" y="58"/>
                  </a:lnTo>
                  <a:lnTo>
                    <a:pt x="51" y="52"/>
                  </a:lnTo>
                  <a:lnTo>
                    <a:pt x="51" y="47"/>
                  </a:lnTo>
                  <a:lnTo>
                    <a:pt x="50" y="40"/>
                  </a:lnTo>
                  <a:lnTo>
                    <a:pt x="50" y="34"/>
                  </a:lnTo>
                  <a:lnTo>
                    <a:pt x="49" y="29"/>
                  </a:lnTo>
                  <a:lnTo>
                    <a:pt x="49" y="24"/>
                  </a:lnTo>
                  <a:lnTo>
                    <a:pt x="47" y="19"/>
                  </a:lnTo>
                  <a:lnTo>
                    <a:pt x="47" y="14"/>
                  </a:lnTo>
                  <a:lnTo>
                    <a:pt x="46" y="9"/>
                  </a:lnTo>
                  <a:lnTo>
                    <a:pt x="46" y="6"/>
                  </a:lnTo>
                  <a:lnTo>
                    <a:pt x="45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299" name="Freeform 106"/>
            <p:cNvSpPr>
              <a:spLocks/>
            </p:cNvSpPr>
            <p:nvPr/>
          </p:nvSpPr>
          <p:spPr bwMode="auto">
            <a:xfrm>
              <a:off x="3883" y="1706"/>
              <a:ext cx="82" cy="167"/>
            </a:xfrm>
            <a:custGeom>
              <a:avLst/>
              <a:gdLst>
                <a:gd name="T0" fmla="*/ 33 w 82"/>
                <a:gd name="T1" fmla="*/ 167 h 167"/>
                <a:gd name="T2" fmla="*/ 27 w 82"/>
                <a:gd name="T3" fmla="*/ 123 h 167"/>
                <a:gd name="T4" fmla="*/ 32 w 82"/>
                <a:gd name="T5" fmla="*/ 102 h 167"/>
                <a:gd name="T6" fmla="*/ 14 w 82"/>
                <a:gd name="T7" fmla="*/ 98 h 167"/>
                <a:gd name="T8" fmla="*/ 13 w 82"/>
                <a:gd name="T9" fmla="*/ 97 h 167"/>
                <a:gd name="T10" fmla="*/ 11 w 82"/>
                <a:gd name="T11" fmla="*/ 96 h 167"/>
                <a:gd name="T12" fmla="*/ 9 w 82"/>
                <a:gd name="T13" fmla="*/ 91 h 167"/>
                <a:gd name="T14" fmla="*/ 8 w 82"/>
                <a:gd name="T15" fmla="*/ 87 h 167"/>
                <a:gd name="T16" fmla="*/ 6 w 82"/>
                <a:gd name="T17" fmla="*/ 83 h 167"/>
                <a:gd name="T18" fmla="*/ 5 w 82"/>
                <a:gd name="T19" fmla="*/ 81 h 167"/>
                <a:gd name="T20" fmla="*/ 4 w 82"/>
                <a:gd name="T21" fmla="*/ 77 h 167"/>
                <a:gd name="T22" fmla="*/ 4 w 82"/>
                <a:gd name="T23" fmla="*/ 73 h 167"/>
                <a:gd name="T24" fmla="*/ 3 w 82"/>
                <a:gd name="T25" fmla="*/ 69 h 167"/>
                <a:gd name="T26" fmla="*/ 1 w 82"/>
                <a:gd name="T27" fmla="*/ 66 h 167"/>
                <a:gd name="T28" fmla="*/ 1 w 82"/>
                <a:gd name="T29" fmla="*/ 61 h 167"/>
                <a:gd name="T30" fmla="*/ 1 w 82"/>
                <a:gd name="T31" fmla="*/ 57 h 167"/>
                <a:gd name="T32" fmla="*/ 0 w 82"/>
                <a:gd name="T33" fmla="*/ 52 h 167"/>
                <a:gd name="T34" fmla="*/ 0 w 82"/>
                <a:gd name="T35" fmla="*/ 47 h 167"/>
                <a:gd name="T36" fmla="*/ 0 w 82"/>
                <a:gd name="T37" fmla="*/ 43 h 167"/>
                <a:gd name="T38" fmla="*/ 0 w 82"/>
                <a:gd name="T39" fmla="*/ 38 h 167"/>
                <a:gd name="T40" fmla="*/ 0 w 82"/>
                <a:gd name="T41" fmla="*/ 32 h 167"/>
                <a:gd name="T42" fmla="*/ 0 w 82"/>
                <a:gd name="T43" fmla="*/ 28 h 167"/>
                <a:gd name="T44" fmla="*/ 1 w 82"/>
                <a:gd name="T45" fmla="*/ 23 h 167"/>
                <a:gd name="T46" fmla="*/ 1 w 82"/>
                <a:gd name="T47" fmla="*/ 20 h 167"/>
                <a:gd name="T48" fmla="*/ 1 w 82"/>
                <a:gd name="T49" fmla="*/ 15 h 167"/>
                <a:gd name="T50" fmla="*/ 1 w 82"/>
                <a:gd name="T51" fmla="*/ 12 h 167"/>
                <a:gd name="T52" fmla="*/ 3 w 82"/>
                <a:gd name="T53" fmla="*/ 8 h 167"/>
                <a:gd name="T54" fmla="*/ 3 w 82"/>
                <a:gd name="T55" fmla="*/ 5 h 167"/>
                <a:gd name="T56" fmla="*/ 4 w 82"/>
                <a:gd name="T57" fmla="*/ 2 h 167"/>
                <a:gd name="T58" fmla="*/ 4 w 82"/>
                <a:gd name="T59" fmla="*/ 0 h 167"/>
                <a:gd name="T60" fmla="*/ 44 w 82"/>
                <a:gd name="T61" fmla="*/ 0 h 167"/>
                <a:gd name="T62" fmla="*/ 58 w 82"/>
                <a:gd name="T63" fmla="*/ 30 h 167"/>
                <a:gd name="T64" fmla="*/ 78 w 82"/>
                <a:gd name="T65" fmla="*/ 30 h 167"/>
                <a:gd name="T66" fmla="*/ 78 w 82"/>
                <a:gd name="T67" fmla="*/ 32 h 167"/>
                <a:gd name="T68" fmla="*/ 78 w 82"/>
                <a:gd name="T69" fmla="*/ 36 h 167"/>
                <a:gd name="T70" fmla="*/ 78 w 82"/>
                <a:gd name="T71" fmla="*/ 42 h 167"/>
                <a:gd name="T72" fmla="*/ 78 w 82"/>
                <a:gd name="T73" fmla="*/ 47 h 167"/>
                <a:gd name="T74" fmla="*/ 76 w 82"/>
                <a:gd name="T75" fmla="*/ 52 h 167"/>
                <a:gd name="T76" fmla="*/ 76 w 82"/>
                <a:gd name="T77" fmla="*/ 54 h 167"/>
                <a:gd name="T78" fmla="*/ 76 w 82"/>
                <a:gd name="T79" fmla="*/ 56 h 167"/>
                <a:gd name="T80" fmla="*/ 76 w 82"/>
                <a:gd name="T81" fmla="*/ 57 h 167"/>
                <a:gd name="T82" fmla="*/ 82 w 82"/>
                <a:gd name="T83" fmla="*/ 92 h 167"/>
                <a:gd name="T84" fmla="*/ 81 w 82"/>
                <a:gd name="T85" fmla="*/ 92 h 167"/>
                <a:gd name="T86" fmla="*/ 81 w 82"/>
                <a:gd name="T87" fmla="*/ 96 h 167"/>
                <a:gd name="T88" fmla="*/ 79 w 82"/>
                <a:gd name="T89" fmla="*/ 100 h 167"/>
                <a:gd name="T90" fmla="*/ 78 w 82"/>
                <a:gd name="T91" fmla="*/ 105 h 167"/>
                <a:gd name="T92" fmla="*/ 77 w 82"/>
                <a:gd name="T93" fmla="*/ 107 h 167"/>
                <a:gd name="T94" fmla="*/ 77 w 82"/>
                <a:gd name="T95" fmla="*/ 111 h 167"/>
                <a:gd name="T96" fmla="*/ 76 w 82"/>
                <a:gd name="T97" fmla="*/ 113 h 167"/>
                <a:gd name="T98" fmla="*/ 76 w 82"/>
                <a:gd name="T99" fmla="*/ 117 h 167"/>
                <a:gd name="T100" fmla="*/ 74 w 82"/>
                <a:gd name="T101" fmla="*/ 121 h 167"/>
                <a:gd name="T102" fmla="*/ 74 w 82"/>
                <a:gd name="T103" fmla="*/ 123 h 167"/>
                <a:gd name="T104" fmla="*/ 73 w 82"/>
                <a:gd name="T105" fmla="*/ 127 h 167"/>
                <a:gd name="T106" fmla="*/ 73 w 82"/>
                <a:gd name="T107" fmla="*/ 131 h 167"/>
                <a:gd name="T108" fmla="*/ 70 w 82"/>
                <a:gd name="T109" fmla="*/ 135 h 167"/>
                <a:gd name="T110" fmla="*/ 68 w 82"/>
                <a:gd name="T111" fmla="*/ 141 h 167"/>
                <a:gd name="T112" fmla="*/ 65 w 82"/>
                <a:gd name="T113" fmla="*/ 145 h 167"/>
                <a:gd name="T114" fmla="*/ 64 w 82"/>
                <a:gd name="T115" fmla="*/ 149 h 167"/>
                <a:gd name="T116" fmla="*/ 62 w 82"/>
                <a:gd name="T117" fmla="*/ 152 h 167"/>
                <a:gd name="T118" fmla="*/ 60 w 82"/>
                <a:gd name="T119" fmla="*/ 155 h 167"/>
                <a:gd name="T120" fmla="*/ 33 w 82"/>
                <a:gd name="T121" fmla="*/ 167 h 167"/>
                <a:gd name="T122" fmla="*/ 33 w 82"/>
                <a:gd name="T123" fmla="*/ 167 h 1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"/>
                <a:gd name="T187" fmla="*/ 0 h 167"/>
                <a:gd name="T188" fmla="*/ 82 w 82"/>
                <a:gd name="T189" fmla="*/ 167 h 1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" h="167">
                  <a:moveTo>
                    <a:pt x="33" y="167"/>
                  </a:moveTo>
                  <a:lnTo>
                    <a:pt x="27" y="123"/>
                  </a:lnTo>
                  <a:lnTo>
                    <a:pt x="32" y="102"/>
                  </a:lnTo>
                  <a:lnTo>
                    <a:pt x="14" y="98"/>
                  </a:lnTo>
                  <a:lnTo>
                    <a:pt x="13" y="97"/>
                  </a:lnTo>
                  <a:lnTo>
                    <a:pt x="11" y="96"/>
                  </a:lnTo>
                  <a:lnTo>
                    <a:pt x="9" y="91"/>
                  </a:lnTo>
                  <a:lnTo>
                    <a:pt x="8" y="87"/>
                  </a:lnTo>
                  <a:lnTo>
                    <a:pt x="6" y="83"/>
                  </a:lnTo>
                  <a:lnTo>
                    <a:pt x="5" y="81"/>
                  </a:lnTo>
                  <a:lnTo>
                    <a:pt x="4" y="77"/>
                  </a:lnTo>
                  <a:lnTo>
                    <a:pt x="4" y="73"/>
                  </a:lnTo>
                  <a:lnTo>
                    <a:pt x="3" y="69"/>
                  </a:lnTo>
                  <a:lnTo>
                    <a:pt x="1" y="66"/>
                  </a:lnTo>
                  <a:lnTo>
                    <a:pt x="1" y="61"/>
                  </a:lnTo>
                  <a:lnTo>
                    <a:pt x="1" y="57"/>
                  </a:lnTo>
                  <a:lnTo>
                    <a:pt x="0" y="52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8"/>
                  </a:lnTo>
                  <a:lnTo>
                    <a:pt x="1" y="23"/>
                  </a:lnTo>
                  <a:lnTo>
                    <a:pt x="1" y="20"/>
                  </a:lnTo>
                  <a:lnTo>
                    <a:pt x="1" y="15"/>
                  </a:lnTo>
                  <a:lnTo>
                    <a:pt x="1" y="12"/>
                  </a:lnTo>
                  <a:lnTo>
                    <a:pt x="3" y="8"/>
                  </a:lnTo>
                  <a:lnTo>
                    <a:pt x="3" y="5"/>
                  </a:lnTo>
                  <a:lnTo>
                    <a:pt x="4" y="2"/>
                  </a:lnTo>
                  <a:lnTo>
                    <a:pt x="4" y="0"/>
                  </a:lnTo>
                  <a:lnTo>
                    <a:pt x="44" y="0"/>
                  </a:lnTo>
                  <a:lnTo>
                    <a:pt x="58" y="30"/>
                  </a:lnTo>
                  <a:lnTo>
                    <a:pt x="78" y="30"/>
                  </a:lnTo>
                  <a:lnTo>
                    <a:pt x="78" y="32"/>
                  </a:lnTo>
                  <a:lnTo>
                    <a:pt x="78" y="36"/>
                  </a:lnTo>
                  <a:lnTo>
                    <a:pt x="78" y="42"/>
                  </a:lnTo>
                  <a:lnTo>
                    <a:pt x="78" y="47"/>
                  </a:lnTo>
                  <a:lnTo>
                    <a:pt x="76" y="52"/>
                  </a:lnTo>
                  <a:lnTo>
                    <a:pt x="76" y="54"/>
                  </a:lnTo>
                  <a:lnTo>
                    <a:pt x="76" y="56"/>
                  </a:lnTo>
                  <a:lnTo>
                    <a:pt x="76" y="57"/>
                  </a:lnTo>
                  <a:lnTo>
                    <a:pt x="82" y="92"/>
                  </a:lnTo>
                  <a:lnTo>
                    <a:pt x="81" y="92"/>
                  </a:lnTo>
                  <a:lnTo>
                    <a:pt x="81" y="96"/>
                  </a:lnTo>
                  <a:lnTo>
                    <a:pt x="79" y="100"/>
                  </a:lnTo>
                  <a:lnTo>
                    <a:pt x="78" y="105"/>
                  </a:lnTo>
                  <a:lnTo>
                    <a:pt x="77" y="107"/>
                  </a:lnTo>
                  <a:lnTo>
                    <a:pt x="77" y="111"/>
                  </a:lnTo>
                  <a:lnTo>
                    <a:pt x="76" y="113"/>
                  </a:lnTo>
                  <a:lnTo>
                    <a:pt x="76" y="117"/>
                  </a:lnTo>
                  <a:lnTo>
                    <a:pt x="74" y="121"/>
                  </a:lnTo>
                  <a:lnTo>
                    <a:pt x="74" y="123"/>
                  </a:lnTo>
                  <a:lnTo>
                    <a:pt x="73" y="127"/>
                  </a:lnTo>
                  <a:lnTo>
                    <a:pt x="73" y="131"/>
                  </a:lnTo>
                  <a:lnTo>
                    <a:pt x="70" y="135"/>
                  </a:lnTo>
                  <a:lnTo>
                    <a:pt x="68" y="141"/>
                  </a:lnTo>
                  <a:lnTo>
                    <a:pt x="65" y="145"/>
                  </a:lnTo>
                  <a:lnTo>
                    <a:pt x="64" y="149"/>
                  </a:lnTo>
                  <a:lnTo>
                    <a:pt x="62" y="152"/>
                  </a:lnTo>
                  <a:lnTo>
                    <a:pt x="60" y="155"/>
                  </a:lnTo>
                  <a:lnTo>
                    <a:pt x="33" y="16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0" name="Freeform 107"/>
            <p:cNvSpPr>
              <a:spLocks/>
            </p:cNvSpPr>
            <p:nvPr/>
          </p:nvSpPr>
          <p:spPr bwMode="auto">
            <a:xfrm>
              <a:off x="3883" y="1723"/>
              <a:ext cx="28" cy="83"/>
            </a:xfrm>
            <a:custGeom>
              <a:avLst/>
              <a:gdLst>
                <a:gd name="T0" fmla="*/ 4 w 28"/>
                <a:gd name="T1" fmla="*/ 0 h 83"/>
                <a:gd name="T2" fmla="*/ 23 w 28"/>
                <a:gd name="T3" fmla="*/ 1 h 83"/>
                <a:gd name="T4" fmla="*/ 10 w 28"/>
                <a:gd name="T5" fmla="*/ 42 h 83"/>
                <a:gd name="T6" fmla="*/ 28 w 28"/>
                <a:gd name="T7" fmla="*/ 51 h 83"/>
                <a:gd name="T8" fmla="*/ 15 w 28"/>
                <a:gd name="T9" fmla="*/ 83 h 83"/>
                <a:gd name="T10" fmla="*/ 14 w 28"/>
                <a:gd name="T11" fmla="*/ 81 h 83"/>
                <a:gd name="T12" fmla="*/ 13 w 28"/>
                <a:gd name="T13" fmla="*/ 80 h 83"/>
                <a:gd name="T14" fmla="*/ 10 w 28"/>
                <a:gd name="T15" fmla="*/ 76 h 83"/>
                <a:gd name="T16" fmla="*/ 9 w 28"/>
                <a:gd name="T17" fmla="*/ 73 h 83"/>
                <a:gd name="T18" fmla="*/ 6 w 28"/>
                <a:gd name="T19" fmla="*/ 70 h 83"/>
                <a:gd name="T20" fmla="*/ 5 w 28"/>
                <a:gd name="T21" fmla="*/ 68 h 83"/>
                <a:gd name="T22" fmla="*/ 4 w 28"/>
                <a:gd name="T23" fmla="*/ 64 h 83"/>
                <a:gd name="T24" fmla="*/ 4 w 28"/>
                <a:gd name="T25" fmla="*/ 61 h 83"/>
                <a:gd name="T26" fmla="*/ 3 w 28"/>
                <a:gd name="T27" fmla="*/ 57 h 83"/>
                <a:gd name="T28" fmla="*/ 1 w 28"/>
                <a:gd name="T29" fmla="*/ 54 h 83"/>
                <a:gd name="T30" fmla="*/ 1 w 28"/>
                <a:gd name="T31" fmla="*/ 50 h 83"/>
                <a:gd name="T32" fmla="*/ 1 w 28"/>
                <a:gd name="T33" fmla="*/ 46 h 83"/>
                <a:gd name="T34" fmla="*/ 0 w 28"/>
                <a:gd name="T35" fmla="*/ 41 h 83"/>
                <a:gd name="T36" fmla="*/ 0 w 28"/>
                <a:gd name="T37" fmla="*/ 37 h 83"/>
                <a:gd name="T38" fmla="*/ 0 w 28"/>
                <a:gd name="T39" fmla="*/ 34 h 83"/>
                <a:gd name="T40" fmla="*/ 0 w 28"/>
                <a:gd name="T41" fmla="*/ 30 h 83"/>
                <a:gd name="T42" fmla="*/ 0 w 28"/>
                <a:gd name="T43" fmla="*/ 26 h 83"/>
                <a:gd name="T44" fmla="*/ 0 w 28"/>
                <a:gd name="T45" fmla="*/ 21 h 83"/>
                <a:gd name="T46" fmla="*/ 1 w 28"/>
                <a:gd name="T47" fmla="*/ 17 h 83"/>
                <a:gd name="T48" fmla="*/ 1 w 28"/>
                <a:gd name="T49" fmla="*/ 15 h 83"/>
                <a:gd name="T50" fmla="*/ 1 w 28"/>
                <a:gd name="T51" fmla="*/ 11 h 83"/>
                <a:gd name="T52" fmla="*/ 1 w 28"/>
                <a:gd name="T53" fmla="*/ 8 h 83"/>
                <a:gd name="T54" fmla="*/ 3 w 28"/>
                <a:gd name="T55" fmla="*/ 5 h 83"/>
                <a:gd name="T56" fmla="*/ 3 w 28"/>
                <a:gd name="T57" fmla="*/ 3 h 83"/>
                <a:gd name="T58" fmla="*/ 4 w 28"/>
                <a:gd name="T59" fmla="*/ 1 h 83"/>
                <a:gd name="T60" fmla="*/ 4 w 28"/>
                <a:gd name="T61" fmla="*/ 0 h 83"/>
                <a:gd name="T62" fmla="*/ 4 w 28"/>
                <a:gd name="T63" fmla="*/ 0 h 8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8"/>
                <a:gd name="T97" fmla="*/ 0 h 83"/>
                <a:gd name="T98" fmla="*/ 28 w 28"/>
                <a:gd name="T99" fmla="*/ 83 h 8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8" h="83">
                  <a:moveTo>
                    <a:pt x="4" y="0"/>
                  </a:moveTo>
                  <a:lnTo>
                    <a:pt x="23" y="1"/>
                  </a:lnTo>
                  <a:lnTo>
                    <a:pt x="10" y="42"/>
                  </a:lnTo>
                  <a:lnTo>
                    <a:pt x="28" y="51"/>
                  </a:lnTo>
                  <a:lnTo>
                    <a:pt x="15" y="83"/>
                  </a:lnTo>
                  <a:lnTo>
                    <a:pt x="14" y="81"/>
                  </a:lnTo>
                  <a:lnTo>
                    <a:pt x="13" y="80"/>
                  </a:lnTo>
                  <a:lnTo>
                    <a:pt x="10" y="76"/>
                  </a:lnTo>
                  <a:lnTo>
                    <a:pt x="9" y="73"/>
                  </a:lnTo>
                  <a:lnTo>
                    <a:pt x="6" y="70"/>
                  </a:lnTo>
                  <a:lnTo>
                    <a:pt x="5" y="68"/>
                  </a:lnTo>
                  <a:lnTo>
                    <a:pt x="4" y="64"/>
                  </a:lnTo>
                  <a:lnTo>
                    <a:pt x="4" y="61"/>
                  </a:lnTo>
                  <a:lnTo>
                    <a:pt x="3" y="57"/>
                  </a:lnTo>
                  <a:lnTo>
                    <a:pt x="1" y="54"/>
                  </a:lnTo>
                  <a:lnTo>
                    <a:pt x="1" y="50"/>
                  </a:lnTo>
                  <a:lnTo>
                    <a:pt x="1" y="46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0" y="30"/>
                  </a:lnTo>
                  <a:lnTo>
                    <a:pt x="0" y="26"/>
                  </a:lnTo>
                  <a:lnTo>
                    <a:pt x="0" y="21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3" y="3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1" name="Freeform 108"/>
            <p:cNvSpPr>
              <a:spLocks/>
            </p:cNvSpPr>
            <p:nvPr/>
          </p:nvSpPr>
          <p:spPr bwMode="auto">
            <a:xfrm>
              <a:off x="3910" y="1808"/>
              <a:ext cx="25" cy="39"/>
            </a:xfrm>
            <a:custGeom>
              <a:avLst/>
              <a:gdLst>
                <a:gd name="T0" fmla="*/ 5 w 25"/>
                <a:gd name="T1" fmla="*/ 0 h 39"/>
                <a:gd name="T2" fmla="*/ 25 w 25"/>
                <a:gd name="T3" fmla="*/ 25 h 39"/>
                <a:gd name="T4" fmla="*/ 15 w 25"/>
                <a:gd name="T5" fmla="*/ 39 h 39"/>
                <a:gd name="T6" fmla="*/ 0 w 25"/>
                <a:gd name="T7" fmla="*/ 23 h 39"/>
                <a:gd name="T8" fmla="*/ 5 w 25"/>
                <a:gd name="T9" fmla="*/ 0 h 39"/>
                <a:gd name="T10" fmla="*/ 5 w 25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"/>
                <a:gd name="T19" fmla="*/ 0 h 39"/>
                <a:gd name="T20" fmla="*/ 25 w 25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" h="39">
                  <a:moveTo>
                    <a:pt x="5" y="0"/>
                  </a:moveTo>
                  <a:lnTo>
                    <a:pt x="25" y="25"/>
                  </a:lnTo>
                  <a:lnTo>
                    <a:pt x="15" y="39"/>
                  </a:lnTo>
                  <a:lnTo>
                    <a:pt x="0" y="2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2" name="Freeform 109"/>
            <p:cNvSpPr>
              <a:spLocks/>
            </p:cNvSpPr>
            <p:nvPr/>
          </p:nvSpPr>
          <p:spPr bwMode="auto">
            <a:xfrm>
              <a:off x="3911" y="1870"/>
              <a:ext cx="24" cy="35"/>
            </a:xfrm>
            <a:custGeom>
              <a:avLst/>
              <a:gdLst>
                <a:gd name="T0" fmla="*/ 0 w 24"/>
                <a:gd name="T1" fmla="*/ 6 h 35"/>
                <a:gd name="T2" fmla="*/ 16 w 24"/>
                <a:gd name="T3" fmla="*/ 0 h 35"/>
                <a:gd name="T4" fmla="*/ 24 w 24"/>
                <a:gd name="T5" fmla="*/ 13 h 35"/>
                <a:gd name="T6" fmla="*/ 11 w 24"/>
                <a:gd name="T7" fmla="*/ 34 h 35"/>
                <a:gd name="T8" fmla="*/ 2 w 24"/>
                <a:gd name="T9" fmla="*/ 35 h 35"/>
                <a:gd name="T10" fmla="*/ 0 w 24"/>
                <a:gd name="T11" fmla="*/ 6 h 35"/>
                <a:gd name="T12" fmla="*/ 0 w 24"/>
                <a:gd name="T13" fmla="*/ 6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5"/>
                <a:gd name="T23" fmla="*/ 24 w 24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5">
                  <a:moveTo>
                    <a:pt x="0" y="6"/>
                  </a:moveTo>
                  <a:lnTo>
                    <a:pt x="16" y="0"/>
                  </a:lnTo>
                  <a:lnTo>
                    <a:pt x="24" y="13"/>
                  </a:lnTo>
                  <a:lnTo>
                    <a:pt x="11" y="34"/>
                  </a:lnTo>
                  <a:lnTo>
                    <a:pt x="2" y="35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3" name="Freeform 110"/>
            <p:cNvSpPr>
              <a:spLocks/>
            </p:cNvSpPr>
            <p:nvPr/>
          </p:nvSpPr>
          <p:spPr bwMode="auto">
            <a:xfrm>
              <a:off x="3778" y="1891"/>
              <a:ext cx="153" cy="166"/>
            </a:xfrm>
            <a:custGeom>
              <a:avLst/>
              <a:gdLst>
                <a:gd name="T0" fmla="*/ 142 w 153"/>
                <a:gd name="T1" fmla="*/ 1 h 166"/>
                <a:gd name="T2" fmla="*/ 143 w 153"/>
                <a:gd name="T3" fmla="*/ 6 h 166"/>
                <a:gd name="T4" fmla="*/ 145 w 153"/>
                <a:gd name="T5" fmla="*/ 15 h 166"/>
                <a:gd name="T6" fmla="*/ 147 w 153"/>
                <a:gd name="T7" fmla="*/ 23 h 166"/>
                <a:gd name="T8" fmla="*/ 148 w 153"/>
                <a:gd name="T9" fmla="*/ 29 h 166"/>
                <a:gd name="T10" fmla="*/ 150 w 153"/>
                <a:gd name="T11" fmla="*/ 38 h 166"/>
                <a:gd name="T12" fmla="*/ 152 w 153"/>
                <a:gd name="T13" fmla="*/ 48 h 166"/>
                <a:gd name="T14" fmla="*/ 152 w 153"/>
                <a:gd name="T15" fmla="*/ 57 h 166"/>
                <a:gd name="T16" fmla="*/ 153 w 153"/>
                <a:gd name="T17" fmla="*/ 67 h 166"/>
                <a:gd name="T18" fmla="*/ 153 w 153"/>
                <a:gd name="T19" fmla="*/ 77 h 166"/>
                <a:gd name="T20" fmla="*/ 152 w 153"/>
                <a:gd name="T21" fmla="*/ 85 h 166"/>
                <a:gd name="T22" fmla="*/ 149 w 153"/>
                <a:gd name="T23" fmla="*/ 96 h 166"/>
                <a:gd name="T24" fmla="*/ 147 w 153"/>
                <a:gd name="T25" fmla="*/ 106 h 166"/>
                <a:gd name="T26" fmla="*/ 143 w 153"/>
                <a:gd name="T27" fmla="*/ 113 h 166"/>
                <a:gd name="T28" fmla="*/ 138 w 153"/>
                <a:gd name="T29" fmla="*/ 121 h 166"/>
                <a:gd name="T30" fmla="*/ 132 w 153"/>
                <a:gd name="T31" fmla="*/ 128 h 166"/>
                <a:gd name="T32" fmla="*/ 124 w 153"/>
                <a:gd name="T33" fmla="*/ 134 h 166"/>
                <a:gd name="T34" fmla="*/ 116 w 153"/>
                <a:gd name="T35" fmla="*/ 139 h 166"/>
                <a:gd name="T36" fmla="*/ 108 w 153"/>
                <a:gd name="T37" fmla="*/ 145 h 166"/>
                <a:gd name="T38" fmla="*/ 99 w 153"/>
                <a:gd name="T39" fmla="*/ 148 h 166"/>
                <a:gd name="T40" fmla="*/ 90 w 153"/>
                <a:gd name="T41" fmla="*/ 152 h 166"/>
                <a:gd name="T42" fmla="*/ 81 w 153"/>
                <a:gd name="T43" fmla="*/ 156 h 166"/>
                <a:gd name="T44" fmla="*/ 72 w 153"/>
                <a:gd name="T45" fmla="*/ 158 h 166"/>
                <a:gd name="T46" fmla="*/ 64 w 153"/>
                <a:gd name="T47" fmla="*/ 161 h 166"/>
                <a:gd name="T48" fmla="*/ 56 w 153"/>
                <a:gd name="T49" fmla="*/ 162 h 166"/>
                <a:gd name="T50" fmla="*/ 49 w 153"/>
                <a:gd name="T51" fmla="*/ 163 h 166"/>
                <a:gd name="T52" fmla="*/ 41 w 153"/>
                <a:gd name="T53" fmla="*/ 165 h 166"/>
                <a:gd name="T54" fmla="*/ 35 w 153"/>
                <a:gd name="T55" fmla="*/ 166 h 166"/>
                <a:gd name="T56" fmla="*/ 0 w 153"/>
                <a:gd name="T57" fmla="*/ 161 h 166"/>
                <a:gd name="T58" fmla="*/ 12 w 153"/>
                <a:gd name="T59" fmla="*/ 128 h 166"/>
                <a:gd name="T60" fmla="*/ 20 w 153"/>
                <a:gd name="T61" fmla="*/ 128 h 166"/>
                <a:gd name="T62" fmla="*/ 31 w 153"/>
                <a:gd name="T63" fmla="*/ 128 h 166"/>
                <a:gd name="T64" fmla="*/ 39 w 153"/>
                <a:gd name="T65" fmla="*/ 127 h 166"/>
                <a:gd name="T66" fmla="*/ 46 w 153"/>
                <a:gd name="T67" fmla="*/ 127 h 166"/>
                <a:gd name="T68" fmla="*/ 54 w 153"/>
                <a:gd name="T69" fmla="*/ 126 h 166"/>
                <a:gd name="T70" fmla="*/ 61 w 153"/>
                <a:gd name="T71" fmla="*/ 123 h 166"/>
                <a:gd name="T72" fmla="*/ 70 w 153"/>
                <a:gd name="T73" fmla="*/ 121 h 166"/>
                <a:gd name="T74" fmla="*/ 77 w 153"/>
                <a:gd name="T75" fmla="*/ 119 h 166"/>
                <a:gd name="T76" fmla="*/ 85 w 153"/>
                <a:gd name="T77" fmla="*/ 116 h 166"/>
                <a:gd name="T78" fmla="*/ 93 w 153"/>
                <a:gd name="T79" fmla="*/ 112 h 166"/>
                <a:gd name="T80" fmla="*/ 100 w 153"/>
                <a:gd name="T81" fmla="*/ 108 h 166"/>
                <a:gd name="T82" fmla="*/ 106 w 153"/>
                <a:gd name="T83" fmla="*/ 103 h 166"/>
                <a:gd name="T84" fmla="*/ 111 w 153"/>
                <a:gd name="T85" fmla="*/ 97 h 166"/>
                <a:gd name="T86" fmla="*/ 115 w 153"/>
                <a:gd name="T87" fmla="*/ 90 h 166"/>
                <a:gd name="T88" fmla="*/ 120 w 153"/>
                <a:gd name="T89" fmla="*/ 83 h 166"/>
                <a:gd name="T90" fmla="*/ 124 w 153"/>
                <a:gd name="T91" fmla="*/ 75 h 166"/>
                <a:gd name="T92" fmla="*/ 126 w 153"/>
                <a:gd name="T93" fmla="*/ 67 h 166"/>
                <a:gd name="T94" fmla="*/ 129 w 153"/>
                <a:gd name="T95" fmla="*/ 59 h 166"/>
                <a:gd name="T96" fmla="*/ 132 w 153"/>
                <a:gd name="T97" fmla="*/ 52 h 166"/>
                <a:gd name="T98" fmla="*/ 134 w 153"/>
                <a:gd name="T99" fmla="*/ 44 h 166"/>
                <a:gd name="T100" fmla="*/ 134 w 153"/>
                <a:gd name="T101" fmla="*/ 36 h 166"/>
                <a:gd name="T102" fmla="*/ 135 w 153"/>
                <a:gd name="T103" fmla="*/ 30 h 166"/>
                <a:gd name="T104" fmla="*/ 137 w 153"/>
                <a:gd name="T105" fmla="*/ 19 h 166"/>
                <a:gd name="T106" fmla="*/ 138 w 153"/>
                <a:gd name="T107" fmla="*/ 11 h 166"/>
                <a:gd name="T108" fmla="*/ 138 w 153"/>
                <a:gd name="T109" fmla="*/ 9 h 166"/>
                <a:gd name="T110" fmla="*/ 142 w 153"/>
                <a:gd name="T111" fmla="*/ 0 h 16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53"/>
                <a:gd name="T169" fmla="*/ 0 h 166"/>
                <a:gd name="T170" fmla="*/ 153 w 153"/>
                <a:gd name="T171" fmla="*/ 166 h 16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53" h="166">
                  <a:moveTo>
                    <a:pt x="142" y="0"/>
                  </a:moveTo>
                  <a:lnTo>
                    <a:pt x="142" y="1"/>
                  </a:lnTo>
                  <a:lnTo>
                    <a:pt x="142" y="4"/>
                  </a:lnTo>
                  <a:lnTo>
                    <a:pt x="143" y="6"/>
                  </a:lnTo>
                  <a:lnTo>
                    <a:pt x="145" y="13"/>
                  </a:lnTo>
                  <a:lnTo>
                    <a:pt x="145" y="15"/>
                  </a:lnTo>
                  <a:lnTo>
                    <a:pt x="147" y="19"/>
                  </a:lnTo>
                  <a:lnTo>
                    <a:pt x="147" y="23"/>
                  </a:lnTo>
                  <a:lnTo>
                    <a:pt x="148" y="26"/>
                  </a:lnTo>
                  <a:lnTo>
                    <a:pt x="148" y="29"/>
                  </a:lnTo>
                  <a:lnTo>
                    <a:pt x="149" y="34"/>
                  </a:lnTo>
                  <a:lnTo>
                    <a:pt x="150" y="38"/>
                  </a:lnTo>
                  <a:lnTo>
                    <a:pt x="152" y="43"/>
                  </a:lnTo>
                  <a:lnTo>
                    <a:pt x="152" y="48"/>
                  </a:lnTo>
                  <a:lnTo>
                    <a:pt x="152" y="52"/>
                  </a:lnTo>
                  <a:lnTo>
                    <a:pt x="152" y="57"/>
                  </a:lnTo>
                  <a:lnTo>
                    <a:pt x="153" y="62"/>
                  </a:lnTo>
                  <a:lnTo>
                    <a:pt x="153" y="67"/>
                  </a:lnTo>
                  <a:lnTo>
                    <a:pt x="153" y="72"/>
                  </a:lnTo>
                  <a:lnTo>
                    <a:pt x="153" y="77"/>
                  </a:lnTo>
                  <a:lnTo>
                    <a:pt x="153" y="82"/>
                  </a:lnTo>
                  <a:lnTo>
                    <a:pt x="152" y="85"/>
                  </a:lnTo>
                  <a:lnTo>
                    <a:pt x="150" y="92"/>
                  </a:lnTo>
                  <a:lnTo>
                    <a:pt x="149" y="96"/>
                  </a:lnTo>
                  <a:lnTo>
                    <a:pt x="148" y="101"/>
                  </a:lnTo>
                  <a:lnTo>
                    <a:pt x="147" y="106"/>
                  </a:lnTo>
                  <a:lnTo>
                    <a:pt x="145" y="109"/>
                  </a:lnTo>
                  <a:lnTo>
                    <a:pt x="143" y="113"/>
                  </a:lnTo>
                  <a:lnTo>
                    <a:pt x="142" y="118"/>
                  </a:lnTo>
                  <a:lnTo>
                    <a:pt x="138" y="121"/>
                  </a:lnTo>
                  <a:lnTo>
                    <a:pt x="135" y="124"/>
                  </a:lnTo>
                  <a:lnTo>
                    <a:pt x="132" y="128"/>
                  </a:lnTo>
                  <a:lnTo>
                    <a:pt x="128" y="132"/>
                  </a:lnTo>
                  <a:lnTo>
                    <a:pt x="124" y="134"/>
                  </a:lnTo>
                  <a:lnTo>
                    <a:pt x="120" y="137"/>
                  </a:lnTo>
                  <a:lnTo>
                    <a:pt x="116" y="139"/>
                  </a:lnTo>
                  <a:lnTo>
                    <a:pt x="113" y="143"/>
                  </a:lnTo>
                  <a:lnTo>
                    <a:pt x="108" y="145"/>
                  </a:lnTo>
                  <a:lnTo>
                    <a:pt x="104" y="147"/>
                  </a:lnTo>
                  <a:lnTo>
                    <a:pt x="99" y="148"/>
                  </a:lnTo>
                  <a:lnTo>
                    <a:pt x="95" y="151"/>
                  </a:lnTo>
                  <a:lnTo>
                    <a:pt x="90" y="152"/>
                  </a:lnTo>
                  <a:lnTo>
                    <a:pt x="86" y="153"/>
                  </a:lnTo>
                  <a:lnTo>
                    <a:pt x="81" y="156"/>
                  </a:lnTo>
                  <a:lnTo>
                    <a:pt x="77" y="157"/>
                  </a:lnTo>
                  <a:lnTo>
                    <a:pt x="72" y="158"/>
                  </a:lnTo>
                  <a:lnTo>
                    <a:pt x="69" y="160"/>
                  </a:lnTo>
                  <a:lnTo>
                    <a:pt x="64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2" y="162"/>
                  </a:lnTo>
                  <a:lnTo>
                    <a:pt x="49" y="163"/>
                  </a:lnTo>
                  <a:lnTo>
                    <a:pt x="47" y="165"/>
                  </a:lnTo>
                  <a:lnTo>
                    <a:pt x="41" y="165"/>
                  </a:lnTo>
                  <a:lnTo>
                    <a:pt x="37" y="166"/>
                  </a:lnTo>
                  <a:lnTo>
                    <a:pt x="35" y="166"/>
                  </a:lnTo>
                  <a:lnTo>
                    <a:pt x="0" y="161"/>
                  </a:lnTo>
                  <a:lnTo>
                    <a:pt x="10" y="128"/>
                  </a:lnTo>
                  <a:lnTo>
                    <a:pt x="12" y="128"/>
                  </a:lnTo>
                  <a:lnTo>
                    <a:pt x="16" y="128"/>
                  </a:lnTo>
                  <a:lnTo>
                    <a:pt x="20" y="128"/>
                  </a:lnTo>
                  <a:lnTo>
                    <a:pt x="25" y="128"/>
                  </a:lnTo>
                  <a:lnTo>
                    <a:pt x="31" y="128"/>
                  </a:lnTo>
                  <a:lnTo>
                    <a:pt x="35" y="127"/>
                  </a:lnTo>
                  <a:lnTo>
                    <a:pt x="39" y="127"/>
                  </a:lnTo>
                  <a:lnTo>
                    <a:pt x="42" y="127"/>
                  </a:lnTo>
                  <a:lnTo>
                    <a:pt x="46" y="127"/>
                  </a:lnTo>
                  <a:lnTo>
                    <a:pt x="50" y="126"/>
                  </a:lnTo>
                  <a:lnTo>
                    <a:pt x="54" y="126"/>
                  </a:lnTo>
                  <a:lnTo>
                    <a:pt x="57" y="124"/>
                  </a:lnTo>
                  <a:lnTo>
                    <a:pt x="61" y="123"/>
                  </a:lnTo>
                  <a:lnTo>
                    <a:pt x="65" y="122"/>
                  </a:lnTo>
                  <a:lnTo>
                    <a:pt x="70" y="121"/>
                  </a:lnTo>
                  <a:lnTo>
                    <a:pt x="74" y="119"/>
                  </a:lnTo>
                  <a:lnTo>
                    <a:pt x="77" y="119"/>
                  </a:lnTo>
                  <a:lnTo>
                    <a:pt x="81" y="117"/>
                  </a:lnTo>
                  <a:lnTo>
                    <a:pt x="85" y="116"/>
                  </a:lnTo>
                  <a:lnTo>
                    <a:pt x="89" y="114"/>
                  </a:lnTo>
                  <a:lnTo>
                    <a:pt x="93" y="112"/>
                  </a:lnTo>
                  <a:lnTo>
                    <a:pt x="96" y="109"/>
                  </a:lnTo>
                  <a:lnTo>
                    <a:pt x="100" y="108"/>
                  </a:lnTo>
                  <a:lnTo>
                    <a:pt x="103" y="106"/>
                  </a:lnTo>
                  <a:lnTo>
                    <a:pt x="106" y="103"/>
                  </a:lnTo>
                  <a:lnTo>
                    <a:pt x="109" y="99"/>
                  </a:lnTo>
                  <a:lnTo>
                    <a:pt x="111" y="97"/>
                  </a:lnTo>
                  <a:lnTo>
                    <a:pt x="114" y="93"/>
                  </a:lnTo>
                  <a:lnTo>
                    <a:pt x="115" y="90"/>
                  </a:lnTo>
                  <a:lnTo>
                    <a:pt x="118" y="85"/>
                  </a:lnTo>
                  <a:lnTo>
                    <a:pt x="120" y="83"/>
                  </a:lnTo>
                  <a:lnTo>
                    <a:pt x="121" y="79"/>
                  </a:lnTo>
                  <a:lnTo>
                    <a:pt x="124" y="75"/>
                  </a:lnTo>
                  <a:lnTo>
                    <a:pt x="125" y="72"/>
                  </a:lnTo>
                  <a:lnTo>
                    <a:pt x="126" y="67"/>
                  </a:lnTo>
                  <a:lnTo>
                    <a:pt x="128" y="63"/>
                  </a:lnTo>
                  <a:lnTo>
                    <a:pt x="129" y="59"/>
                  </a:lnTo>
                  <a:lnTo>
                    <a:pt x="130" y="55"/>
                  </a:lnTo>
                  <a:lnTo>
                    <a:pt x="132" y="52"/>
                  </a:lnTo>
                  <a:lnTo>
                    <a:pt x="133" y="48"/>
                  </a:lnTo>
                  <a:lnTo>
                    <a:pt x="134" y="44"/>
                  </a:lnTo>
                  <a:lnTo>
                    <a:pt x="134" y="40"/>
                  </a:lnTo>
                  <a:lnTo>
                    <a:pt x="134" y="36"/>
                  </a:lnTo>
                  <a:lnTo>
                    <a:pt x="135" y="33"/>
                  </a:lnTo>
                  <a:lnTo>
                    <a:pt x="135" y="30"/>
                  </a:lnTo>
                  <a:lnTo>
                    <a:pt x="135" y="24"/>
                  </a:lnTo>
                  <a:lnTo>
                    <a:pt x="137" y="19"/>
                  </a:lnTo>
                  <a:lnTo>
                    <a:pt x="137" y="14"/>
                  </a:lnTo>
                  <a:lnTo>
                    <a:pt x="138" y="11"/>
                  </a:lnTo>
                  <a:lnTo>
                    <a:pt x="138" y="9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4" name="Freeform 111"/>
            <p:cNvSpPr>
              <a:spLocks/>
            </p:cNvSpPr>
            <p:nvPr/>
          </p:nvSpPr>
          <p:spPr bwMode="auto">
            <a:xfrm>
              <a:off x="3290" y="1966"/>
              <a:ext cx="283" cy="88"/>
            </a:xfrm>
            <a:custGeom>
              <a:avLst/>
              <a:gdLst>
                <a:gd name="T0" fmla="*/ 2 w 283"/>
                <a:gd name="T1" fmla="*/ 58 h 88"/>
                <a:gd name="T2" fmla="*/ 9 w 283"/>
                <a:gd name="T3" fmla="*/ 58 h 88"/>
                <a:gd name="T4" fmla="*/ 19 w 283"/>
                <a:gd name="T5" fmla="*/ 59 h 88"/>
                <a:gd name="T6" fmla="*/ 24 w 283"/>
                <a:gd name="T7" fmla="*/ 61 h 88"/>
                <a:gd name="T8" fmla="*/ 33 w 283"/>
                <a:gd name="T9" fmla="*/ 62 h 88"/>
                <a:gd name="T10" fmla="*/ 39 w 283"/>
                <a:gd name="T11" fmla="*/ 63 h 88"/>
                <a:gd name="T12" fmla="*/ 48 w 283"/>
                <a:gd name="T13" fmla="*/ 64 h 88"/>
                <a:gd name="T14" fmla="*/ 58 w 283"/>
                <a:gd name="T15" fmla="*/ 64 h 88"/>
                <a:gd name="T16" fmla="*/ 68 w 283"/>
                <a:gd name="T17" fmla="*/ 66 h 88"/>
                <a:gd name="T18" fmla="*/ 79 w 283"/>
                <a:gd name="T19" fmla="*/ 67 h 88"/>
                <a:gd name="T20" fmla="*/ 90 w 283"/>
                <a:gd name="T21" fmla="*/ 70 h 88"/>
                <a:gd name="T22" fmla="*/ 103 w 283"/>
                <a:gd name="T23" fmla="*/ 71 h 88"/>
                <a:gd name="T24" fmla="*/ 109 w 283"/>
                <a:gd name="T25" fmla="*/ 72 h 88"/>
                <a:gd name="T26" fmla="*/ 117 w 283"/>
                <a:gd name="T27" fmla="*/ 73 h 88"/>
                <a:gd name="T28" fmla="*/ 129 w 283"/>
                <a:gd name="T29" fmla="*/ 75 h 88"/>
                <a:gd name="T30" fmla="*/ 137 w 283"/>
                <a:gd name="T31" fmla="*/ 75 h 88"/>
                <a:gd name="T32" fmla="*/ 143 w 283"/>
                <a:gd name="T33" fmla="*/ 76 h 88"/>
                <a:gd name="T34" fmla="*/ 151 w 283"/>
                <a:gd name="T35" fmla="*/ 76 h 88"/>
                <a:gd name="T36" fmla="*/ 158 w 283"/>
                <a:gd name="T37" fmla="*/ 76 h 88"/>
                <a:gd name="T38" fmla="*/ 165 w 283"/>
                <a:gd name="T39" fmla="*/ 77 h 88"/>
                <a:gd name="T40" fmla="*/ 172 w 283"/>
                <a:gd name="T41" fmla="*/ 78 h 88"/>
                <a:gd name="T42" fmla="*/ 178 w 283"/>
                <a:gd name="T43" fmla="*/ 78 h 88"/>
                <a:gd name="T44" fmla="*/ 186 w 283"/>
                <a:gd name="T45" fmla="*/ 80 h 88"/>
                <a:gd name="T46" fmla="*/ 193 w 283"/>
                <a:gd name="T47" fmla="*/ 80 h 88"/>
                <a:gd name="T48" fmla="*/ 200 w 283"/>
                <a:gd name="T49" fmla="*/ 81 h 88"/>
                <a:gd name="T50" fmla="*/ 207 w 283"/>
                <a:gd name="T51" fmla="*/ 81 h 88"/>
                <a:gd name="T52" fmla="*/ 214 w 283"/>
                <a:gd name="T53" fmla="*/ 82 h 88"/>
                <a:gd name="T54" fmla="*/ 220 w 283"/>
                <a:gd name="T55" fmla="*/ 82 h 88"/>
                <a:gd name="T56" fmla="*/ 226 w 283"/>
                <a:gd name="T57" fmla="*/ 83 h 88"/>
                <a:gd name="T58" fmla="*/ 237 w 283"/>
                <a:gd name="T59" fmla="*/ 85 h 88"/>
                <a:gd name="T60" fmla="*/ 249 w 283"/>
                <a:gd name="T61" fmla="*/ 86 h 88"/>
                <a:gd name="T62" fmla="*/ 258 w 283"/>
                <a:gd name="T63" fmla="*/ 86 h 88"/>
                <a:gd name="T64" fmla="*/ 266 w 283"/>
                <a:gd name="T65" fmla="*/ 87 h 88"/>
                <a:gd name="T66" fmla="*/ 274 w 283"/>
                <a:gd name="T67" fmla="*/ 87 h 88"/>
                <a:gd name="T68" fmla="*/ 278 w 283"/>
                <a:gd name="T69" fmla="*/ 88 h 88"/>
                <a:gd name="T70" fmla="*/ 283 w 283"/>
                <a:gd name="T71" fmla="*/ 88 h 88"/>
                <a:gd name="T72" fmla="*/ 53 w 283"/>
                <a:gd name="T73" fmla="*/ 0 h 88"/>
                <a:gd name="T74" fmla="*/ 0 w 283"/>
                <a:gd name="T75" fmla="*/ 58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83"/>
                <a:gd name="T115" fmla="*/ 0 h 88"/>
                <a:gd name="T116" fmla="*/ 283 w 283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83" h="88">
                  <a:moveTo>
                    <a:pt x="0" y="58"/>
                  </a:moveTo>
                  <a:lnTo>
                    <a:pt x="2" y="58"/>
                  </a:lnTo>
                  <a:lnTo>
                    <a:pt x="4" y="58"/>
                  </a:lnTo>
                  <a:lnTo>
                    <a:pt x="9" y="58"/>
                  </a:lnTo>
                  <a:lnTo>
                    <a:pt x="13" y="58"/>
                  </a:lnTo>
                  <a:lnTo>
                    <a:pt x="19" y="59"/>
                  </a:lnTo>
                  <a:lnTo>
                    <a:pt x="21" y="59"/>
                  </a:lnTo>
                  <a:lnTo>
                    <a:pt x="24" y="61"/>
                  </a:lnTo>
                  <a:lnTo>
                    <a:pt x="28" y="61"/>
                  </a:lnTo>
                  <a:lnTo>
                    <a:pt x="33" y="62"/>
                  </a:lnTo>
                  <a:lnTo>
                    <a:pt x="35" y="62"/>
                  </a:lnTo>
                  <a:lnTo>
                    <a:pt x="39" y="63"/>
                  </a:lnTo>
                  <a:lnTo>
                    <a:pt x="43" y="63"/>
                  </a:lnTo>
                  <a:lnTo>
                    <a:pt x="48" y="64"/>
                  </a:lnTo>
                  <a:lnTo>
                    <a:pt x="53" y="64"/>
                  </a:lnTo>
                  <a:lnTo>
                    <a:pt x="58" y="64"/>
                  </a:lnTo>
                  <a:lnTo>
                    <a:pt x="63" y="64"/>
                  </a:lnTo>
                  <a:lnTo>
                    <a:pt x="68" y="66"/>
                  </a:lnTo>
                  <a:lnTo>
                    <a:pt x="74" y="67"/>
                  </a:lnTo>
                  <a:lnTo>
                    <a:pt x="79" y="67"/>
                  </a:lnTo>
                  <a:lnTo>
                    <a:pt x="85" y="68"/>
                  </a:lnTo>
                  <a:lnTo>
                    <a:pt x="90" y="70"/>
                  </a:lnTo>
                  <a:lnTo>
                    <a:pt x="97" y="70"/>
                  </a:lnTo>
                  <a:lnTo>
                    <a:pt x="103" y="71"/>
                  </a:lnTo>
                  <a:lnTo>
                    <a:pt x="107" y="71"/>
                  </a:lnTo>
                  <a:lnTo>
                    <a:pt x="109" y="72"/>
                  </a:lnTo>
                  <a:lnTo>
                    <a:pt x="113" y="72"/>
                  </a:lnTo>
                  <a:lnTo>
                    <a:pt x="117" y="73"/>
                  </a:lnTo>
                  <a:lnTo>
                    <a:pt x="123" y="73"/>
                  </a:lnTo>
                  <a:lnTo>
                    <a:pt x="129" y="75"/>
                  </a:lnTo>
                  <a:lnTo>
                    <a:pt x="133" y="75"/>
                  </a:lnTo>
                  <a:lnTo>
                    <a:pt x="137" y="75"/>
                  </a:lnTo>
                  <a:lnTo>
                    <a:pt x="141" y="75"/>
                  </a:lnTo>
                  <a:lnTo>
                    <a:pt x="143" y="76"/>
                  </a:lnTo>
                  <a:lnTo>
                    <a:pt x="147" y="76"/>
                  </a:lnTo>
                  <a:lnTo>
                    <a:pt x="151" y="76"/>
                  </a:lnTo>
                  <a:lnTo>
                    <a:pt x="155" y="76"/>
                  </a:lnTo>
                  <a:lnTo>
                    <a:pt x="158" y="76"/>
                  </a:lnTo>
                  <a:lnTo>
                    <a:pt x="162" y="76"/>
                  </a:lnTo>
                  <a:lnTo>
                    <a:pt x="165" y="77"/>
                  </a:lnTo>
                  <a:lnTo>
                    <a:pt x="168" y="77"/>
                  </a:lnTo>
                  <a:lnTo>
                    <a:pt x="172" y="78"/>
                  </a:lnTo>
                  <a:lnTo>
                    <a:pt x="176" y="78"/>
                  </a:lnTo>
                  <a:lnTo>
                    <a:pt x="178" y="78"/>
                  </a:lnTo>
                  <a:lnTo>
                    <a:pt x="182" y="78"/>
                  </a:lnTo>
                  <a:lnTo>
                    <a:pt x="186" y="80"/>
                  </a:lnTo>
                  <a:lnTo>
                    <a:pt x="190" y="80"/>
                  </a:lnTo>
                  <a:lnTo>
                    <a:pt x="193" y="80"/>
                  </a:lnTo>
                  <a:lnTo>
                    <a:pt x="196" y="80"/>
                  </a:lnTo>
                  <a:lnTo>
                    <a:pt x="200" y="81"/>
                  </a:lnTo>
                  <a:lnTo>
                    <a:pt x="204" y="81"/>
                  </a:lnTo>
                  <a:lnTo>
                    <a:pt x="207" y="81"/>
                  </a:lnTo>
                  <a:lnTo>
                    <a:pt x="210" y="81"/>
                  </a:lnTo>
                  <a:lnTo>
                    <a:pt x="214" y="82"/>
                  </a:lnTo>
                  <a:lnTo>
                    <a:pt x="216" y="82"/>
                  </a:lnTo>
                  <a:lnTo>
                    <a:pt x="220" y="82"/>
                  </a:lnTo>
                  <a:lnTo>
                    <a:pt x="222" y="83"/>
                  </a:lnTo>
                  <a:lnTo>
                    <a:pt x="226" y="83"/>
                  </a:lnTo>
                  <a:lnTo>
                    <a:pt x="231" y="83"/>
                  </a:lnTo>
                  <a:lnTo>
                    <a:pt x="237" y="85"/>
                  </a:lnTo>
                  <a:lnTo>
                    <a:pt x="242" y="85"/>
                  </a:lnTo>
                  <a:lnTo>
                    <a:pt x="249" y="86"/>
                  </a:lnTo>
                  <a:lnTo>
                    <a:pt x="253" y="86"/>
                  </a:lnTo>
                  <a:lnTo>
                    <a:pt x="258" y="86"/>
                  </a:lnTo>
                  <a:lnTo>
                    <a:pt x="263" y="87"/>
                  </a:lnTo>
                  <a:lnTo>
                    <a:pt x="266" y="87"/>
                  </a:lnTo>
                  <a:lnTo>
                    <a:pt x="270" y="87"/>
                  </a:lnTo>
                  <a:lnTo>
                    <a:pt x="274" y="87"/>
                  </a:lnTo>
                  <a:lnTo>
                    <a:pt x="275" y="87"/>
                  </a:lnTo>
                  <a:lnTo>
                    <a:pt x="278" y="88"/>
                  </a:lnTo>
                  <a:lnTo>
                    <a:pt x="281" y="88"/>
                  </a:lnTo>
                  <a:lnTo>
                    <a:pt x="283" y="88"/>
                  </a:lnTo>
                  <a:lnTo>
                    <a:pt x="281" y="66"/>
                  </a:lnTo>
                  <a:lnTo>
                    <a:pt x="53" y="0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6E2E7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5" name="Freeform 112"/>
            <p:cNvSpPr>
              <a:spLocks/>
            </p:cNvSpPr>
            <p:nvPr/>
          </p:nvSpPr>
          <p:spPr bwMode="auto">
            <a:xfrm>
              <a:off x="3277" y="1985"/>
              <a:ext cx="115" cy="192"/>
            </a:xfrm>
            <a:custGeom>
              <a:avLst/>
              <a:gdLst>
                <a:gd name="T0" fmla="*/ 82 w 115"/>
                <a:gd name="T1" fmla="*/ 30 h 192"/>
                <a:gd name="T2" fmla="*/ 78 w 115"/>
                <a:gd name="T3" fmla="*/ 32 h 192"/>
                <a:gd name="T4" fmla="*/ 69 w 115"/>
                <a:gd name="T5" fmla="*/ 34 h 192"/>
                <a:gd name="T6" fmla="*/ 59 w 115"/>
                <a:gd name="T7" fmla="*/ 39 h 192"/>
                <a:gd name="T8" fmla="*/ 54 w 115"/>
                <a:gd name="T9" fmla="*/ 47 h 192"/>
                <a:gd name="T10" fmla="*/ 51 w 115"/>
                <a:gd name="T11" fmla="*/ 56 h 192"/>
                <a:gd name="T12" fmla="*/ 52 w 115"/>
                <a:gd name="T13" fmla="*/ 63 h 192"/>
                <a:gd name="T14" fmla="*/ 54 w 115"/>
                <a:gd name="T15" fmla="*/ 69 h 192"/>
                <a:gd name="T16" fmla="*/ 56 w 115"/>
                <a:gd name="T17" fmla="*/ 72 h 192"/>
                <a:gd name="T18" fmla="*/ 64 w 115"/>
                <a:gd name="T19" fmla="*/ 74 h 192"/>
                <a:gd name="T20" fmla="*/ 69 w 115"/>
                <a:gd name="T21" fmla="*/ 82 h 192"/>
                <a:gd name="T22" fmla="*/ 73 w 115"/>
                <a:gd name="T23" fmla="*/ 89 h 192"/>
                <a:gd name="T24" fmla="*/ 76 w 115"/>
                <a:gd name="T25" fmla="*/ 101 h 192"/>
                <a:gd name="T26" fmla="*/ 77 w 115"/>
                <a:gd name="T27" fmla="*/ 112 h 192"/>
                <a:gd name="T28" fmla="*/ 77 w 115"/>
                <a:gd name="T29" fmla="*/ 120 h 192"/>
                <a:gd name="T30" fmla="*/ 77 w 115"/>
                <a:gd name="T31" fmla="*/ 127 h 192"/>
                <a:gd name="T32" fmla="*/ 77 w 115"/>
                <a:gd name="T33" fmla="*/ 135 h 192"/>
                <a:gd name="T34" fmla="*/ 77 w 115"/>
                <a:gd name="T35" fmla="*/ 142 h 192"/>
                <a:gd name="T36" fmla="*/ 77 w 115"/>
                <a:gd name="T37" fmla="*/ 150 h 192"/>
                <a:gd name="T38" fmla="*/ 77 w 115"/>
                <a:gd name="T39" fmla="*/ 157 h 192"/>
                <a:gd name="T40" fmla="*/ 77 w 115"/>
                <a:gd name="T41" fmla="*/ 164 h 192"/>
                <a:gd name="T42" fmla="*/ 76 w 115"/>
                <a:gd name="T43" fmla="*/ 170 h 192"/>
                <a:gd name="T44" fmla="*/ 76 w 115"/>
                <a:gd name="T45" fmla="*/ 176 h 192"/>
                <a:gd name="T46" fmla="*/ 76 w 115"/>
                <a:gd name="T47" fmla="*/ 182 h 192"/>
                <a:gd name="T48" fmla="*/ 76 w 115"/>
                <a:gd name="T49" fmla="*/ 190 h 192"/>
                <a:gd name="T50" fmla="*/ 76 w 115"/>
                <a:gd name="T51" fmla="*/ 192 h 192"/>
                <a:gd name="T52" fmla="*/ 38 w 115"/>
                <a:gd name="T53" fmla="*/ 191 h 192"/>
                <a:gd name="T54" fmla="*/ 36 w 115"/>
                <a:gd name="T55" fmla="*/ 186 h 192"/>
                <a:gd name="T56" fmla="*/ 34 w 115"/>
                <a:gd name="T57" fmla="*/ 180 h 192"/>
                <a:gd name="T58" fmla="*/ 32 w 115"/>
                <a:gd name="T59" fmla="*/ 172 h 192"/>
                <a:gd name="T60" fmla="*/ 29 w 115"/>
                <a:gd name="T61" fmla="*/ 166 h 192"/>
                <a:gd name="T62" fmla="*/ 27 w 115"/>
                <a:gd name="T63" fmla="*/ 159 h 192"/>
                <a:gd name="T64" fmla="*/ 24 w 115"/>
                <a:gd name="T65" fmla="*/ 151 h 192"/>
                <a:gd name="T66" fmla="*/ 22 w 115"/>
                <a:gd name="T67" fmla="*/ 142 h 192"/>
                <a:gd name="T68" fmla="*/ 18 w 115"/>
                <a:gd name="T69" fmla="*/ 133 h 192"/>
                <a:gd name="T70" fmla="*/ 15 w 115"/>
                <a:gd name="T71" fmla="*/ 125 h 192"/>
                <a:gd name="T72" fmla="*/ 13 w 115"/>
                <a:gd name="T73" fmla="*/ 116 h 192"/>
                <a:gd name="T74" fmla="*/ 10 w 115"/>
                <a:gd name="T75" fmla="*/ 107 h 192"/>
                <a:gd name="T76" fmla="*/ 8 w 115"/>
                <a:gd name="T77" fmla="*/ 98 h 192"/>
                <a:gd name="T78" fmla="*/ 7 w 115"/>
                <a:gd name="T79" fmla="*/ 89 h 192"/>
                <a:gd name="T80" fmla="*/ 4 w 115"/>
                <a:gd name="T81" fmla="*/ 81 h 192"/>
                <a:gd name="T82" fmla="*/ 3 w 115"/>
                <a:gd name="T83" fmla="*/ 73 h 192"/>
                <a:gd name="T84" fmla="*/ 2 w 115"/>
                <a:gd name="T85" fmla="*/ 66 h 192"/>
                <a:gd name="T86" fmla="*/ 0 w 115"/>
                <a:gd name="T87" fmla="*/ 58 h 192"/>
                <a:gd name="T88" fmla="*/ 0 w 115"/>
                <a:gd name="T89" fmla="*/ 49 h 192"/>
                <a:gd name="T90" fmla="*/ 0 w 115"/>
                <a:gd name="T91" fmla="*/ 38 h 192"/>
                <a:gd name="T92" fmla="*/ 2 w 115"/>
                <a:gd name="T93" fmla="*/ 29 h 192"/>
                <a:gd name="T94" fmla="*/ 3 w 115"/>
                <a:gd name="T95" fmla="*/ 23 h 192"/>
                <a:gd name="T96" fmla="*/ 4 w 115"/>
                <a:gd name="T97" fmla="*/ 17 h 192"/>
                <a:gd name="T98" fmla="*/ 12 w 115"/>
                <a:gd name="T99" fmla="*/ 4 h 192"/>
                <a:gd name="T100" fmla="*/ 115 w 115"/>
                <a:gd name="T101" fmla="*/ 0 h 19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15"/>
                <a:gd name="T154" fmla="*/ 0 h 192"/>
                <a:gd name="T155" fmla="*/ 115 w 115"/>
                <a:gd name="T156" fmla="*/ 192 h 19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15" h="192">
                  <a:moveTo>
                    <a:pt x="115" y="0"/>
                  </a:moveTo>
                  <a:lnTo>
                    <a:pt x="82" y="30"/>
                  </a:lnTo>
                  <a:lnTo>
                    <a:pt x="81" y="30"/>
                  </a:lnTo>
                  <a:lnTo>
                    <a:pt x="78" y="32"/>
                  </a:lnTo>
                  <a:lnTo>
                    <a:pt x="73" y="33"/>
                  </a:lnTo>
                  <a:lnTo>
                    <a:pt x="69" y="34"/>
                  </a:lnTo>
                  <a:lnTo>
                    <a:pt x="64" y="35"/>
                  </a:lnTo>
                  <a:lnTo>
                    <a:pt x="59" y="39"/>
                  </a:lnTo>
                  <a:lnTo>
                    <a:pt x="56" y="43"/>
                  </a:lnTo>
                  <a:lnTo>
                    <a:pt x="54" y="47"/>
                  </a:lnTo>
                  <a:lnTo>
                    <a:pt x="52" y="51"/>
                  </a:lnTo>
                  <a:lnTo>
                    <a:pt x="51" y="56"/>
                  </a:lnTo>
                  <a:lnTo>
                    <a:pt x="51" y="58"/>
                  </a:lnTo>
                  <a:lnTo>
                    <a:pt x="52" y="63"/>
                  </a:lnTo>
                  <a:lnTo>
                    <a:pt x="53" y="67"/>
                  </a:lnTo>
                  <a:lnTo>
                    <a:pt x="54" y="69"/>
                  </a:lnTo>
                  <a:lnTo>
                    <a:pt x="56" y="71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64" y="74"/>
                  </a:lnTo>
                  <a:lnTo>
                    <a:pt x="67" y="77"/>
                  </a:lnTo>
                  <a:lnTo>
                    <a:pt x="69" y="82"/>
                  </a:lnTo>
                  <a:lnTo>
                    <a:pt x="71" y="86"/>
                  </a:lnTo>
                  <a:lnTo>
                    <a:pt x="73" y="89"/>
                  </a:lnTo>
                  <a:lnTo>
                    <a:pt x="75" y="94"/>
                  </a:lnTo>
                  <a:lnTo>
                    <a:pt x="76" y="101"/>
                  </a:lnTo>
                  <a:lnTo>
                    <a:pt x="76" y="106"/>
                  </a:lnTo>
                  <a:lnTo>
                    <a:pt x="77" y="112"/>
                  </a:lnTo>
                  <a:lnTo>
                    <a:pt x="77" y="116"/>
                  </a:lnTo>
                  <a:lnTo>
                    <a:pt x="77" y="120"/>
                  </a:lnTo>
                  <a:lnTo>
                    <a:pt x="77" y="123"/>
                  </a:lnTo>
                  <a:lnTo>
                    <a:pt x="77" y="127"/>
                  </a:lnTo>
                  <a:lnTo>
                    <a:pt x="77" y="131"/>
                  </a:lnTo>
                  <a:lnTo>
                    <a:pt x="77" y="135"/>
                  </a:lnTo>
                  <a:lnTo>
                    <a:pt x="77" y="137"/>
                  </a:lnTo>
                  <a:lnTo>
                    <a:pt x="77" y="142"/>
                  </a:lnTo>
                  <a:lnTo>
                    <a:pt x="77" y="146"/>
                  </a:lnTo>
                  <a:lnTo>
                    <a:pt x="77" y="150"/>
                  </a:lnTo>
                  <a:lnTo>
                    <a:pt x="77" y="154"/>
                  </a:lnTo>
                  <a:lnTo>
                    <a:pt x="77" y="157"/>
                  </a:lnTo>
                  <a:lnTo>
                    <a:pt x="77" y="160"/>
                  </a:lnTo>
                  <a:lnTo>
                    <a:pt x="77" y="164"/>
                  </a:lnTo>
                  <a:lnTo>
                    <a:pt x="76" y="167"/>
                  </a:lnTo>
                  <a:lnTo>
                    <a:pt x="76" y="170"/>
                  </a:lnTo>
                  <a:lnTo>
                    <a:pt x="76" y="174"/>
                  </a:lnTo>
                  <a:lnTo>
                    <a:pt x="76" y="176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6"/>
                  </a:lnTo>
                  <a:lnTo>
                    <a:pt x="76" y="190"/>
                  </a:lnTo>
                  <a:lnTo>
                    <a:pt x="76" y="191"/>
                  </a:lnTo>
                  <a:lnTo>
                    <a:pt x="76" y="192"/>
                  </a:lnTo>
                  <a:lnTo>
                    <a:pt x="39" y="192"/>
                  </a:lnTo>
                  <a:lnTo>
                    <a:pt x="38" y="191"/>
                  </a:lnTo>
                  <a:lnTo>
                    <a:pt x="38" y="190"/>
                  </a:lnTo>
                  <a:lnTo>
                    <a:pt x="36" y="186"/>
                  </a:lnTo>
                  <a:lnTo>
                    <a:pt x="34" y="182"/>
                  </a:lnTo>
                  <a:lnTo>
                    <a:pt x="34" y="180"/>
                  </a:lnTo>
                  <a:lnTo>
                    <a:pt x="33" y="176"/>
                  </a:lnTo>
                  <a:lnTo>
                    <a:pt x="32" y="172"/>
                  </a:lnTo>
                  <a:lnTo>
                    <a:pt x="31" y="170"/>
                  </a:lnTo>
                  <a:lnTo>
                    <a:pt x="29" y="166"/>
                  </a:lnTo>
                  <a:lnTo>
                    <a:pt x="28" y="162"/>
                  </a:lnTo>
                  <a:lnTo>
                    <a:pt x="27" y="159"/>
                  </a:lnTo>
                  <a:lnTo>
                    <a:pt x="26" y="156"/>
                  </a:lnTo>
                  <a:lnTo>
                    <a:pt x="24" y="151"/>
                  </a:lnTo>
                  <a:lnTo>
                    <a:pt x="23" y="146"/>
                  </a:lnTo>
                  <a:lnTo>
                    <a:pt x="22" y="142"/>
                  </a:lnTo>
                  <a:lnTo>
                    <a:pt x="20" y="138"/>
                  </a:lnTo>
                  <a:lnTo>
                    <a:pt x="18" y="133"/>
                  </a:lnTo>
                  <a:lnTo>
                    <a:pt x="17" y="130"/>
                  </a:lnTo>
                  <a:lnTo>
                    <a:pt x="15" y="125"/>
                  </a:lnTo>
                  <a:lnTo>
                    <a:pt x="14" y="121"/>
                  </a:lnTo>
                  <a:lnTo>
                    <a:pt x="13" y="116"/>
                  </a:lnTo>
                  <a:lnTo>
                    <a:pt x="12" y="112"/>
                  </a:lnTo>
                  <a:lnTo>
                    <a:pt x="10" y="107"/>
                  </a:lnTo>
                  <a:lnTo>
                    <a:pt x="9" y="102"/>
                  </a:lnTo>
                  <a:lnTo>
                    <a:pt x="8" y="98"/>
                  </a:lnTo>
                  <a:lnTo>
                    <a:pt x="8" y="93"/>
                  </a:lnTo>
                  <a:lnTo>
                    <a:pt x="7" y="89"/>
                  </a:lnTo>
                  <a:lnTo>
                    <a:pt x="5" y="86"/>
                  </a:lnTo>
                  <a:lnTo>
                    <a:pt x="4" y="81"/>
                  </a:lnTo>
                  <a:lnTo>
                    <a:pt x="4" y="77"/>
                  </a:lnTo>
                  <a:lnTo>
                    <a:pt x="3" y="73"/>
                  </a:lnTo>
                  <a:lnTo>
                    <a:pt x="3" y="69"/>
                  </a:lnTo>
                  <a:lnTo>
                    <a:pt x="2" y="66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2" y="34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3" y="23"/>
                  </a:lnTo>
                  <a:lnTo>
                    <a:pt x="3" y="20"/>
                  </a:lnTo>
                  <a:lnTo>
                    <a:pt x="4" y="17"/>
                  </a:lnTo>
                  <a:lnTo>
                    <a:pt x="12" y="4"/>
                  </a:lnTo>
                  <a:lnTo>
                    <a:pt x="115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6" name="Freeform 113"/>
            <p:cNvSpPr>
              <a:spLocks/>
            </p:cNvSpPr>
            <p:nvPr/>
          </p:nvSpPr>
          <p:spPr bwMode="auto">
            <a:xfrm>
              <a:off x="3519" y="2019"/>
              <a:ext cx="154" cy="225"/>
            </a:xfrm>
            <a:custGeom>
              <a:avLst/>
              <a:gdLst>
                <a:gd name="T0" fmla="*/ 2 w 154"/>
                <a:gd name="T1" fmla="*/ 1 h 225"/>
                <a:gd name="T2" fmla="*/ 7 w 154"/>
                <a:gd name="T3" fmla="*/ 10 h 225"/>
                <a:gd name="T4" fmla="*/ 12 w 154"/>
                <a:gd name="T5" fmla="*/ 22 h 225"/>
                <a:gd name="T6" fmla="*/ 15 w 154"/>
                <a:gd name="T7" fmla="*/ 29 h 225"/>
                <a:gd name="T8" fmla="*/ 17 w 154"/>
                <a:gd name="T9" fmla="*/ 37 h 225"/>
                <a:gd name="T10" fmla="*/ 19 w 154"/>
                <a:gd name="T11" fmla="*/ 45 h 225"/>
                <a:gd name="T12" fmla="*/ 20 w 154"/>
                <a:gd name="T13" fmla="*/ 53 h 225"/>
                <a:gd name="T14" fmla="*/ 21 w 154"/>
                <a:gd name="T15" fmla="*/ 62 h 225"/>
                <a:gd name="T16" fmla="*/ 22 w 154"/>
                <a:gd name="T17" fmla="*/ 69 h 225"/>
                <a:gd name="T18" fmla="*/ 22 w 154"/>
                <a:gd name="T19" fmla="*/ 77 h 225"/>
                <a:gd name="T20" fmla="*/ 22 w 154"/>
                <a:gd name="T21" fmla="*/ 82 h 225"/>
                <a:gd name="T22" fmla="*/ 22 w 154"/>
                <a:gd name="T23" fmla="*/ 87 h 225"/>
                <a:gd name="T24" fmla="*/ 25 w 154"/>
                <a:gd name="T25" fmla="*/ 91 h 225"/>
                <a:gd name="T26" fmla="*/ 27 w 154"/>
                <a:gd name="T27" fmla="*/ 98 h 225"/>
                <a:gd name="T28" fmla="*/ 31 w 154"/>
                <a:gd name="T29" fmla="*/ 104 h 225"/>
                <a:gd name="T30" fmla="*/ 36 w 154"/>
                <a:gd name="T31" fmla="*/ 113 h 225"/>
                <a:gd name="T32" fmla="*/ 44 w 154"/>
                <a:gd name="T33" fmla="*/ 123 h 225"/>
                <a:gd name="T34" fmla="*/ 51 w 154"/>
                <a:gd name="T35" fmla="*/ 135 h 225"/>
                <a:gd name="T36" fmla="*/ 57 w 154"/>
                <a:gd name="T37" fmla="*/ 143 h 225"/>
                <a:gd name="T38" fmla="*/ 63 w 154"/>
                <a:gd name="T39" fmla="*/ 150 h 225"/>
                <a:gd name="T40" fmla="*/ 68 w 154"/>
                <a:gd name="T41" fmla="*/ 157 h 225"/>
                <a:gd name="T42" fmla="*/ 73 w 154"/>
                <a:gd name="T43" fmla="*/ 164 h 225"/>
                <a:gd name="T44" fmla="*/ 78 w 154"/>
                <a:gd name="T45" fmla="*/ 170 h 225"/>
                <a:gd name="T46" fmla="*/ 83 w 154"/>
                <a:gd name="T47" fmla="*/ 176 h 225"/>
                <a:gd name="T48" fmla="*/ 89 w 154"/>
                <a:gd name="T49" fmla="*/ 185 h 225"/>
                <a:gd name="T50" fmla="*/ 98 w 154"/>
                <a:gd name="T51" fmla="*/ 195 h 225"/>
                <a:gd name="T52" fmla="*/ 103 w 154"/>
                <a:gd name="T53" fmla="*/ 202 h 225"/>
                <a:gd name="T54" fmla="*/ 106 w 154"/>
                <a:gd name="T55" fmla="*/ 207 h 225"/>
                <a:gd name="T56" fmla="*/ 154 w 154"/>
                <a:gd name="T57" fmla="*/ 225 h 225"/>
                <a:gd name="T58" fmla="*/ 153 w 154"/>
                <a:gd name="T59" fmla="*/ 221 h 225"/>
                <a:gd name="T60" fmla="*/ 150 w 154"/>
                <a:gd name="T61" fmla="*/ 213 h 225"/>
                <a:gd name="T62" fmla="*/ 148 w 154"/>
                <a:gd name="T63" fmla="*/ 206 h 225"/>
                <a:gd name="T64" fmla="*/ 147 w 154"/>
                <a:gd name="T65" fmla="*/ 199 h 225"/>
                <a:gd name="T66" fmla="*/ 144 w 154"/>
                <a:gd name="T67" fmla="*/ 191 h 225"/>
                <a:gd name="T68" fmla="*/ 142 w 154"/>
                <a:gd name="T69" fmla="*/ 182 h 225"/>
                <a:gd name="T70" fmla="*/ 138 w 154"/>
                <a:gd name="T71" fmla="*/ 172 h 225"/>
                <a:gd name="T72" fmla="*/ 134 w 154"/>
                <a:gd name="T73" fmla="*/ 164 h 225"/>
                <a:gd name="T74" fmla="*/ 130 w 154"/>
                <a:gd name="T75" fmla="*/ 153 h 225"/>
                <a:gd name="T76" fmla="*/ 128 w 154"/>
                <a:gd name="T77" fmla="*/ 143 h 225"/>
                <a:gd name="T78" fmla="*/ 123 w 154"/>
                <a:gd name="T79" fmla="*/ 132 h 225"/>
                <a:gd name="T80" fmla="*/ 119 w 154"/>
                <a:gd name="T81" fmla="*/ 122 h 225"/>
                <a:gd name="T82" fmla="*/ 114 w 154"/>
                <a:gd name="T83" fmla="*/ 111 h 225"/>
                <a:gd name="T84" fmla="*/ 110 w 154"/>
                <a:gd name="T85" fmla="*/ 101 h 225"/>
                <a:gd name="T86" fmla="*/ 105 w 154"/>
                <a:gd name="T87" fmla="*/ 91 h 225"/>
                <a:gd name="T88" fmla="*/ 100 w 154"/>
                <a:gd name="T89" fmla="*/ 82 h 225"/>
                <a:gd name="T90" fmla="*/ 95 w 154"/>
                <a:gd name="T91" fmla="*/ 73 h 225"/>
                <a:gd name="T92" fmla="*/ 90 w 154"/>
                <a:gd name="T93" fmla="*/ 66 h 225"/>
                <a:gd name="T94" fmla="*/ 85 w 154"/>
                <a:gd name="T95" fmla="*/ 57 h 225"/>
                <a:gd name="T96" fmla="*/ 80 w 154"/>
                <a:gd name="T97" fmla="*/ 49 h 225"/>
                <a:gd name="T98" fmla="*/ 76 w 154"/>
                <a:gd name="T99" fmla="*/ 43 h 225"/>
                <a:gd name="T100" fmla="*/ 73 w 154"/>
                <a:gd name="T101" fmla="*/ 37 h 225"/>
                <a:gd name="T102" fmla="*/ 65 w 154"/>
                <a:gd name="T103" fmla="*/ 27 h 225"/>
                <a:gd name="T104" fmla="*/ 59 w 154"/>
                <a:gd name="T105" fmla="*/ 19 h 225"/>
                <a:gd name="T106" fmla="*/ 54 w 154"/>
                <a:gd name="T107" fmla="*/ 13 h 225"/>
                <a:gd name="T108" fmla="*/ 0 w 154"/>
                <a:gd name="T109" fmla="*/ 0 h 22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54"/>
                <a:gd name="T166" fmla="*/ 0 h 225"/>
                <a:gd name="T167" fmla="*/ 154 w 154"/>
                <a:gd name="T168" fmla="*/ 225 h 22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54" h="225">
                  <a:moveTo>
                    <a:pt x="0" y="0"/>
                  </a:moveTo>
                  <a:lnTo>
                    <a:pt x="2" y="1"/>
                  </a:lnTo>
                  <a:lnTo>
                    <a:pt x="3" y="5"/>
                  </a:lnTo>
                  <a:lnTo>
                    <a:pt x="7" y="10"/>
                  </a:lnTo>
                  <a:lnTo>
                    <a:pt x="10" y="15"/>
                  </a:lnTo>
                  <a:lnTo>
                    <a:pt x="12" y="22"/>
                  </a:lnTo>
                  <a:lnTo>
                    <a:pt x="13" y="25"/>
                  </a:lnTo>
                  <a:lnTo>
                    <a:pt x="15" y="29"/>
                  </a:lnTo>
                  <a:lnTo>
                    <a:pt x="16" y="33"/>
                  </a:lnTo>
                  <a:lnTo>
                    <a:pt x="17" y="37"/>
                  </a:lnTo>
                  <a:lnTo>
                    <a:pt x="19" y="40"/>
                  </a:lnTo>
                  <a:lnTo>
                    <a:pt x="19" y="45"/>
                  </a:lnTo>
                  <a:lnTo>
                    <a:pt x="20" y="49"/>
                  </a:lnTo>
                  <a:lnTo>
                    <a:pt x="20" y="53"/>
                  </a:lnTo>
                  <a:lnTo>
                    <a:pt x="20" y="57"/>
                  </a:lnTo>
                  <a:lnTo>
                    <a:pt x="21" y="62"/>
                  </a:lnTo>
                  <a:lnTo>
                    <a:pt x="21" y="66"/>
                  </a:lnTo>
                  <a:lnTo>
                    <a:pt x="22" y="69"/>
                  </a:lnTo>
                  <a:lnTo>
                    <a:pt x="22" y="73"/>
                  </a:lnTo>
                  <a:lnTo>
                    <a:pt x="22" y="77"/>
                  </a:lnTo>
                  <a:lnTo>
                    <a:pt x="22" y="78"/>
                  </a:lnTo>
                  <a:lnTo>
                    <a:pt x="22" y="82"/>
                  </a:lnTo>
                  <a:lnTo>
                    <a:pt x="22" y="84"/>
                  </a:lnTo>
                  <a:lnTo>
                    <a:pt x="22" y="87"/>
                  </a:lnTo>
                  <a:lnTo>
                    <a:pt x="24" y="88"/>
                  </a:lnTo>
                  <a:lnTo>
                    <a:pt x="25" y="91"/>
                  </a:lnTo>
                  <a:lnTo>
                    <a:pt x="27" y="96"/>
                  </a:lnTo>
                  <a:lnTo>
                    <a:pt x="27" y="98"/>
                  </a:lnTo>
                  <a:lnTo>
                    <a:pt x="30" y="101"/>
                  </a:lnTo>
                  <a:lnTo>
                    <a:pt x="31" y="104"/>
                  </a:lnTo>
                  <a:lnTo>
                    <a:pt x="34" y="109"/>
                  </a:lnTo>
                  <a:lnTo>
                    <a:pt x="36" y="113"/>
                  </a:lnTo>
                  <a:lnTo>
                    <a:pt x="40" y="118"/>
                  </a:lnTo>
                  <a:lnTo>
                    <a:pt x="44" y="123"/>
                  </a:lnTo>
                  <a:lnTo>
                    <a:pt x="47" y="130"/>
                  </a:lnTo>
                  <a:lnTo>
                    <a:pt x="51" y="135"/>
                  </a:lnTo>
                  <a:lnTo>
                    <a:pt x="55" y="141"/>
                  </a:lnTo>
                  <a:lnTo>
                    <a:pt x="57" y="143"/>
                  </a:lnTo>
                  <a:lnTo>
                    <a:pt x="60" y="147"/>
                  </a:lnTo>
                  <a:lnTo>
                    <a:pt x="63" y="150"/>
                  </a:lnTo>
                  <a:lnTo>
                    <a:pt x="65" y="153"/>
                  </a:lnTo>
                  <a:lnTo>
                    <a:pt x="68" y="157"/>
                  </a:lnTo>
                  <a:lnTo>
                    <a:pt x="70" y="160"/>
                  </a:lnTo>
                  <a:lnTo>
                    <a:pt x="73" y="164"/>
                  </a:lnTo>
                  <a:lnTo>
                    <a:pt x="75" y="167"/>
                  </a:lnTo>
                  <a:lnTo>
                    <a:pt x="78" y="170"/>
                  </a:lnTo>
                  <a:lnTo>
                    <a:pt x="80" y="174"/>
                  </a:lnTo>
                  <a:lnTo>
                    <a:pt x="83" y="176"/>
                  </a:lnTo>
                  <a:lnTo>
                    <a:pt x="85" y="180"/>
                  </a:lnTo>
                  <a:lnTo>
                    <a:pt x="89" y="185"/>
                  </a:lnTo>
                  <a:lnTo>
                    <a:pt x="94" y="191"/>
                  </a:lnTo>
                  <a:lnTo>
                    <a:pt x="98" y="195"/>
                  </a:lnTo>
                  <a:lnTo>
                    <a:pt x="100" y="200"/>
                  </a:lnTo>
                  <a:lnTo>
                    <a:pt x="103" y="202"/>
                  </a:lnTo>
                  <a:lnTo>
                    <a:pt x="105" y="206"/>
                  </a:lnTo>
                  <a:lnTo>
                    <a:pt x="106" y="207"/>
                  </a:lnTo>
                  <a:lnTo>
                    <a:pt x="108" y="209"/>
                  </a:lnTo>
                  <a:lnTo>
                    <a:pt x="154" y="225"/>
                  </a:lnTo>
                  <a:lnTo>
                    <a:pt x="153" y="223"/>
                  </a:lnTo>
                  <a:lnTo>
                    <a:pt x="153" y="221"/>
                  </a:lnTo>
                  <a:lnTo>
                    <a:pt x="152" y="218"/>
                  </a:lnTo>
                  <a:lnTo>
                    <a:pt x="150" y="213"/>
                  </a:lnTo>
                  <a:lnTo>
                    <a:pt x="149" y="209"/>
                  </a:lnTo>
                  <a:lnTo>
                    <a:pt x="148" y="206"/>
                  </a:lnTo>
                  <a:lnTo>
                    <a:pt x="147" y="202"/>
                  </a:lnTo>
                  <a:lnTo>
                    <a:pt x="147" y="199"/>
                  </a:lnTo>
                  <a:lnTo>
                    <a:pt x="144" y="195"/>
                  </a:lnTo>
                  <a:lnTo>
                    <a:pt x="144" y="191"/>
                  </a:lnTo>
                  <a:lnTo>
                    <a:pt x="143" y="187"/>
                  </a:lnTo>
                  <a:lnTo>
                    <a:pt x="142" y="182"/>
                  </a:lnTo>
                  <a:lnTo>
                    <a:pt x="139" y="177"/>
                  </a:lnTo>
                  <a:lnTo>
                    <a:pt x="138" y="172"/>
                  </a:lnTo>
                  <a:lnTo>
                    <a:pt x="135" y="169"/>
                  </a:lnTo>
                  <a:lnTo>
                    <a:pt x="134" y="164"/>
                  </a:lnTo>
                  <a:lnTo>
                    <a:pt x="133" y="157"/>
                  </a:lnTo>
                  <a:lnTo>
                    <a:pt x="130" y="153"/>
                  </a:lnTo>
                  <a:lnTo>
                    <a:pt x="129" y="147"/>
                  </a:lnTo>
                  <a:lnTo>
                    <a:pt x="128" y="143"/>
                  </a:lnTo>
                  <a:lnTo>
                    <a:pt x="125" y="137"/>
                  </a:lnTo>
                  <a:lnTo>
                    <a:pt x="123" y="132"/>
                  </a:lnTo>
                  <a:lnTo>
                    <a:pt x="120" y="127"/>
                  </a:lnTo>
                  <a:lnTo>
                    <a:pt x="119" y="122"/>
                  </a:lnTo>
                  <a:lnTo>
                    <a:pt x="117" y="116"/>
                  </a:lnTo>
                  <a:lnTo>
                    <a:pt x="114" y="111"/>
                  </a:lnTo>
                  <a:lnTo>
                    <a:pt x="112" y="106"/>
                  </a:lnTo>
                  <a:lnTo>
                    <a:pt x="110" y="101"/>
                  </a:lnTo>
                  <a:lnTo>
                    <a:pt x="108" y="96"/>
                  </a:lnTo>
                  <a:lnTo>
                    <a:pt x="105" y="91"/>
                  </a:lnTo>
                  <a:lnTo>
                    <a:pt x="101" y="87"/>
                  </a:lnTo>
                  <a:lnTo>
                    <a:pt x="100" y="82"/>
                  </a:lnTo>
                  <a:lnTo>
                    <a:pt x="98" y="77"/>
                  </a:lnTo>
                  <a:lnTo>
                    <a:pt x="95" y="73"/>
                  </a:lnTo>
                  <a:lnTo>
                    <a:pt x="91" y="68"/>
                  </a:lnTo>
                  <a:lnTo>
                    <a:pt x="90" y="66"/>
                  </a:lnTo>
                  <a:lnTo>
                    <a:pt x="88" y="60"/>
                  </a:lnTo>
                  <a:lnTo>
                    <a:pt x="85" y="57"/>
                  </a:lnTo>
                  <a:lnTo>
                    <a:pt x="83" y="53"/>
                  </a:lnTo>
                  <a:lnTo>
                    <a:pt x="80" y="49"/>
                  </a:lnTo>
                  <a:lnTo>
                    <a:pt x="78" y="45"/>
                  </a:lnTo>
                  <a:lnTo>
                    <a:pt x="76" y="43"/>
                  </a:lnTo>
                  <a:lnTo>
                    <a:pt x="74" y="39"/>
                  </a:lnTo>
                  <a:lnTo>
                    <a:pt x="73" y="37"/>
                  </a:lnTo>
                  <a:lnTo>
                    <a:pt x="68" y="32"/>
                  </a:lnTo>
                  <a:lnTo>
                    <a:pt x="65" y="27"/>
                  </a:lnTo>
                  <a:lnTo>
                    <a:pt x="61" y="22"/>
                  </a:lnTo>
                  <a:lnTo>
                    <a:pt x="59" y="19"/>
                  </a:lnTo>
                  <a:lnTo>
                    <a:pt x="55" y="14"/>
                  </a:lnTo>
                  <a:lnTo>
                    <a:pt x="54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7" name="Freeform 114"/>
            <p:cNvSpPr>
              <a:spLocks/>
            </p:cNvSpPr>
            <p:nvPr/>
          </p:nvSpPr>
          <p:spPr bwMode="auto">
            <a:xfrm>
              <a:off x="3227" y="1716"/>
              <a:ext cx="363" cy="333"/>
            </a:xfrm>
            <a:custGeom>
              <a:avLst/>
              <a:gdLst>
                <a:gd name="T0" fmla="*/ 211 w 363"/>
                <a:gd name="T1" fmla="*/ 0 h 333"/>
                <a:gd name="T2" fmla="*/ 4 w 363"/>
                <a:gd name="T3" fmla="*/ 164 h 333"/>
                <a:gd name="T4" fmla="*/ 1 w 363"/>
                <a:gd name="T5" fmla="*/ 167 h 333"/>
                <a:gd name="T6" fmla="*/ 0 w 363"/>
                <a:gd name="T7" fmla="*/ 180 h 333"/>
                <a:gd name="T8" fmla="*/ 1 w 363"/>
                <a:gd name="T9" fmla="*/ 190 h 333"/>
                <a:gd name="T10" fmla="*/ 6 w 363"/>
                <a:gd name="T11" fmla="*/ 201 h 333"/>
                <a:gd name="T12" fmla="*/ 11 w 363"/>
                <a:gd name="T13" fmla="*/ 213 h 333"/>
                <a:gd name="T14" fmla="*/ 18 w 363"/>
                <a:gd name="T15" fmla="*/ 225 h 333"/>
                <a:gd name="T16" fmla="*/ 23 w 363"/>
                <a:gd name="T17" fmla="*/ 234 h 333"/>
                <a:gd name="T18" fmla="*/ 28 w 363"/>
                <a:gd name="T19" fmla="*/ 243 h 333"/>
                <a:gd name="T20" fmla="*/ 54 w 363"/>
                <a:gd name="T21" fmla="*/ 278 h 333"/>
                <a:gd name="T22" fmla="*/ 65 w 363"/>
                <a:gd name="T23" fmla="*/ 278 h 333"/>
                <a:gd name="T24" fmla="*/ 74 w 363"/>
                <a:gd name="T25" fmla="*/ 278 h 333"/>
                <a:gd name="T26" fmla="*/ 87 w 363"/>
                <a:gd name="T27" fmla="*/ 279 h 333"/>
                <a:gd name="T28" fmla="*/ 102 w 363"/>
                <a:gd name="T29" fmla="*/ 281 h 333"/>
                <a:gd name="T30" fmla="*/ 117 w 363"/>
                <a:gd name="T31" fmla="*/ 282 h 333"/>
                <a:gd name="T32" fmla="*/ 136 w 363"/>
                <a:gd name="T33" fmla="*/ 283 h 333"/>
                <a:gd name="T34" fmla="*/ 155 w 363"/>
                <a:gd name="T35" fmla="*/ 287 h 333"/>
                <a:gd name="T36" fmla="*/ 165 w 363"/>
                <a:gd name="T37" fmla="*/ 288 h 333"/>
                <a:gd name="T38" fmla="*/ 175 w 363"/>
                <a:gd name="T39" fmla="*/ 289 h 333"/>
                <a:gd name="T40" fmla="*/ 186 w 363"/>
                <a:gd name="T41" fmla="*/ 291 h 333"/>
                <a:gd name="T42" fmla="*/ 197 w 363"/>
                <a:gd name="T43" fmla="*/ 293 h 333"/>
                <a:gd name="T44" fmla="*/ 207 w 363"/>
                <a:gd name="T45" fmla="*/ 294 h 333"/>
                <a:gd name="T46" fmla="*/ 219 w 363"/>
                <a:gd name="T47" fmla="*/ 297 h 333"/>
                <a:gd name="T48" fmla="*/ 229 w 363"/>
                <a:gd name="T49" fmla="*/ 299 h 333"/>
                <a:gd name="T50" fmla="*/ 240 w 363"/>
                <a:gd name="T51" fmla="*/ 302 h 333"/>
                <a:gd name="T52" fmla="*/ 250 w 363"/>
                <a:gd name="T53" fmla="*/ 303 h 333"/>
                <a:gd name="T54" fmla="*/ 262 w 363"/>
                <a:gd name="T55" fmla="*/ 306 h 333"/>
                <a:gd name="T56" fmla="*/ 272 w 363"/>
                <a:gd name="T57" fmla="*/ 308 h 333"/>
                <a:gd name="T58" fmla="*/ 282 w 363"/>
                <a:gd name="T59" fmla="*/ 312 h 333"/>
                <a:gd name="T60" fmla="*/ 298 w 363"/>
                <a:gd name="T61" fmla="*/ 316 h 333"/>
                <a:gd name="T62" fmla="*/ 308 w 363"/>
                <a:gd name="T63" fmla="*/ 318 h 333"/>
                <a:gd name="T64" fmla="*/ 324 w 363"/>
                <a:gd name="T65" fmla="*/ 322 h 333"/>
                <a:gd name="T66" fmla="*/ 338 w 363"/>
                <a:gd name="T67" fmla="*/ 326 h 333"/>
                <a:gd name="T68" fmla="*/ 349 w 363"/>
                <a:gd name="T69" fmla="*/ 330 h 333"/>
                <a:gd name="T70" fmla="*/ 358 w 363"/>
                <a:gd name="T71" fmla="*/ 332 h 333"/>
                <a:gd name="T72" fmla="*/ 361 w 363"/>
                <a:gd name="T73" fmla="*/ 332 h 333"/>
                <a:gd name="T74" fmla="*/ 361 w 363"/>
                <a:gd name="T75" fmla="*/ 325 h 333"/>
                <a:gd name="T76" fmla="*/ 358 w 363"/>
                <a:gd name="T77" fmla="*/ 311 h 333"/>
                <a:gd name="T78" fmla="*/ 357 w 363"/>
                <a:gd name="T79" fmla="*/ 302 h 333"/>
                <a:gd name="T80" fmla="*/ 355 w 363"/>
                <a:gd name="T81" fmla="*/ 289 h 333"/>
                <a:gd name="T82" fmla="*/ 351 w 363"/>
                <a:gd name="T83" fmla="*/ 278 h 333"/>
                <a:gd name="T84" fmla="*/ 347 w 363"/>
                <a:gd name="T85" fmla="*/ 265 h 333"/>
                <a:gd name="T86" fmla="*/ 344 w 363"/>
                <a:gd name="T87" fmla="*/ 253 h 333"/>
                <a:gd name="T88" fmla="*/ 339 w 363"/>
                <a:gd name="T89" fmla="*/ 240 h 333"/>
                <a:gd name="T90" fmla="*/ 333 w 363"/>
                <a:gd name="T91" fmla="*/ 229 h 333"/>
                <a:gd name="T92" fmla="*/ 326 w 363"/>
                <a:gd name="T93" fmla="*/ 216 h 333"/>
                <a:gd name="T94" fmla="*/ 319 w 363"/>
                <a:gd name="T95" fmla="*/ 206 h 333"/>
                <a:gd name="T96" fmla="*/ 312 w 363"/>
                <a:gd name="T97" fmla="*/ 195 h 333"/>
                <a:gd name="T98" fmla="*/ 300 w 363"/>
                <a:gd name="T99" fmla="*/ 181 h 333"/>
                <a:gd name="T100" fmla="*/ 288 w 363"/>
                <a:gd name="T101" fmla="*/ 167 h 333"/>
                <a:gd name="T102" fmla="*/ 279 w 363"/>
                <a:gd name="T103" fmla="*/ 157 h 333"/>
                <a:gd name="T104" fmla="*/ 363 w 363"/>
                <a:gd name="T105" fmla="*/ 72 h 33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63"/>
                <a:gd name="T160" fmla="*/ 0 h 333"/>
                <a:gd name="T161" fmla="*/ 363 w 363"/>
                <a:gd name="T162" fmla="*/ 333 h 33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63" h="333">
                  <a:moveTo>
                    <a:pt x="363" y="72"/>
                  </a:moveTo>
                  <a:lnTo>
                    <a:pt x="254" y="3"/>
                  </a:lnTo>
                  <a:lnTo>
                    <a:pt x="211" y="0"/>
                  </a:lnTo>
                  <a:lnTo>
                    <a:pt x="162" y="15"/>
                  </a:lnTo>
                  <a:lnTo>
                    <a:pt x="83" y="41"/>
                  </a:lnTo>
                  <a:lnTo>
                    <a:pt x="4" y="164"/>
                  </a:lnTo>
                  <a:lnTo>
                    <a:pt x="3" y="164"/>
                  </a:lnTo>
                  <a:lnTo>
                    <a:pt x="3" y="165"/>
                  </a:lnTo>
                  <a:lnTo>
                    <a:pt x="1" y="167"/>
                  </a:lnTo>
                  <a:lnTo>
                    <a:pt x="1" y="171"/>
                  </a:lnTo>
                  <a:lnTo>
                    <a:pt x="0" y="175"/>
                  </a:lnTo>
                  <a:lnTo>
                    <a:pt x="0" y="180"/>
                  </a:lnTo>
                  <a:lnTo>
                    <a:pt x="0" y="184"/>
                  </a:lnTo>
                  <a:lnTo>
                    <a:pt x="1" y="186"/>
                  </a:lnTo>
                  <a:lnTo>
                    <a:pt x="1" y="190"/>
                  </a:lnTo>
                  <a:lnTo>
                    <a:pt x="4" y="194"/>
                  </a:lnTo>
                  <a:lnTo>
                    <a:pt x="4" y="198"/>
                  </a:lnTo>
                  <a:lnTo>
                    <a:pt x="6" y="201"/>
                  </a:lnTo>
                  <a:lnTo>
                    <a:pt x="8" y="205"/>
                  </a:lnTo>
                  <a:lnTo>
                    <a:pt x="9" y="210"/>
                  </a:lnTo>
                  <a:lnTo>
                    <a:pt x="11" y="213"/>
                  </a:lnTo>
                  <a:lnTo>
                    <a:pt x="13" y="218"/>
                  </a:lnTo>
                  <a:lnTo>
                    <a:pt x="15" y="222"/>
                  </a:lnTo>
                  <a:lnTo>
                    <a:pt x="18" y="225"/>
                  </a:lnTo>
                  <a:lnTo>
                    <a:pt x="19" y="228"/>
                  </a:lnTo>
                  <a:lnTo>
                    <a:pt x="20" y="232"/>
                  </a:lnTo>
                  <a:lnTo>
                    <a:pt x="23" y="234"/>
                  </a:lnTo>
                  <a:lnTo>
                    <a:pt x="24" y="237"/>
                  </a:lnTo>
                  <a:lnTo>
                    <a:pt x="26" y="240"/>
                  </a:lnTo>
                  <a:lnTo>
                    <a:pt x="28" y="243"/>
                  </a:lnTo>
                  <a:lnTo>
                    <a:pt x="104" y="170"/>
                  </a:lnTo>
                  <a:lnTo>
                    <a:pt x="122" y="200"/>
                  </a:lnTo>
                  <a:lnTo>
                    <a:pt x="54" y="278"/>
                  </a:lnTo>
                  <a:lnTo>
                    <a:pt x="57" y="278"/>
                  </a:lnTo>
                  <a:lnTo>
                    <a:pt x="60" y="278"/>
                  </a:lnTo>
                  <a:lnTo>
                    <a:pt x="65" y="278"/>
                  </a:lnTo>
                  <a:lnTo>
                    <a:pt x="68" y="278"/>
                  </a:lnTo>
                  <a:lnTo>
                    <a:pt x="72" y="278"/>
                  </a:lnTo>
                  <a:lnTo>
                    <a:pt x="74" y="278"/>
                  </a:lnTo>
                  <a:lnTo>
                    <a:pt x="79" y="279"/>
                  </a:lnTo>
                  <a:lnTo>
                    <a:pt x="83" y="279"/>
                  </a:lnTo>
                  <a:lnTo>
                    <a:pt x="87" y="279"/>
                  </a:lnTo>
                  <a:lnTo>
                    <a:pt x="92" y="281"/>
                  </a:lnTo>
                  <a:lnTo>
                    <a:pt x="97" y="281"/>
                  </a:lnTo>
                  <a:lnTo>
                    <a:pt x="102" y="281"/>
                  </a:lnTo>
                  <a:lnTo>
                    <a:pt x="107" y="281"/>
                  </a:lnTo>
                  <a:lnTo>
                    <a:pt x="112" y="281"/>
                  </a:lnTo>
                  <a:lnTo>
                    <a:pt x="117" y="282"/>
                  </a:lnTo>
                  <a:lnTo>
                    <a:pt x="123" y="282"/>
                  </a:lnTo>
                  <a:lnTo>
                    <a:pt x="130" y="283"/>
                  </a:lnTo>
                  <a:lnTo>
                    <a:pt x="136" y="283"/>
                  </a:lnTo>
                  <a:lnTo>
                    <a:pt x="142" y="284"/>
                  </a:lnTo>
                  <a:lnTo>
                    <a:pt x="148" y="286"/>
                  </a:lnTo>
                  <a:lnTo>
                    <a:pt x="155" y="287"/>
                  </a:lnTo>
                  <a:lnTo>
                    <a:pt x="158" y="287"/>
                  </a:lnTo>
                  <a:lnTo>
                    <a:pt x="161" y="287"/>
                  </a:lnTo>
                  <a:lnTo>
                    <a:pt x="165" y="288"/>
                  </a:lnTo>
                  <a:lnTo>
                    <a:pt x="169" y="288"/>
                  </a:lnTo>
                  <a:lnTo>
                    <a:pt x="172" y="288"/>
                  </a:lnTo>
                  <a:lnTo>
                    <a:pt x="175" y="289"/>
                  </a:lnTo>
                  <a:lnTo>
                    <a:pt x="179" y="289"/>
                  </a:lnTo>
                  <a:lnTo>
                    <a:pt x="182" y="291"/>
                  </a:lnTo>
                  <a:lnTo>
                    <a:pt x="186" y="291"/>
                  </a:lnTo>
                  <a:lnTo>
                    <a:pt x="190" y="292"/>
                  </a:lnTo>
                  <a:lnTo>
                    <a:pt x="194" y="292"/>
                  </a:lnTo>
                  <a:lnTo>
                    <a:pt x="197" y="293"/>
                  </a:lnTo>
                  <a:lnTo>
                    <a:pt x="201" y="293"/>
                  </a:lnTo>
                  <a:lnTo>
                    <a:pt x="205" y="294"/>
                  </a:lnTo>
                  <a:lnTo>
                    <a:pt x="207" y="294"/>
                  </a:lnTo>
                  <a:lnTo>
                    <a:pt x="211" y="296"/>
                  </a:lnTo>
                  <a:lnTo>
                    <a:pt x="215" y="296"/>
                  </a:lnTo>
                  <a:lnTo>
                    <a:pt x="219" y="297"/>
                  </a:lnTo>
                  <a:lnTo>
                    <a:pt x="223" y="297"/>
                  </a:lnTo>
                  <a:lnTo>
                    <a:pt x="226" y="298"/>
                  </a:lnTo>
                  <a:lnTo>
                    <a:pt x="229" y="299"/>
                  </a:lnTo>
                  <a:lnTo>
                    <a:pt x="233" y="299"/>
                  </a:lnTo>
                  <a:lnTo>
                    <a:pt x="236" y="301"/>
                  </a:lnTo>
                  <a:lnTo>
                    <a:pt x="240" y="302"/>
                  </a:lnTo>
                  <a:lnTo>
                    <a:pt x="244" y="302"/>
                  </a:lnTo>
                  <a:lnTo>
                    <a:pt x="248" y="303"/>
                  </a:lnTo>
                  <a:lnTo>
                    <a:pt x="250" y="303"/>
                  </a:lnTo>
                  <a:lnTo>
                    <a:pt x="255" y="304"/>
                  </a:lnTo>
                  <a:lnTo>
                    <a:pt x="258" y="306"/>
                  </a:lnTo>
                  <a:lnTo>
                    <a:pt x="262" y="306"/>
                  </a:lnTo>
                  <a:lnTo>
                    <a:pt x="265" y="307"/>
                  </a:lnTo>
                  <a:lnTo>
                    <a:pt x="269" y="308"/>
                  </a:lnTo>
                  <a:lnTo>
                    <a:pt x="272" y="308"/>
                  </a:lnTo>
                  <a:lnTo>
                    <a:pt x="275" y="309"/>
                  </a:lnTo>
                  <a:lnTo>
                    <a:pt x="279" y="311"/>
                  </a:lnTo>
                  <a:lnTo>
                    <a:pt x="282" y="312"/>
                  </a:lnTo>
                  <a:lnTo>
                    <a:pt x="288" y="313"/>
                  </a:lnTo>
                  <a:lnTo>
                    <a:pt x="294" y="314"/>
                  </a:lnTo>
                  <a:lnTo>
                    <a:pt x="298" y="316"/>
                  </a:lnTo>
                  <a:lnTo>
                    <a:pt x="302" y="317"/>
                  </a:lnTo>
                  <a:lnTo>
                    <a:pt x="304" y="317"/>
                  </a:lnTo>
                  <a:lnTo>
                    <a:pt x="308" y="318"/>
                  </a:lnTo>
                  <a:lnTo>
                    <a:pt x="313" y="320"/>
                  </a:lnTo>
                  <a:lnTo>
                    <a:pt x="318" y="321"/>
                  </a:lnTo>
                  <a:lnTo>
                    <a:pt x="324" y="322"/>
                  </a:lnTo>
                  <a:lnTo>
                    <a:pt x="329" y="325"/>
                  </a:lnTo>
                  <a:lnTo>
                    <a:pt x="333" y="326"/>
                  </a:lnTo>
                  <a:lnTo>
                    <a:pt x="338" y="326"/>
                  </a:lnTo>
                  <a:lnTo>
                    <a:pt x="342" y="327"/>
                  </a:lnTo>
                  <a:lnTo>
                    <a:pt x="347" y="328"/>
                  </a:lnTo>
                  <a:lnTo>
                    <a:pt x="349" y="330"/>
                  </a:lnTo>
                  <a:lnTo>
                    <a:pt x="352" y="330"/>
                  </a:lnTo>
                  <a:lnTo>
                    <a:pt x="355" y="331"/>
                  </a:lnTo>
                  <a:lnTo>
                    <a:pt x="358" y="332"/>
                  </a:lnTo>
                  <a:lnTo>
                    <a:pt x="361" y="333"/>
                  </a:lnTo>
                  <a:lnTo>
                    <a:pt x="362" y="333"/>
                  </a:lnTo>
                  <a:lnTo>
                    <a:pt x="361" y="332"/>
                  </a:lnTo>
                  <a:lnTo>
                    <a:pt x="361" y="331"/>
                  </a:lnTo>
                  <a:lnTo>
                    <a:pt x="361" y="327"/>
                  </a:lnTo>
                  <a:lnTo>
                    <a:pt x="361" y="325"/>
                  </a:lnTo>
                  <a:lnTo>
                    <a:pt x="360" y="320"/>
                  </a:lnTo>
                  <a:lnTo>
                    <a:pt x="358" y="314"/>
                  </a:lnTo>
                  <a:lnTo>
                    <a:pt x="358" y="311"/>
                  </a:lnTo>
                  <a:lnTo>
                    <a:pt x="358" y="308"/>
                  </a:lnTo>
                  <a:lnTo>
                    <a:pt x="357" y="304"/>
                  </a:lnTo>
                  <a:lnTo>
                    <a:pt x="357" y="302"/>
                  </a:lnTo>
                  <a:lnTo>
                    <a:pt x="356" y="297"/>
                  </a:lnTo>
                  <a:lnTo>
                    <a:pt x="356" y="293"/>
                  </a:lnTo>
                  <a:lnTo>
                    <a:pt x="355" y="289"/>
                  </a:lnTo>
                  <a:lnTo>
                    <a:pt x="353" y="286"/>
                  </a:lnTo>
                  <a:lnTo>
                    <a:pt x="352" y="282"/>
                  </a:lnTo>
                  <a:lnTo>
                    <a:pt x="351" y="278"/>
                  </a:lnTo>
                  <a:lnTo>
                    <a:pt x="349" y="274"/>
                  </a:lnTo>
                  <a:lnTo>
                    <a:pt x="349" y="271"/>
                  </a:lnTo>
                  <a:lnTo>
                    <a:pt x="347" y="265"/>
                  </a:lnTo>
                  <a:lnTo>
                    <a:pt x="347" y="262"/>
                  </a:lnTo>
                  <a:lnTo>
                    <a:pt x="346" y="258"/>
                  </a:lnTo>
                  <a:lnTo>
                    <a:pt x="344" y="253"/>
                  </a:lnTo>
                  <a:lnTo>
                    <a:pt x="342" y="249"/>
                  </a:lnTo>
                  <a:lnTo>
                    <a:pt x="341" y="245"/>
                  </a:lnTo>
                  <a:lnTo>
                    <a:pt x="339" y="240"/>
                  </a:lnTo>
                  <a:lnTo>
                    <a:pt x="338" y="237"/>
                  </a:lnTo>
                  <a:lnTo>
                    <a:pt x="336" y="233"/>
                  </a:lnTo>
                  <a:lnTo>
                    <a:pt x="333" y="229"/>
                  </a:lnTo>
                  <a:lnTo>
                    <a:pt x="331" y="224"/>
                  </a:lnTo>
                  <a:lnTo>
                    <a:pt x="329" y="222"/>
                  </a:lnTo>
                  <a:lnTo>
                    <a:pt x="326" y="216"/>
                  </a:lnTo>
                  <a:lnTo>
                    <a:pt x="324" y="213"/>
                  </a:lnTo>
                  <a:lnTo>
                    <a:pt x="322" y="210"/>
                  </a:lnTo>
                  <a:lnTo>
                    <a:pt x="319" y="206"/>
                  </a:lnTo>
                  <a:lnTo>
                    <a:pt x="317" y="203"/>
                  </a:lnTo>
                  <a:lnTo>
                    <a:pt x="314" y="199"/>
                  </a:lnTo>
                  <a:lnTo>
                    <a:pt x="312" y="195"/>
                  </a:lnTo>
                  <a:lnTo>
                    <a:pt x="309" y="193"/>
                  </a:lnTo>
                  <a:lnTo>
                    <a:pt x="304" y="186"/>
                  </a:lnTo>
                  <a:lnTo>
                    <a:pt x="300" y="181"/>
                  </a:lnTo>
                  <a:lnTo>
                    <a:pt x="295" y="176"/>
                  </a:lnTo>
                  <a:lnTo>
                    <a:pt x="292" y="171"/>
                  </a:lnTo>
                  <a:lnTo>
                    <a:pt x="288" y="167"/>
                  </a:lnTo>
                  <a:lnTo>
                    <a:pt x="285" y="164"/>
                  </a:lnTo>
                  <a:lnTo>
                    <a:pt x="280" y="159"/>
                  </a:lnTo>
                  <a:lnTo>
                    <a:pt x="279" y="157"/>
                  </a:lnTo>
                  <a:lnTo>
                    <a:pt x="334" y="175"/>
                  </a:lnTo>
                  <a:lnTo>
                    <a:pt x="363" y="72"/>
                  </a:lnTo>
                  <a:close/>
                </a:path>
              </a:pathLst>
            </a:custGeom>
            <a:solidFill>
              <a:srgbClr val="45054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8" name="Freeform 115"/>
            <p:cNvSpPr>
              <a:spLocks/>
            </p:cNvSpPr>
            <p:nvPr/>
          </p:nvSpPr>
          <p:spPr bwMode="auto">
            <a:xfrm>
              <a:off x="3226" y="1747"/>
              <a:ext cx="235" cy="150"/>
            </a:xfrm>
            <a:custGeom>
              <a:avLst/>
              <a:gdLst>
                <a:gd name="T0" fmla="*/ 95 w 235"/>
                <a:gd name="T1" fmla="*/ 0 h 150"/>
                <a:gd name="T2" fmla="*/ 92 w 235"/>
                <a:gd name="T3" fmla="*/ 1 h 150"/>
                <a:gd name="T4" fmla="*/ 85 w 235"/>
                <a:gd name="T5" fmla="*/ 3 h 150"/>
                <a:gd name="T6" fmla="*/ 80 w 235"/>
                <a:gd name="T7" fmla="*/ 8 h 150"/>
                <a:gd name="T8" fmla="*/ 74 w 235"/>
                <a:gd name="T9" fmla="*/ 15 h 150"/>
                <a:gd name="T10" fmla="*/ 65 w 235"/>
                <a:gd name="T11" fmla="*/ 25 h 150"/>
                <a:gd name="T12" fmla="*/ 59 w 235"/>
                <a:gd name="T13" fmla="*/ 33 h 150"/>
                <a:gd name="T14" fmla="*/ 54 w 235"/>
                <a:gd name="T15" fmla="*/ 40 h 150"/>
                <a:gd name="T16" fmla="*/ 49 w 235"/>
                <a:gd name="T17" fmla="*/ 47 h 150"/>
                <a:gd name="T18" fmla="*/ 44 w 235"/>
                <a:gd name="T19" fmla="*/ 55 h 150"/>
                <a:gd name="T20" fmla="*/ 39 w 235"/>
                <a:gd name="T21" fmla="*/ 64 h 150"/>
                <a:gd name="T22" fmla="*/ 33 w 235"/>
                <a:gd name="T23" fmla="*/ 71 h 150"/>
                <a:gd name="T24" fmla="*/ 27 w 235"/>
                <a:gd name="T25" fmla="*/ 80 h 150"/>
                <a:gd name="T26" fmla="*/ 22 w 235"/>
                <a:gd name="T27" fmla="*/ 89 h 150"/>
                <a:gd name="T28" fmla="*/ 19 w 235"/>
                <a:gd name="T29" fmla="*/ 96 h 150"/>
                <a:gd name="T30" fmla="*/ 15 w 235"/>
                <a:gd name="T31" fmla="*/ 104 h 150"/>
                <a:gd name="T32" fmla="*/ 10 w 235"/>
                <a:gd name="T33" fmla="*/ 111 h 150"/>
                <a:gd name="T34" fmla="*/ 7 w 235"/>
                <a:gd name="T35" fmla="*/ 118 h 150"/>
                <a:gd name="T36" fmla="*/ 4 w 235"/>
                <a:gd name="T37" fmla="*/ 125 h 150"/>
                <a:gd name="T38" fmla="*/ 0 w 235"/>
                <a:gd name="T39" fmla="*/ 131 h 150"/>
                <a:gd name="T40" fmla="*/ 14 w 235"/>
                <a:gd name="T41" fmla="*/ 133 h 150"/>
                <a:gd name="T42" fmla="*/ 31 w 235"/>
                <a:gd name="T43" fmla="*/ 149 h 150"/>
                <a:gd name="T44" fmla="*/ 35 w 235"/>
                <a:gd name="T45" fmla="*/ 144 h 150"/>
                <a:gd name="T46" fmla="*/ 40 w 235"/>
                <a:gd name="T47" fmla="*/ 135 h 150"/>
                <a:gd name="T48" fmla="*/ 44 w 235"/>
                <a:gd name="T49" fmla="*/ 128 h 150"/>
                <a:gd name="T50" fmla="*/ 49 w 235"/>
                <a:gd name="T51" fmla="*/ 120 h 150"/>
                <a:gd name="T52" fmla="*/ 54 w 235"/>
                <a:gd name="T53" fmla="*/ 113 h 150"/>
                <a:gd name="T54" fmla="*/ 61 w 235"/>
                <a:gd name="T55" fmla="*/ 103 h 150"/>
                <a:gd name="T56" fmla="*/ 66 w 235"/>
                <a:gd name="T57" fmla="*/ 93 h 150"/>
                <a:gd name="T58" fmla="*/ 74 w 235"/>
                <a:gd name="T59" fmla="*/ 82 h 150"/>
                <a:gd name="T60" fmla="*/ 80 w 235"/>
                <a:gd name="T61" fmla="*/ 72 h 150"/>
                <a:gd name="T62" fmla="*/ 85 w 235"/>
                <a:gd name="T63" fmla="*/ 64 h 150"/>
                <a:gd name="T64" fmla="*/ 90 w 235"/>
                <a:gd name="T65" fmla="*/ 57 h 150"/>
                <a:gd name="T66" fmla="*/ 95 w 235"/>
                <a:gd name="T67" fmla="*/ 50 h 150"/>
                <a:gd name="T68" fmla="*/ 97 w 235"/>
                <a:gd name="T69" fmla="*/ 126 h 150"/>
                <a:gd name="T70" fmla="*/ 102 w 235"/>
                <a:gd name="T71" fmla="*/ 128 h 150"/>
                <a:gd name="T72" fmla="*/ 108 w 235"/>
                <a:gd name="T73" fmla="*/ 129 h 150"/>
                <a:gd name="T74" fmla="*/ 117 w 235"/>
                <a:gd name="T75" fmla="*/ 131 h 150"/>
                <a:gd name="T76" fmla="*/ 126 w 235"/>
                <a:gd name="T77" fmla="*/ 133 h 150"/>
                <a:gd name="T78" fmla="*/ 137 w 235"/>
                <a:gd name="T79" fmla="*/ 134 h 150"/>
                <a:gd name="T80" fmla="*/ 149 w 235"/>
                <a:gd name="T81" fmla="*/ 136 h 150"/>
                <a:gd name="T82" fmla="*/ 156 w 235"/>
                <a:gd name="T83" fmla="*/ 136 h 150"/>
                <a:gd name="T84" fmla="*/ 162 w 235"/>
                <a:gd name="T85" fmla="*/ 138 h 150"/>
                <a:gd name="T86" fmla="*/ 175 w 235"/>
                <a:gd name="T87" fmla="*/ 138 h 150"/>
                <a:gd name="T88" fmla="*/ 182 w 235"/>
                <a:gd name="T89" fmla="*/ 138 h 150"/>
                <a:gd name="T90" fmla="*/ 188 w 235"/>
                <a:gd name="T91" fmla="*/ 138 h 150"/>
                <a:gd name="T92" fmla="*/ 200 w 235"/>
                <a:gd name="T93" fmla="*/ 138 h 150"/>
                <a:gd name="T94" fmla="*/ 211 w 235"/>
                <a:gd name="T95" fmla="*/ 139 h 150"/>
                <a:gd name="T96" fmla="*/ 220 w 235"/>
                <a:gd name="T97" fmla="*/ 139 h 150"/>
                <a:gd name="T98" fmla="*/ 229 w 235"/>
                <a:gd name="T99" fmla="*/ 139 h 150"/>
                <a:gd name="T100" fmla="*/ 235 w 235"/>
                <a:gd name="T101" fmla="*/ 139 h 150"/>
                <a:gd name="T102" fmla="*/ 157 w 235"/>
                <a:gd name="T103" fmla="*/ 6 h 150"/>
                <a:gd name="T104" fmla="*/ 97 w 235"/>
                <a:gd name="T105" fmla="*/ 0 h 15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35"/>
                <a:gd name="T160" fmla="*/ 0 h 150"/>
                <a:gd name="T161" fmla="*/ 235 w 235"/>
                <a:gd name="T162" fmla="*/ 150 h 15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35" h="150">
                  <a:moveTo>
                    <a:pt x="97" y="0"/>
                  </a:moveTo>
                  <a:lnTo>
                    <a:pt x="95" y="0"/>
                  </a:lnTo>
                  <a:lnTo>
                    <a:pt x="94" y="0"/>
                  </a:lnTo>
                  <a:lnTo>
                    <a:pt x="92" y="1"/>
                  </a:lnTo>
                  <a:lnTo>
                    <a:pt x="88" y="2"/>
                  </a:lnTo>
                  <a:lnTo>
                    <a:pt x="85" y="3"/>
                  </a:lnTo>
                  <a:lnTo>
                    <a:pt x="83" y="6"/>
                  </a:lnTo>
                  <a:lnTo>
                    <a:pt x="80" y="8"/>
                  </a:lnTo>
                  <a:lnTo>
                    <a:pt x="77" y="12"/>
                  </a:lnTo>
                  <a:lnTo>
                    <a:pt x="74" y="15"/>
                  </a:lnTo>
                  <a:lnTo>
                    <a:pt x="70" y="20"/>
                  </a:lnTo>
                  <a:lnTo>
                    <a:pt x="65" y="25"/>
                  </a:lnTo>
                  <a:lnTo>
                    <a:pt x="63" y="31"/>
                  </a:lnTo>
                  <a:lnTo>
                    <a:pt x="59" y="33"/>
                  </a:lnTo>
                  <a:lnTo>
                    <a:pt x="56" y="36"/>
                  </a:lnTo>
                  <a:lnTo>
                    <a:pt x="54" y="40"/>
                  </a:lnTo>
                  <a:lnTo>
                    <a:pt x="51" y="44"/>
                  </a:lnTo>
                  <a:lnTo>
                    <a:pt x="49" y="47"/>
                  </a:lnTo>
                  <a:lnTo>
                    <a:pt x="46" y="51"/>
                  </a:lnTo>
                  <a:lnTo>
                    <a:pt x="44" y="55"/>
                  </a:lnTo>
                  <a:lnTo>
                    <a:pt x="41" y="60"/>
                  </a:lnTo>
                  <a:lnTo>
                    <a:pt x="39" y="64"/>
                  </a:lnTo>
                  <a:lnTo>
                    <a:pt x="36" y="67"/>
                  </a:lnTo>
                  <a:lnTo>
                    <a:pt x="33" y="71"/>
                  </a:lnTo>
                  <a:lnTo>
                    <a:pt x="31" y="76"/>
                  </a:lnTo>
                  <a:lnTo>
                    <a:pt x="27" y="80"/>
                  </a:lnTo>
                  <a:lnTo>
                    <a:pt x="25" y="85"/>
                  </a:lnTo>
                  <a:lnTo>
                    <a:pt x="22" y="89"/>
                  </a:lnTo>
                  <a:lnTo>
                    <a:pt x="21" y="93"/>
                  </a:lnTo>
                  <a:lnTo>
                    <a:pt x="19" y="96"/>
                  </a:lnTo>
                  <a:lnTo>
                    <a:pt x="16" y="100"/>
                  </a:lnTo>
                  <a:lnTo>
                    <a:pt x="15" y="104"/>
                  </a:lnTo>
                  <a:lnTo>
                    <a:pt x="12" y="108"/>
                  </a:lnTo>
                  <a:lnTo>
                    <a:pt x="10" y="111"/>
                  </a:lnTo>
                  <a:lnTo>
                    <a:pt x="9" y="115"/>
                  </a:lnTo>
                  <a:lnTo>
                    <a:pt x="7" y="118"/>
                  </a:lnTo>
                  <a:lnTo>
                    <a:pt x="6" y="120"/>
                  </a:lnTo>
                  <a:lnTo>
                    <a:pt x="4" y="125"/>
                  </a:lnTo>
                  <a:lnTo>
                    <a:pt x="1" y="129"/>
                  </a:lnTo>
                  <a:lnTo>
                    <a:pt x="0" y="131"/>
                  </a:lnTo>
                  <a:lnTo>
                    <a:pt x="0" y="133"/>
                  </a:lnTo>
                  <a:lnTo>
                    <a:pt x="14" y="133"/>
                  </a:lnTo>
                  <a:lnTo>
                    <a:pt x="31" y="150"/>
                  </a:lnTo>
                  <a:lnTo>
                    <a:pt x="31" y="149"/>
                  </a:lnTo>
                  <a:lnTo>
                    <a:pt x="33" y="148"/>
                  </a:lnTo>
                  <a:lnTo>
                    <a:pt x="35" y="144"/>
                  </a:lnTo>
                  <a:lnTo>
                    <a:pt x="39" y="139"/>
                  </a:lnTo>
                  <a:lnTo>
                    <a:pt x="40" y="135"/>
                  </a:lnTo>
                  <a:lnTo>
                    <a:pt x="43" y="131"/>
                  </a:lnTo>
                  <a:lnTo>
                    <a:pt x="44" y="128"/>
                  </a:lnTo>
                  <a:lnTo>
                    <a:pt x="46" y="125"/>
                  </a:lnTo>
                  <a:lnTo>
                    <a:pt x="49" y="120"/>
                  </a:lnTo>
                  <a:lnTo>
                    <a:pt x="51" y="116"/>
                  </a:lnTo>
                  <a:lnTo>
                    <a:pt x="54" y="113"/>
                  </a:lnTo>
                  <a:lnTo>
                    <a:pt x="58" y="108"/>
                  </a:lnTo>
                  <a:lnTo>
                    <a:pt x="61" y="103"/>
                  </a:lnTo>
                  <a:lnTo>
                    <a:pt x="64" y="98"/>
                  </a:lnTo>
                  <a:lnTo>
                    <a:pt x="66" y="93"/>
                  </a:lnTo>
                  <a:lnTo>
                    <a:pt x="70" y="87"/>
                  </a:lnTo>
                  <a:lnTo>
                    <a:pt x="74" y="82"/>
                  </a:lnTo>
                  <a:lnTo>
                    <a:pt x="77" y="77"/>
                  </a:lnTo>
                  <a:lnTo>
                    <a:pt x="80" y="72"/>
                  </a:lnTo>
                  <a:lnTo>
                    <a:pt x="84" y="69"/>
                  </a:lnTo>
                  <a:lnTo>
                    <a:pt x="85" y="64"/>
                  </a:lnTo>
                  <a:lnTo>
                    <a:pt x="88" y="60"/>
                  </a:lnTo>
                  <a:lnTo>
                    <a:pt x="90" y="57"/>
                  </a:lnTo>
                  <a:lnTo>
                    <a:pt x="93" y="55"/>
                  </a:lnTo>
                  <a:lnTo>
                    <a:pt x="95" y="50"/>
                  </a:lnTo>
                  <a:lnTo>
                    <a:pt x="97" y="49"/>
                  </a:lnTo>
                  <a:lnTo>
                    <a:pt x="97" y="126"/>
                  </a:lnTo>
                  <a:lnTo>
                    <a:pt x="98" y="126"/>
                  </a:lnTo>
                  <a:lnTo>
                    <a:pt x="102" y="128"/>
                  </a:lnTo>
                  <a:lnTo>
                    <a:pt x="104" y="128"/>
                  </a:lnTo>
                  <a:lnTo>
                    <a:pt x="108" y="129"/>
                  </a:lnTo>
                  <a:lnTo>
                    <a:pt x="112" y="130"/>
                  </a:lnTo>
                  <a:lnTo>
                    <a:pt x="117" y="131"/>
                  </a:lnTo>
                  <a:lnTo>
                    <a:pt x="120" y="131"/>
                  </a:lnTo>
                  <a:lnTo>
                    <a:pt x="126" y="133"/>
                  </a:lnTo>
                  <a:lnTo>
                    <a:pt x="131" y="133"/>
                  </a:lnTo>
                  <a:lnTo>
                    <a:pt x="137" y="134"/>
                  </a:lnTo>
                  <a:lnTo>
                    <a:pt x="142" y="135"/>
                  </a:lnTo>
                  <a:lnTo>
                    <a:pt x="149" y="136"/>
                  </a:lnTo>
                  <a:lnTo>
                    <a:pt x="152" y="136"/>
                  </a:lnTo>
                  <a:lnTo>
                    <a:pt x="156" y="136"/>
                  </a:lnTo>
                  <a:lnTo>
                    <a:pt x="159" y="138"/>
                  </a:lnTo>
                  <a:lnTo>
                    <a:pt x="162" y="138"/>
                  </a:lnTo>
                  <a:lnTo>
                    <a:pt x="168" y="138"/>
                  </a:lnTo>
                  <a:lnTo>
                    <a:pt x="175" y="138"/>
                  </a:lnTo>
                  <a:lnTo>
                    <a:pt x="178" y="138"/>
                  </a:lnTo>
                  <a:lnTo>
                    <a:pt x="182" y="138"/>
                  </a:lnTo>
                  <a:lnTo>
                    <a:pt x="185" y="138"/>
                  </a:lnTo>
                  <a:lnTo>
                    <a:pt x="188" y="138"/>
                  </a:lnTo>
                  <a:lnTo>
                    <a:pt x="195" y="138"/>
                  </a:lnTo>
                  <a:lnTo>
                    <a:pt x="200" y="138"/>
                  </a:lnTo>
                  <a:lnTo>
                    <a:pt x="206" y="138"/>
                  </a:lnTo>
                  <a:lnTo>
                    <a:pt x="211" y="139"/>
                  </a:lnTo>
                  <a:lnTo>
                    <a:pt x="216" y="139"/>
                  </a:lnTo>
                  <a:lnTo>
                    <a:pt x="220" y="139"/>
                  </a:lnTo>
                  <a:lnTo>
                    <a:pt x="224" y="139"/>
                  </a:lnTo>
                  <a:lnTo>
                    <a:pt x="229" y="139"/>
                  </a:lnTo>
                  <a:lnTo>
                    <a:pt x="232" y="139"/>
                  </a:lnTo>
                  <a:lnTo>
                    <a:pt x="235" y="139"/>
                  </a:lnTo>
                  <a:lnTo>
                    <a:pt x="232" y="81"/>
                  </a:lnTo>
                  <a:lnTo>
                    <a:pt x="157" y="6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09" name="Freeform 116"/>
            <p:cNvSpPr>
              <a:spLocks/>
            </p:cNvSpPr>
            <p:nvPr/>
          </p:nvSpPr>
          <p:spPr bwMode="auto">
            <a:xfrm>
              <a:off x="3466" y="1731"/>
              <a:ext cx="92" cy="159"/>
            </a:xfrm>
            <a:custGeom>
              <a:avLst/>
              <a:gdLst>
                <a:gd name="T0" fmla="*/ 25 w 92"/>
                <a:gd name="T1" fmla="*/ 0 h 159"/>
                <a:gd name="T2" fmla="*/ 9 w 92"/>
                <a:gd name="T3" fmla="*/ 8 h 159"/>
                <a:gd name="T4" fmla="*/ 11 w 92"/>
                <a:gd name="T5" fmla="*/ 9 h 159"/>
                <a:gd name="T6" fmla="*/ 15 w 92"/>
                <a:gd name="T7" fmla="*/ 16 h 159"/>
                <a:gd name="T8" fmla="*/ 16 w 92"/>
                <a:gd name="T9" fmla="*/ 18 h 159"/>
                <a:gd name="T10" fmla="*/ 19 w 92"/>
                <a:gd name="T11" fmla="*/ 23 h 159"/>
                <a:gd name="T12" fmla="*/ 19 w 92"/>
                <a:gd name="T13" fmla="*/ 27 h 159"/>
                <a:gd name="T14" fmla="*/ 19 w 92"/>
                <a:gd name="T15" fmla="*/ 32 h 159"/>
                <a:gd name="T16" fmla="*/ 16 w 92"/>
                <a:gd name="T17" fmla="*/ 37 h 159"/>
                <a:gd name="T18" fmla="*/ 14 w 92"/>
                <a:gd name="T19" fmla="*/ 41 h 159"/>
                <a:gd name="T20" fmla="*/ 11 w 92"/>
                <a:gd name="T21" fmla="*/ 46 h 159"/>
                <a:gd name="T22" fmla="*/ 9 w 92"/>
                <a:gd name="T23" fmla="*/ 51 h 159"/>
                <a:gd name="T24" fmla="*/ 5 w 92"/>
                <a:gd name="T25" fmla="*/ 53 h 159"/>
                <a:gd name="T26" fmla="*/ 2 w 92"/>
                <a:gd name="T27" fmla="*/ 57 h 159"/>
                <a:gd name="T28" fmla="*/ 0 w 92"/>
                <a:gd name="T29" fmla="*/ 58 h 159"/>
                <a:gd name="T30" fmla="*/ 0 w 92"/>
                <a:gd name="T31" fmla="*/ 60 h 159"/>
                <a:gd name="T32" fmla="*/ 49 w 92"/>
                <a:gd name="T33" fmla="*/ 86 h 159"/>
                <a:gd name="T34" fmla="*/ 21 w 92"/>
                <a:gd name="T35" fmla="*/ 100 h 159"/>
                <a:gd name="T36" fmla="*/ 20 w 92"/>
                <a:gd name="T37" fmla="*/ 101 h 159"/>
                <a:gd name="T38" fmla="*/ 20 w 92"/>
                <a:gd name="T39" fmla="*/ 103 h 159"/>
                <a:gd name="T40" fmla="*/ 20 w 92"/>
                <a:gd name="T41" fmla="*/ 106 h 159"/>
                <a:gd name="T42" fmla="*/ 23 w 92"/>
                <a:gd name="T43" fmla="*/ 109 h 159"/>
                <a:gd name="T44" fmla="*/ 24 w 92"/>
                <a:gd name="T45" fmla="*/ 111 h 159"/>
                <a:gd name="T46" fmla="*/ 26 w 92"/>
                <a:gd name="T47" fmla="*/ 114 h 159"/>
                <a:gd name="T48" fmla="*/ 30 w 92"/>
                <a:gd name="T49" fmla="*/ 116 h 159"/>
                <a:gd name="T50" fmla="*/ 33 w 92"/>
                <a:gd name="T51" fmla="*/ 119 h 159"/>
                <a:gd name="T52" fmla="*/ 36 w 92"/>
                <a:gd name="T53" fmla="*/ 121 h 159"/>
                <a:gd name="T54" fmla="*/ 40 w 92"/>
                <a:gd name="T55" fmla="*/ 125 h 159"/>
                <a:gd name="T56" fmla="*/ 44 w 92"/>
                <a:gd name="T57" fmla="*/ 127 h 159"/>
                <a:gd name="T58" fmla="*/ 49 w 92"/>
                <a:gd name="T59" fmla="*/ 131 h 159"/>
                <a:gd name="T60" fmla="*/ 53 w 92"/>
                <a:gd name="T61" fmla="*/ 134 h 159"/>
                <a:gd name="T62" fmla="*/ 56 w 92"/>
                <a:gd name="T63" fmla="*/ 137 h 159"/>
                <a:gd name="T64" fmla="*/ 61 w 92"/>
                <a:gd name="T65" fmla="*/ 141 h 159"/>
                <a:gd name="T66" fmla="*/ 65 w 92"/>
                <a:gd name="T67" fmla="*/ 145 h 159"/>
                <a:gd name="T68" fmla="*/ 68 w 92"/>
                <a:gd name="T69" fmla="*/ 147 h 159"/>
                <a:gd name="T70" fmla="*/ 72 w 92"/>
                <a:gd name="T71" fmla="*/ 150 h 159"/>
                <a:gd name="T72" fmla="*/ 75 w 92"/>
                <a:gd name="T73" fmla="*/ 152 h 159"/>
                <a:gd name="T74" fmla="*/ 78 w 92"/>
                <a:gd name="T75" fmla="*/ 154 h 159"/>
                <a:gd name="T76" fmla="*/ 82 w 92"/>
                <a:gd name="T77" fmla="*/ 158 h 159"/>
                <a:gd name="T78" fmla="*/ 83 w 92"/>
                <a:gd name="T79" fmla="*/ 159 h 159"/>
                <a:gd name="T80" fmla="*/ 92 w 92"/>
                <a:gd name="T81" fmla="*/ 43 h 159"/>
                <a:gd name="T82" fmla="*/ 58 w 92"/>
                <a:gd name="T83" fmla="*/ 19 h 159"/>
                <a:gd name="T84" fmla="*/ 25 w 92"/>
                <a:gd name="T85" fmla="*/ 0 h 159"/>
                <a:gd name="T86" fmla="*/ 25 w 92"/>
                <a:gd name="T87" fmla="*/ 0 h 15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2"/>
                <a:gd name="T133" fmla="*/ 0 h 159"/>
                <a:gd name="T134" fmla="*/ 92 w 92"/>
                <a:gd name="T135" fmla="*/ 159 h 15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2" h="159">
                  <a:moveTo>
                    <a:pt x="25" y="0"/>
                  </a:moveTo>
                  <a:lnTo>
                    <a:pt x="9" y="8"/>
                  </a:lnTo>
                  <a:lnTo>
                    <a:pt x="11" y="9"/>
                  </a:lnTo>
                  <a:lnTo>
                    <a:pt x="15" y="16"/>
                  </a:lnTo>
                  <a:lnTo>
                    <a:pt x="16" y="18"/>
                  </a:lnTo>
                  <a:lnTo>
                    <a:pt x="19" y="23"/>
                  </a:lnTo>
                  <a:lnTo>
                    <a:pt x="19" y="27"/>
                  </a:lnTo>
                  <a:lnTo>
                    <a:pt x="19" y="32"/>
                  </a:lnTo>
                  <a:lnTo>
                    <a:pt x="16" y="37"/>
                  </a:lnTo>
                  <a:lnTo>
                    <a:pt x="14" y="41"/>
                  </a:lnTo>
                  <a:lnTo>
                    <a:pt x="11" y="46"/>
                  </a:lnTo>
                  <a:lnTo>
                    <a:pt x="9" y="51"/>
                  </a:lnTo>
                  <a:lnTo>
                    <a:pt x="5" y="53"/>
                  </a:lnTo>
                  <a:lnTo>
                    <a:pt x="2" y="57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49" y="86"/>
                  </a:lnTo>
                  <a:lnTo>
                    <a:pt x="21" y="100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0" y="106"/>
                  </a:lnTo>
                  <a:lnTo>
                    <a:pt x="23" y="109"/>
                  </a:lnTo>
                  <a:lnTo>
                    <a:pt x="24" y="111"/>
                  </a:lnTo>
                  <a:lnTo>
                    <a:pt x="26" y="114"/>
                  </a:lnTo>
                  <a:lnTo>
                    <a:pt x="30" y="116"/>
                  </a:lnTo>
                  <a:lnTo>
                    <a:pt x="33" y="119"/>
                  </a:lnTo>
                  <a:lnTo>
                    <a:pt x="36" y="121"/>
                  </a:lnTo>
                  <a:lnTo>
                    <a:pt x="40" y="125"/>
                  </a:lnTo>
                  <a:lnTo>
                    <a:pt x="44" y="127"/>
                  </a:lnTo>
                  <a:lnTo>
                    <a:pt x="49" y="131"/>
                  </a:lnTo>
                  <a:lnTo>
                    <a:pt x="53" y="134"/>
                  </a:lnTo>
                  <a:lnTo>
                    <a:pt x="56" y="137"/>
                  </a:lnTo>
                  <a:lnTo>
                    <a:pt x="61" y="141"/>
                  </a:lnTo>
                  <a:lnTo>
                    <a:pt x="65" y="145"/>
                  </a:lnTo>
                  <a:lnTo>
                    <a:pt x="68" y="147"/>
                  </a:lnTo>
                  <a:lnTo>
                    <a:pt x="72" y="150"/>
                  </a:lnTo>
                  <a:lnTo>
                    <a:pt x="75" y="152"/>
                  </a:lnTo>
                  <a:lnTo>
                    <a:pt x="78" y="154"/>
                  </a:lnTo>
                  <a:lnTo>
                    <a:pt x="82" y="158"/>
                  </a:lnTo>
                  <a:lnTo>
                    <a:pt x="83" y="159"/>
                  </a:lnTo>
                  <a:lnTo>
                    <a:pt x="92" y="43"/>
                  </a:lnTo>
                  <a:lnTo>
                    <a:pt x="58" y="1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45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0" name="Freeform 117"/>
            <p:cNvSpPr>
              <a:spLocks/>
            </p:cNvSpPr>
            <p:nvPr/>
          </p:nvSpPr>
          <p:spPr bwMode="auto">
            <a:xfrm>
              <a:off x="3275" y="1605"/>
              <a:ext cx="183" cy="130"/>
            </a:xfrm>
            <a:custGeom>
              <a:avLst/>
              <a:gdLst>
                <a:gd name="T0" fmla="*/ 45 w 183"/>
                <a:gd name="T1" fmla="*/ 11 h 130"/>
                <a:gd name="T2" fmla="*/ 36 w 183"/>
                <a:gd name="T3" fmla="*/ 15 h 130"/>
                <a:gd name="T4" fmla="*/ 28 w 183"/>
                <a:gd name="T5" fmla="*/ 21 h 130"/>
                <a:gd name="T6" fmla="*/ 21 w 183"/>
                <a:gd name="T7" fmla="*/ 26 h 130"/>
                <a:gd name="T8" fmla="*/ 15 w 183"/>
                <a:gd name="T9" fmla="*/ 32 h 130"/>
                <a:gd name="T10" fmla="*/ 10 w 183"/>
                <a:gd name="T11" fmla="*/ 40 h 130"/>
                <a:gd name="T12" fmla="*/ 5 w 183"/>
                <a:gd name="T13" fmla="*/ 47 h 130"/>
                <a:gd name="T14" fmla="*/ 2 w 183"/>
                <a:gd name="T15" fmla="*/ 55 h 130"/>
                <a:gd name="T16" fmla="*/ 0 w 183"/>
                <a:gd name="T17" fmla="*/ 65 h 130"/>
                <a:gd name="T18" fmla="*/ 0 w 183"/>
                <a:gd name="T19" fmla="*/ 74 h 130"/>
                <a:gd name="T20" fmla="*/ 1 w 183"/>
                <a:gd name="T21" fmla="*/ 82 h 130"/>
                <a:gd name="T22" fmla="*/ 2 w 183"/>
                <a:gd name="T23" fmla="*/ 91 h 130"/>
                <a:gd name="T24" fmla="*/ 6 w 183"/>
                <a:gd name="T25" fmla="*/ 100 h 130"/>
                <a:gd name="T26" fmla="*/ 10 w 183"/>
                <a:gd name="T27" fmla="*/ 108 h 130"/>
                <a:gd name="T28" fmla="*/ 17 w 183"/>
                <a:gd name="T29" fmla="*/ 115 h 130"/>
                <a:gd name="T30" fmla="*/ 28 w 183"/>
                <a:gd name="T31" fmla="*/ 121 h 130"/>
                <a:gd name="T32" fmla="*/ 38 w 183"/>
                <a:gd name="T33" fmla="*/ 125 h 130"/>
                <a:gd name="T34" fmla="*/ 44 w 183"/>
                <a:gd name="T35" fmla="*/ 126 h 130"/>
                <a:gd name="T36" fmla="*/ 119 w 183"/>
                <a:gd name="T37" fmla="*/ 130 h 130"/>
                <a:gd name="T38" fmla="*/ 183 w 183"/>
                <a:gd name="T39" fmla="*/ 113 h 130"/>
                <a:gd name="T40" fmla="*/ 183 w 183"/>
                <a:gd name="T41" fmla="*/ 106 h 130"/>
                <a:gd name="T42" fmla="*/ 182 w 183"/>
                <a:gd name="T43" fmla="*/ 100 h 130"/>
                <a:gd name="T44" fmla="*/ 182 w 183"/>
                <a:gd name="T45" fmla="*/ 94 h 130"/>
                <a:gd name="T46" fmla="*/ 181 w 183"/>
                <a:gd name="T47" fmla="*/ 85 h 130"/>
                <a:gd name="T48" fmla="*/ 180 w 183"/>
                <a:gd name="T49" fmla="*/ 79 h 130"/>
                <a:gd name="T50" fmla="*/ 178 w 183"/>
                <a:gd name="T51" fmla="*/ 72 h 130"/>
                <a:gd name="T52" fmla="*/ 175 w 183"/>
                <a:gd name="T53" fmla="*/ 67 h 130"/>
                <a:gd name="T54" fmla="*/ 164 w 183"/>
                <a:gd name="T55" fmla="*/ 65 h 130"/>
                <a:gd name="T56" fmla="*/ 153 w 183"/>
                <a:gd name="T57" fmla="*/ 67 h 130"/>
                <a:gd name="T58" fmla="*/ 144 w 183"/>
                <a:gd name="T59" fmla="*/ 72 h 130"/>
                <a:gd name="T60" fmla="*/ 141 w 183"/>
                <a:gd name="T61" fmla="*/ 75 h 130"/>
                <a:gd name="T62" fmla="*/ 139 w 183"/>
                <a:gd name="T63" fmla="*/ 72 h 130"/>
                <a:gd name="T64" fmla="*/ 138 w 183"/>
                <a:gd name="T65" fmla="*/ 67 h 130"/>
                <a:gd name="T66" fmla="*/ 137 w 183"/>
                <a:gd name="T67" fmla="*/ 60 h 130"/>
                <a:gd name="T68" fmla="*/ 136 w 183"/>
                <a:gd name="T69" fmla="*/ 50 h 130"/>
                <a:gd name="T70" fmla="*/ 131 w 183"/>
                <a:gd name="T71" fmla="*/ 40 h 130"/>
                <a:gd name="T72" fmla="*/ 127 w 183"/>
                <a:gd name="T73" fmla="*/ 30 h 130"/>
                <a:gd name="T74" fmla="*/ 122 w 183"/>
                <a:gd name="T75" fmla="*/ 21 h 130"/>
                <a:gd name="T76" fmla="*/ 114 w 183"/>
                <a:gd name="T77" fmla="*/ 13 h 130"/>
                <a:gd name="T78" fmla="*/ 107 w 183"/>
                <a:gd name="T79" fmla="*/ 7 h 130"/>
                <a:gd name="T80" fmla="*/ 98 w 183"/>
                <a:gd name="T81" fmla="*/ 3 h 130"/>
                <a:gd name="T82" fmla="*/ 90 w 183"/>
                <a:gd name="T83" fmla="*/ 1 h 130"/>
                <a:gd name="T84" fmla="*/ 82 w 183"/>
                <a:gd name="T85" fmla="*/ 1 h 130"/>
                <a:gd name="T86" fmla="*/ 74 w 183"/>
                <a:gd name="T87" fmla="*/ 0 h 130"/>
                <a:gd name="T88" fmla="*/ 68 w 183"/>
                <a:gd name="T89" fmla="*/ 1 h 130"/>
                <a:gd name="T90" fmla="*/ 63 w 183"/>
                <a:gd name="T91" fmla="*/ 2 h 130"/>
                <a:gd name="T92" fmla="*/ 46 w 183"/>
                <a:gd name="T93" fmla="*/ 11 h 1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3"/>
                <a:gd name="T142" fmla="*/ 0 h 130"/>
                <a:gd name="T143" fmla="*/ 183 w 183"/>
                <a:gd name="T144" fmla="*/ 130 h 13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3" h="130">
                  <a:moveTo>
                    <a:pt x="46" y="11"/>
                  </a:moveTo>
                  <a:lnTo>
                    <a:pt x="45" y="11"/>
                  </a:lnTo>
                  <a:lnTo>
                    <a:pt x="41" y="12"/>
                  </a:lnTo>
                  <a:lnTo>
                    <a:pt x="36" y="15"/>
                  </a:lnTo>
                  <a:lnTo>
                    <a:pt x="31" y="20"/>
                  </a:lnTo>
                  <a:lnTo>
                    <a:pt x="28" y="21"/>
                  </a:lnTo>
                  <a:lnTo>
                    <a:pt x="25" y="23"/>
                  </a:lnTo>
                  <a:lnTo>
                    <a:pt x="21" y="26"/>
                  </a:lnTo>
                  <a:lnTo>
                    <a:pt x="19" y="30"/>
                  </a:lnTo>
                  <a:lnTo>
                    <a:pt x="15" y="32"/>
                  </a:lnTo>
                  <a:lnTo>
                    <a:pt x="12" y="36"/>
                  </a:lnTo>
                  <a:lnTo>
                    <a:pt x="10" y="40"/>
                  </a:lnTo>
                  <a:lnTo>
                    <a:pt x="7" y="44"/>
                  </a:lnTo>
                  <a:lnTo>
                    <a:pt x="5" y="47"/>
                  </a:lnTo>
                  <a:lnTo>
                    <a:pt x="4" y="52"/>
                  </a:lnTo>
                  <a:lnTo>
                    <a:pt x="2" y="55"/>
                  </a:lnTo>
                  <a:lnTo>
                    <a:pt x="1" y="60"/>
                  </a:lnTo>
                  <a:lnTo>
                    <a:pt x="0" y="65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1" y="79"/>
                  </a:lnTo>
                  <a:lnTo>
                    <a:pt x="1" y="82"/>
                  </a:lnTo>
                  <a:lnTo>
                    <a:pt x="2" y="88"/>
                  </a:lnTo>
                  <a:lnTo>
                    <a:pt x="2" y="91"/>
                  </a:lnTo>
                  <a:lnTo>
                    <a:pt x="5" y="96"/>
                  </a:lnTo>
                  <a:lnTo>
                    <a:pt x="6" y="100"/>
                  </a:lnTo>
                  <a:lnTo>
                    <a:pt x="7" y="104"/>
                  </a:lnTo>
                  <a:lnTo>
                    <a:pt x="10" y="108"/>
                  </a:lnTo>
                  <a:lnTo>
                    <a:pt x="14" y="111"/>
                  </a:lnTo>
                  <a:lnTo>
                    <a:pt x="17" y="115"/>
                  </a:lnTo>
                  <a:lnTo>
                    <a:pt x="22" y="119"/>
                  </a:lnTo>
                  <a:lnTo>
                    <a:pt x="28" y="121"/>
                  </a:lnTo>
                  <a:lnTo>
                    <a:pt x="34" y="124"/>
                  </a:lnTo>
                  <a:lnTo>
                    <a:pt x="38" y="125"/>
                  </a:lnTo>
                  <a:lnTo>
                    <a:pt x="41" y="126"/>
                  </a:lnTo>
                  <a:lnTo>
                    <a:pt x="44" y="126"/>
                  </a:lnTo>
                  <a:lnTo>
                    <a:pt x="45" y="126"/>
                  </a:lnTo>
                  <a:lnTo>
                    <a:pt x="119" y="130"/>
                  </a:lnTo>
                  <a:lnTo>
                    <a:pt x="149" y="125"/>
                  </a:lnTo>
                  <a:lnTo>
                    <a:pt x="183" y="113"/>
                  </a:lnTo>
                  <a:lnTo>
                    <a:pt x="183" y="111"/>
                  </a:lnTo>
                  <a:lnTo>
                    <a:pt x="183" y="106"/>
                  </a:lnTo>
                  <a:lnTo>
                    <a:pt x="182" y="103"/>
                  </a:lnTo>
                  <a:lnTo>
                    <a:pt x="182" y="100"/>
                  </a:lnTo>
                  <a:lnTo>
                    <a:pt x="182" y="96"/>
                  </a:lnTo>
                  <a:lnTo>
                    <a:pt x="182" y="94"/>
                  </a:lnTo>
                  <a:lnTo>
                    <a:pt x="182" y="89"/>
                  </a:lnTo>
                  <a:lnTo>
                    <a:pt x="181" y="85"/>
                  </a:lnTo>
                  <a:lnTo>
                    <a:pt x="181" y="81"/>
                  </a:lnTo>
                  <a:lnTo>
                    <a:pt x="180" y="79"/>
                  </a:lnTo>
                  <a:lnTo>
                    <a:pt x="180" y="75"/>
                  </a:lnTo>
                  <a:lnTo>
                    <a:pt x="178" y="72"/>
                  </a:lnTo>
                  <a:lnTo>
                    <a:pt x="176" y="70"/>
                  </a:lnTo>
                  <a:lnTo>
                    <a:pt x="175" y="67"/>
                  </a:lnTo>
                  <a:lnTo>
                    <a:pt x="170" y="65"/>
                  </a:lnTo>
                  <a:lnTo>
                    <a:pt x="164" y="65"/>
                  </a:lnTo>
                  <a:lnTo>
                    <a:pt x="158" y="66"/>
                  </a:lnTo>
                  <a:lnTo>
                    <a:pt x="153" y="67"/>
                  </a:lnTo>
                  <a:lnTo>
                    <a:pt x="148" y="70"/>
                  </a:lnTo>
                  <a:lnTo>
                    <a:pt x="144" y="72"/>
                  </a:lnTo>
                  <a:lnTo>
                    <a:pt x="141" y="74"/>
                  </a:lnTo>
                  <a:lnTo>
                    <a:pt x="141" y="75"/>
                  </a:lnTo>
                  <a:lnTo>
                    <a:pt x="139" y="74"/>
                  </a:lnTo>
                  <a:lnTo>
                    <a:pt x="139" y="72"/>
                  </a:lnTo>
                  <a:lnTo>
                    <a:pt x="139" y="70"/>
                  </a:lnTo>
                  <a:lnTo>
                    <a:pt x="138" y="67"/>
                  </a:lnTo>
                  <a:lnTo>
                    <a:pt x="137" y="64"/>
                  </a:lnTo>
                  <a:lnTo>
                    <a:pt x="137" y="60"/>
                  </a:lnTo>
                  <a:lnTo>
                    <a:pt x="136" y="55"/>
                  </a:lnTo>
                  <a:lnTo>
                    <a:pt x="136" y="50"/>
                  </a:lnTo>
                  <a:lnTo>
                    <a:pt x="133" y="45"/>
                  </a:lnTo>
                  <a:lnTo>
                    <a:pt x="131" y="40"/>
                  </a:lnTo>
                  <a:lnTo>
                    <a:pt x="128" y="35"/>
                  </a:lnTo>
                  <a:lnTo>
                    <a:pt x="127" y="30"/>
                  </a:lnTo>
                  <a:lnTo>
                    <a:pt x="124" y="25"/>
                  </a:lnTo>
                  <a:lnTo>
                    <a:pt x="122" y="21"/>
                  </a:lnTo>
                  <a:lnTo>
                    <a:pt x="118" y="16"/>
                  </a:lnTo>
                  <a:lnTo>
                    <a:pt x="114" y="13"/>
                  </a:lnTo>
                  <a:lnTo>
                    <a:pt x="110" y="10"/>
                  </a:lnTo>
                  <a:lnTo>
                    <a:pt x="107" y="7"/>
                  </a:lnTo>
                  <a:lnTo>
                    <a:pt x="102" y="5"/>
                  </a:lnTo>
                  <a:lnTo>
                    <a:pt x="98" y="3"/>
                  </a:lnTo>
                  <a:lnTo>
                    <a:pt x="93" y="1"/>
                  </a:lnTo>
                  <a:lnTo>
                    <a:pt x="90" y="1"/>
                  </a:lnTo>
                  <a:lnTo>
                    <a:pt x="85" y="1"/>
                  </a:lnTo>
                  <a:lnTo>
                    <a:pt x="82" y="1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0" y="1"/>
                  </a:lnTo>
                  <a:lnTo>
                    <a:pt x="68" y="1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46" y="11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1" name="Freeform 118"/>
            <p:cNvSpPr>
              <a:spLocks/>
            </p:cNvSpPr>
            <p:nvPr/>
          </p:nvSpPr>
          <p:spPr bwMode="auto">
            <a:xfrm>
              <a:off x="3308" y="1644"/>
              <a:ext cx="99" cy="179"/>
            </a:xfrm>
            <a:custGeom>
              <a:avLst/>
              <a:gdLst>
                <a:gd name="T0" fmla="*/ 12 w 99"/>
                <a:gd name="T1" fmla="*/ 0 h 179"/>
                <a:gd name="T2" fmla="*/ 11 w 99"/>
                <a:gd name="T3" fmla="*/ 1 h 179"/>
                <a:gd name="T4" fmla="*/ 10 w 99"/>
                <a:gd name="T5" fmla="*/ 5 h 179"/>
                <a:gd name="T6" fmla="*/ 8 w 99"/>
                <a:gd name="T7" fmla="*/ 6 h 179"/>
                <a:gd name="T8" fmla="*/ 7 w 99"/>
                <a:gd name="T9" fmla="*/ 8 h 179"/>
                <a:gd name="T10" fmla="*/ 6 w 99"/>
                <a:gd name="T11" fmla="*/ 12 h 179"/>
                <a:gd name="T12" fmla="*/ 5 w 99"/>
                <a:gd name="T13" fmla="*/ 16 h 179"/>
                <a:gd name="T14" fmla="*/ 3 w 99"/>
                <a:gd name="T15" fmla="*/ 20 h 179"/>
                <a:gd name="T16" fmla="*/ 3 w 99"/>
                <a:gd name="T17" fmla="*/ 23 h 179"/>
                <a:gd name="T18" fmla="*/ 2 w 99"/>
                <a:gd name="T19" fmla="*/ 27 h 179"/>
                <a:gd name="T20" fmla="*/ 1 w 99"/>
                <a:gd name="T21" fmla="*/ 33 h 179"/>
                <a:gd name="T22" fmla="*/ 0 w 99"/>
                <a:gd name="T23" fmla="*/ 38 h 179"/>
                <a:gd name="T24" fmla="*/ 0 w 99"/>
                <a:gd name="T25" fmla="*/ 43 h 179"/>
                <a:gd name="T26" fmla="*/ 0 w 99"/>
                <a:gd name="T27" fmla="*/ 49 h 179"/>
                <a:gd name="T28" fmla="*/ 1 w 99"/>
                <a:gd name="T29" fmla="*/ 55 h 179"/>
                <a:gd name="T30" fmla="*/ 1 w 99"/>
                <a:gd name="T31" fmla="*/ 60 h 179"/>
                <a:gd name="T32" fmla="*/ 1 w 99"/>
                <a:gd name="T33" fmla="*/ 65 h 179"/>
                <a:gd name="T34" fmla="*/ 2 w 99"/>
                <a:gd name="T35" fmla="*/ 70 h 179"/>
                <a:gd name="T36" fmla="*/ 3 w 99"/>
                <a:gd name="T37" fmla="*/ 75 h 179"/>
                <a:gd name="T38" fmla="*/ 3 w 99"/>
                <a:gd name="T39" fmla="*/ 80 h 179"/>
                <a:gd name="T40" fmla="*/ 5 w 99"/>
                <a:gd name="T41" fmla="*/ 85 h 179"/>
                <a:gd name="T42" fmla="*/ 6 w 99"/>
                <a:gd name="T43" fmla="*/ 90 h 179"/>
                <a:gd name="T44" fmla="*/ 7 w 99"/>
                <a:gd name="T45" fmla="*/ 95 h 179"/>
                <a:gd name="T46" fmla="*/ 8 w 99"/>
                <a:gd name="T47" fmla="*/ 99 h 179"/>
                <a:gd name="T48" fmla="*/ 10 w 99"/>
                <a:gd name="T49" fmla="*/ 104 h 179"/>
                <a:gd name="T50" fmla="*/ 11 w 99"/>
                <a:gd name="T51" fmla="*/ 106 h 179"/>
                <a:gd name="T52" fmla="*/ 12 w 99"/>
                <a:gd name="T53" fmla="*/ 110 h 179"/>
                <a:gd name="T54" fmla="*/ 13 w 99"/>
                <a:gd name="T55" fmla="*/ 115 h 179"/>
                <a:gd name="T56" fmla="*/ 15 w 99"/>
                <a:gd name="T57" fmla="*/ 116 h 179"/>
                <a:gd name="T58" fmla="*/ 36 w 99"/>
                <a:gd name="T59" fmla="*/ 116 h 179"/>
                <a:gd name="T60" fmla="*/ 44 w 99"/>
                <a:gd name="T61" fmla="*/ 147 h 179"/>
                <a:gd name="T62" fmla="*/ 62 w 99"/>
                <a:gd name="T63" fmla="*/ 179 h 179"/>
                <a:gd name="T64" fmla="*/ 89 w 99"/>
                <a:gd name="T65" fmla="*/ 164 h 179"/>
                <a:gd name="T66" fmla="*/ 99 w 99"/>
                <a:gd name="T67" fmla="*/ 109 h 179"/>
                <a:gd name="T68" fmla="*/ 51 w 99"/>
                <a:gd name="T69" fmla="*/ 66 h 179"/>
                <a:gd name="T70" fmla="*/ 32 w 99"/>
                <a:gd name="T71" fmla="*/ 41 h 179"/>
                <a:gd name="T72" fmla="*/ 20 w 99"/>
                <a:gd name="T73" fmla="*/ 15 h 179"/>
                <a:gd name="T74" fmla="*/ 12 w 99"/>
                <a:gd name="T75" fmla="*/ 0 h 179"/>
                <a:gd name="T76" fmla="*/ 12 w 99"/>
                <a:gd name="T77" fmla="*/ 0 h 17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9"/>
                <a:gd name="T118" fmla="*/ 0 h 179"/>
                <a:gd name="T119" fmla="*/ 99 w 99"/>
                <a:gd name="T120" fmla="*/ 179 h 17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9" h="179">
                  <a:moveTo>
                    <a:pt x="12" y="0"/>
                  </a:moveTo>
                  <a:lnTo>
                    <a:pt x="11" y="1"/>
                  </a:lnTo>
                  <a:lnTo>
                    <a:pt x="10" y="5"/>
                  </a:lnTo>
                  <a:lnTo>
                    <a:pt x="8" y="6"/>
                  </a:lnTo>
                  <a:lnTo>
                    <a:pt x="7" y="8"/>
                  </a:lnTo>
                  <a:lnTo>
                    <a:pt x="6" y="12"/>
                  </a:lnTo>
                  <a:lnTo>
                    <a:pt x="5" y="16"/>
                  </a:lnTo>
                  <a:lnTo>
                    <a:pt x="3" y="20"/>
                  </a:lnTo>
                  <a:lnTo>
                    <a:pt x="3" y="23"/>
                  </a:lnTo>
                  <a:lnTo>
                    <a:pt x="2" y="27"/>
                  </a:lnTo>
                  <a:lnTo>
                    <a:pt x="1" y="33"/>
                  </a:lnTo>
                  <a:lnTo>
                    <a:pt x="0" y="38"/>
                  </a:lnTo>
                  <a:lnTo>
                    <a:pt x="0" y="43"/>
                  </a:lnTo>
                  <a:lnTo>
                    <a:pt x="0" y="49"/>
                  </a:lnTo>
                  <a:lnTo>
                    <a:pt x="1" y="55"/>
                  </a:lnTo>
                  <a:lnTo>
                    <a:pt x="1" y="60"/>
                  </a:lnTo>
                  <a:lnTo>
                    <a:pt x="1" y="65"/>
                  </a:lnTo>
                  <a:lnTo>
                    <a:pt x="2" y="70"/>
                  </a:lnTo>
                  <a:lnTo>
                    <a:pt x="3" y="75"/>
                  </a:lnTo>
                  <a:lnTo>
                    <a:pt x="3" y="80"/>
                  </a:lnTo>
                  <a:lnTo>
                    <a:pt x="5" y="85"/>
                  </a:lnTo>
                  <a:lnTo>
                    <a:pt x="6" y="90"/>
                  </a:lnTo>
                  <a:lnTo>
                    <a:pt x="7" y="95"/>
                  </a:lnTo>
                  <a:lnTo>
                    <a:pt x="8" y="99"/>
                  </a:lnTo>
                  <a:lnTo>
                    <a:pt x="10" y="104"/>
                  </a:lnTo>
                  <a:lnTo>
                    <a:pt x="11" y="106"/>
                  </a:lnTo>
                  <a:lnTo>
                    <a:pt x="12" y="110"/>
                  </a:lnTo>
                  <a:lnTo>
                    <a:pt x="13" y="115"/>
                  </a:lnTo>
                  <a:lnTo>
                    <a:pt x="15" y="116"/>
                  </a:lnTo>
                  <a:lnTo>
                    <a:pt x="36" y="116"/>
                  </a:lnTo>
                  <a:lnTo>
                    <a:pt x="44" y="147"/>
                  </a:lnTo>
                  <a:lnTo>
                    <a:pt x="62" y="179"/>
                  </a:lnTo>
                  <a:lnTo>
                    <a:pt x="89" y="164"/>
                  </a:lnTo>
                  <a:lnTo>
                    <a:pt x="99" y="109"/>
                  </a:lnTo>
                  <a:lnTo>
                    <a:pt x="51" y="66"/>
                  </a:lnTo>
                  <a:lnTo>
                    <a:pt x="32" y="41"/>
                  </a:lnTo>
                  <a:lnTo>
                    <a:pt x="20" y="15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2" name="Freeform 119"/>
            <p:cNvSpPr>
              <a:spLocks/>
            </p:cNvSpPr>
            <p:nvPr/>
          </p:nvSpPr>
          <p:spPr bwMode="auto">
            <a:xfrm>
              <a:off x="3325" y="1677"/>
              <a:ext cx="102" cy="156"/>
            </a:xfrm>
            <a:custGeom>
              <a:avLst/>
              <a:gdLst>
                <a:gd name="T0" fmla="*/ 32 w 102"/>
                <a:gd name="T1" fmla="*/ 17 h 156"/>
                <a:gd name="T2" fmla="*/ 13 w 102"/>
                <a:gd name="T3" fmla="*/ 0 h 156"/>
                <a:gd name="T4" fmla="*/ 0 w 102"/>
                <a:gd name="T5" fmla="*/ 47 h 156"/>
                <a:gd name="T6" fmla="*/ 18 w 102"/>
                <a:gd name="T7" fmla="*/ 48 h 156"/>
                <a:gd name="T8" fmla="*/ 20 w 102"/>
                <a:gd name="T9" fmla="*/ 80 h 156"/>
                <a:gd name="T10" fmla="*/ 52 w 102"/>
                <a:gd name="T11" fmla="*/ 76 h 156"/>
                <a:gd name="T12" fmla="*/ 67 w 102"/>
                <a:gd name="T13" fmla="*/ 96 h 156"/>
                <a:gd name="T14" fmla="*/ 58 w 102"/>
                <a:gd name="T15" fmla="*/ 135 h 156"/>
                <a:gd name="T16" fmla="*/ 32 w 102"/>
                <a:gd name="T17" fmla="*/ 121 h 156"/>
                <a:gd name="T18" fmla="*/ 39 w 102"/>
                <a:gd name="T19" fmla="*/ 139 h 156"/>
                <a:gd name="T20" fmla="*/ 49 w 102"/>
                <a:gd name="T21" fmla="*/ 154 h 156"/>
                <a:gd name="T22" fmla="*/ 74 w 102"/>
                <a:gd name="T23" fmla="*/ 156 h 156"/>
                <a:gd name="T24" fmla="*/ 83 w 102"/>
                <a:gd name="T25" fmla="*/ 129 h 156"/>
                <a:gd name="T26" fmla="*/ 102 w 102"/>
                <a:gd name="T27" fmla="*/ 46 h 156"/>
                <a:gd name="T28" fmla="*/ 81 w 102"/>
                <a:gd name="T29" fmla="*/ 49 h 156"/>
                <a:gd name="T30" fmla="*/ 81 w 102"/>
                <a:gd name="T31" fmla="*/ 48 h 156"/>
                <a:gd name="T32" fmla="*/ 81 w 102"/>
                <a:gd name="T33" fmla="*/ 47 h 156"/>
                <a:gd name="T34" fmla="*/ 81 w 102"/>
                <a:gd name="T35" fmla="*/ 43 h 156"/>
                <a:gd name="T36" fmla="*/ 81 w 102"/>
                <a:gd name="T37" fmla="*/ 41 h 156"/>
                <a:gd name="T38" fmla="*/ 81 w 102"/>
                <a:gd name="T39" fmla="*/ 36 h 156"/>
                <a:gd name="T40" fmla="*/ 81 w 102"/>
                <a:gd name="T41" fmla="*/ 32 h 156"/>
                <a:gd name="T42" fmla="*/ 79 w 102"/>
                <a:gd name="T43" fmla="*/ 27 h 156"/>
                <a:gd name="T44" fmla="*/ 79 w 102"/>
                <a:gd name="T45" fmla="*/ 23 h 156"/>
                <a:gd name="T46" fmla="*/ 78 w 102"/>
                <a:gd name="T47" fmla="*/ 18 h 156"/>
                <a:gd name="T48" fmla="*/ 76 w 102"/>
                <a:gd name="T49" fmla="*/ 14 h 156"/>
                <a:gd name="T50" fmla="*/ 74 w 102"/>
                <a:gd name="T51" fmla="*/ 10 h 156"/>
                <a:gd name="T52" fmla="*/ 73 w 102"/>
                <a:gd name="T53" fmla="*/ 8 h 156"/>
                <a:gd name="T54" fmla="*/ 68 w 102"/>
                <a:gd name="T55" fmla="*/ 4 h 156"/>
                <a:gd name="T56" fmla="*/ 63 w 102"/>
                <a:gd name="T57" fmla="*/ 5 h 156"/>
                <a:gd name="T58" fmla="*/ 60 w 102"/>
                <a:gd name="T59" fmla="*/ 7 h 156"/>
                <a:gd name="T60" fmla="*/ 58 w 102"/>
                <a:gd name="T61" fmla="*/ 10 h 156"/>
                <a:gd name="T62" fmla="*/ 55 w 102"/>
                <a:gd name="T63" fmla="*/ 14 h 156"/>
                <a:gd name="T64" fmla="*/ 54 w 102"/>
                <a:gd name="T65" fmla="*/ 19 h 156"/>
                <a:gd name="T66" fmla="*/ 53 w 102"/>
                <a:gd name="T67" fmla="*/ 23 h 156"/>
                <a:gd name="T68" fmla="*/ 52 w 102"/>
                <a:gd name="T69" fmla="*/ 27 h 156"/>
                <a:gd name="T70" fmla="*/ 52 w 102"/>
                <a:gd name="T71" fmla="*/ 28 h 156"/>
                <a:gd name="T72" fmla="*/ 52 w 102"/>
                <a:gd name="T73" fmla="*/ 29 h 156"/>
                <a:gd name="T74" fmla="*/ 32 w 102"/>
                <a:gd name="T75" fmla="*/ 17 h 156"/>
                <a:gd name="T76" fmla="*/ 32 w 102"/>
                <a:gd name="T77" fmla="*/ 17 h 15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2"/>
                <a:gd name="T118" fmla="*/ 0 h 156"/>
                <a:gd name="T119" fmla="*/ 102 w 102"/>
                <a:gd name="T120" fmla="*/ 156 h 15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2" h="156">
                  <a:moveTo>
                    <a:pt x="32" y="17"/>
                  </a:moveTo>
                  <a:lnTo>
                    <a:pt x="13" y="0"/>
                  </a:lnTo>
                  <a:lnTo>
                    <a:pt x="0" y="47"/>
                  </a:lnTo>
                  <a:lnTo>
                    <a:pt x="18" y="48"/>
                  </a:lnTo>
                  <a:lnTo>
                    <a:pt x="20" y="80"/>
                  </a:lnTo>
                  <a:lnTo>
                    <a:pt x="52" y="76"/>
                  </a:lnTo>
                  <a:lnTo>
                    <a:pt x="67" y="96"/>
                  </a:lnTo>
                  <a:lnTo>
                    <a:pt x="58" y="135"/>
                  </a:lnTo>
                  <a:lnTo>
                    <a:pt x="32" y="121"/>
                  </a:lnTo>
                  <a:lnTo>
                    <a:pt x="39" y="139"/>
                  </a:lnTo>
                  <a:lnTo>
                    <a:pt x="49" y="154"/>
                  </a:lnTo>
                  <a:lnTo>
                    <a:pt x="74" y="156"/>
                  </a:lnTo>
                  <a:lnTo>
                    <a:pt x="83" y="129"/>
                  </a:lnTo>
                  <a:lnTo>
                    <a:pt x="102" y="46"/>
                  </a:lnTo>
                  <a:lnTo>
                    <a:pt x="81" y="49"/>
                  </a:lnTo>
                  <a:lnTo>
                    <a:pt x="81" y="48"/>
                  </a:lnTo>
                  <a:lnTo>
                    <a:pt x="81" y="47"/>
                  </a:lnTo>
                  <a:lnTo>
                    <a:pt x="81" y="43"/>
                  </a:lnTo>
                  <a:lnTo>
                    <a:pt x="81" y="41"/>
                  </a:lnTo>
                  <a:lnTo>
                    <a:pt x="81" y="36"/>
                  </a:lnTo>
                  <a:lnTo>
                    <a:pt x="81" y="32"/>
                  </a:lnTo>
                  <a:lnTo>
                    <a:pt x="79" y="27"/>
                  </a:lnTo>
                  <a:lnTo>
                    <a:pt x="79" y="23"/>
                  </a:lnTo>
                  <a:lnTo>
                    <a:pt x="78" y="18"/>
                  </a:lnTo>
                  <a:lnTo>
                    <a:pt x="76" y="14"/>
                  </a:lnTo>
                  <a:lnTo>
                    <a:pt x="74" y="10"/>
                  </a:lnTo>
                  <a:lnTo>
                    <a:pt x="73" y="8"/>
                  </a:lnTo>
                  <a:lnTo>
                    <a:pt x="68" y="4"/>
                  </a:lnTo>
                  <a:lnTo>
                    <a:pt x="63" y="5"/>
                  </a:lnTo>
                  <a:lnTo>
                    <a:pt x="60" y="7"/>
                  </a:lnTo>
                  <a:lnTo>
                    <a:pt x="58" y="10"/>
                  </a:lnTo>
                  <a:lnTo>
                    <a:pt x="55" y="14"/>
                  </a:lnTo>
                  <a:lnTo>
                    <a:pt x="54" y="19"/>
                  </a:lnTo>
                  <a:lnTo>
                    <a:pt x="53" y="23"/>
                  </a:lnTo>
                  <a:lnTo>
                    <a:pt x="52" y="27"/>
                  </a:lnTo>
                  <a:lnTo>
                    <a:pt x="52" y="28"/>
                  </a:lnTo>
                  <a:lnTo>
                    <a:pt x="52" y="29"/>
                  </a:lnTo>
                  <a:lnTo>
                    <a:pt x="32" y="17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3" name="Freeform 120"/>
            <p:cNvSpPr>
              <a:spLocks/>
            </p:cNvSpPr>
            <p:nvPr/>
          </p:nvSpPr>
          <p:spPr bwMode="auto">
            <a:xfrm>
              <a:off x="3497" y="1850"/>
              <a:ext cx="56" cy="41"/>
            </a:xfrm>
            <a:custGeom>
              <a:avLst/>
              <a:gdLst>
                <a:gd name="T0" fmla="*/ 0 w 56"/>
                <a:gd name="T1" fmla="*/ 0 h 41"/>
                <a:gd name="T2" fmla="*/ 52 w 56"/>
                <a:gd name="T3" fmla="*/ 8 h 41"/>
                <a:gd name="T4" fmla="*/ 56 w 56"/>
                <a:gd name="T5" fmla="*/ 41 h 41"/>
                <a:gd name="T6" fmla="*/ 0 w 56"/>
                <a:gd name="T7" fmla="*/ 0 h 41"/>
                <a:gd name="T8" fmla="*/ 0 w 56"/>
                <a:gd name="T9" fmla="*/ 0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"/>
                <a:gd name="T16" fmla="*/ 0 h 41"/>
                <a:gd name="T17" fmla="*/ 56 w 56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" h="41">
                  <a:moveTo>
                    <a:pt x="0" y="0"/>
                  </a:moveTo>
                  <a:lnTo>
                    <a:pt x="52" y="8"/>
                  </a:lnTo>
                  <a:lnTo>
                    <a:pt x="56" y="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4" name="Freeform 121"/>
            <p:cNvSpPr>
              <a:spLocks/>
            </p:cNvSpPr>
            <p:nvPr/>
          </p:nvSpPr>
          <p:spPr bwMode="auto">
            <a:xfrm>
              <a:off x="3093" y="1881"/>
              <a:ext cx="162" cy="245"/>
            </a:xfrm>
            <a:custGeom>
              <a:avLst/>
              <a:gdLst>
                <a:gd name="T0" fmla="*/ 162 w 162"/>
                <a:gd name="T1" fmla="*/ 41 h 245"/>
                <a:gd name="T2" fmla="*/ 135 w 162"/>
                <a:gd name="T3" fmla="*/ 62 h 245"/>
                <a:gd name="T4" fmla="*/ 135 w 162"/>
                <a:gd name="T5" fmla="*/ 63 h 245"/>
                <a:gd name="T6" fmla="*/ 135 w 162"/>
                <a:gd name="T7" fmla="*/ 67 h 245"/>
                <a:gd name="T8" fmla="*/ 134 w 162"/>
                <a:gd name="T9" fmla="*/ 68 h 245"/>
                <a:gd name="T10" fmla="*/ 134 w 162"/>
                <a:gd name="T11" fmla="*/ 72 h 245"/>
                <a:gd name="T12" fmla="*/ 134 w 162"/>
                <a:gd name="T13" fmla="*/ 74 h 245"/>
                <a:gd name="T14" fmla="*/ 134 w 162"/>
                <a:gd name="T15" fmla="*/ 79 h 245"/>
                <a:gd name="T16" fmla="*/ 133 w 162"/>
                <a:gd name="T17" fmla="*/ 82 h 245"/>
                <a:gd name="T18" fmla="*/ 132 w 162"/>
                <a:gd name="T19" fmla="*/ 87 h 245"/>
                <a:gd name="T20" fmla="*/ 132 w 162"/>
                <a:gd name="T21" fmla="*/ 92 h 245"/>
                <a:gd name="T22" fmla="*/ 130 w 162"/>
                <a:gd name="T23" fmla="*/ 97 h 245"/>
                <a:gd name="T24" fmla="*/ 129 w 162"/>
                <a:gd name="T25" fmla="*/ 100 h 245"/>
                <a:gd name="T26" fmla="*/ 127 w 162"/>
                <a:gd name="T27" fmla="*/ 106 h 245"/>
                <a:gd name="T28" fmla="*/ 124 w 162"/>
                <a:gd name="T29" fmla="*/ 111 h 245"/>
                <a:gd name="T30" fmla="*/ 123 w 162"/>
                <a:gd name="T31" fmla="*/ 116 h 245"/>
                <a:gd name="T32" fmla="*/ 119 w 162"/>
                <a:gd name="T33" fmla="*/ 121 h 245"/>
                <a:gd name="T34" fmla="*/ 115 w 162"/>
                <a:gd name="T35" fmla="*/ 126 h 245"/>
                <a:gd name="T36" fmla="*/ 111 w 162"/>
                <a:gd name="T37" fmla="*/ 129 h 245"/>
                <a:gd name="T38" fmla="*/ 108 w 162"/>
                <a:gd name="T39" fmla="*/ 134 h 245"/>
                <a:gd name="T40" fmla="*/ 103 w 162"/>
                <a:gd name="T41" fmla="*/ 138 h 245"/>
                <a:gd name="T42" fmla="*/ 99 w 162"/>
                <a:gd name="T43" fmla="*/ 143 h 245"/>
                <a:gd name="T44" fmla="*/ 95 w 162"/>
                <a:gd name="T45" fmla="*/ 147 h 245"/>
                <a:gd name="T46" fmla="*/ 91 w 162"/>
                <a:gd name="T47" fmla="*/ 151 h 245"/>
                <a:gd name="T48" fmla="*/ 88 w 162"/>
                <a:gd name="T49" fmla="*/ 153 h 245"/>
                <a:gd name="T50" fmla="*/ 84 w 162"/>
                <a:gd name="T51" fmla="*/ 156 h 245"/>
                <a:gd name="T52" fmla="*/ 80 w 162"/>
                <a:gd name="T53" fmla="*/ 158 h 245"/>
                <a:gd name="T54" fmla="*/ 79 w 162"/>
                <a:gd name="T55" fmla="*/ 161 h 245"/>
                <a:gd name="T56" fmla="*/ 75 w 162"/>
                <a:gd name="T57" fmla="*/ 165 h 245"/>
                <a:gd name="T58" fmla="*/ 74 w 162"/>
                <a:gd name="T59" fmla="*/ 166 h 245"/>
                <a:gd name="T60" fmla="*/ 66 w 162"/>
                <a:gd name="T61" fmla="*/ 207 h 245"/>
                <a:gd name="T62" fmla="*/ 57 w 162"/>
                <a:gd name="T63" fmla="*/ 214 h 245"/>
                <a:gd name="T64" fmla="*/ 54 w 162"/>
                <a:gd name="T65" fmla="*/ 196 h 245"/>
                <a:gd name="T66" fmla="*/ 8 w 162"/>
                <a:gd name="T67" fmla="*/ 245 h 245"/>
                <a:gd name="T68" fmla="*/ 8 w 162"/>
                <a:gd name="T69" fmla="*/ 230 h 245"/>
                <a:gd name="T70" fmla="*/ 0 w 162"/>
                <a:gd name="T71" fmla="*/ 195 h 245"/>
                <a:gd name="T72" fmla="*/ 47 w 162"/>
                <a:gd name="T73" fmla="*/ 160 h 245"/>
                <a:gd name="T74" fmla="*/ 104 w 162"/>
                <a:gd name="T75" fmla="*/ 53 h 245"/>
                <a:gd name="T76" fmla="*/ 138 w 162"/>
                <a:gd name="T77" fmla="*/ 0 h 245"/>
                <a:gd name="T78" fmla="*/ 149 w 162"/>
                <a:gd name="T79" fmla="*/ 10 h 245"/>
                <a:gd name="T80" fmla="*/ 162 w 162"/>
                <a:gd name="T81" fmla="*/ 41 h 245"/>
                <a:gd name="T82" fmla="*/ 162 w 162"/>
                <a:gd name="T83" fmla="*/ 41 h 24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62"/>
                <a:gd name="T127" fmla="*/ 0 h 245"/>
                <a:gd name="T128" fmla="*/ 162 w 162"/>
                <a:gd name="T129" fmla="*/ 245 h 24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62" h="245">
                  <a:moveTo>
                    <a:pt x="162" y="41"/>
                  </a:moveTo>
                  <a:lnTo>
                    <a:pt x="135" y="62"/>
                  </a:lnTo>
                  <a:lnTo>
                    <a:pt x="135" y="63"/>
                  </a:lnTo>
                  <a:lnTo>
                    <a:pt x="135" y="67"/>
                  </a:lnTo>
                  <a:lnTo>
                    <a:pt x="134" y="68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9"/>
                  </a:lnTo>
                  <a:lnTo>
                    <a:pt x="133" y="82"/>
                  </a:lnTo>
                  <a:lnTo>
                    <a:pt x="132" y="87"/>
                  </a:lnTo>
                  <a:lnTo>
                    <a:pt x="132" y="92"/>
                  </a:lnTo>
                  <a:lnTo>
                    <a:pt x="130" y="97"/>
                  </a:lnTo>
                  <a:lnTo>
                    <a:pt x="129" y="100"/>
                  </a:lnTo>
                  <a:lnTo>
                    <a:pt x="127" y="106"/>
                  </a:lnTo>
                  <a:lnTo>
                    <a:pt x="124" y="111"/>
                  </a:lnTo>
                  <a:lnTo>
                    <a:pt x="123" y="116"/>
                  </a:lnTo>
                  <a:lnTo>
                    <a:pt x="119" y="121"/>
                  </a:lnTo>
                  <a:lnTo>
                    <a:pt x="115" y="126"/>
                  </a:lnTo>
                  <a:lnTo>
                    <a:pt x="111" y="129"/>
                  </a:lnTo>
                  <a:lnTo>
                    <a:pt x="108" y="134"/>
                  </a:lnTo>
                  <a:lnTo>
                    <a:pt x="103" y="138"/>
                  </a:lnTo>
                  <a:lnTo>
                    <a:pt x="99" y="143"/>
                  </a:lnTo>
                  <a:lnTo>
                    <a:pt x="95" y="147"/>
                  </a:lnTo>
                  <a:lnTo>
                    <a:pt x="91" y="151"/>
                  </a:lnTo>
                  <a:lnTo>
                    <a:pt x="88" y="153"/>
                  </a:lnTo>
                  <a:lnTo>
                    <a:pt x="84" y="156"/>
                  </a:lnTo>
                  <a:lnTo>
                    <a:pt x="80" y="158"/>
                  </a:lnTo>
                  <a:lnTo>
                    <a:pt x="79" y="161"/>
                  </a:lnTo>
                  <a:lnTo>
                    <a:pt x="75" y="165"/>
                  </a:lnTo>
                  <a:lnTo>
                    <a:pt x="74" y="166"/>
                  </a:lnTo>
                  <a:lnTo>
                    <a:pt x="66" y="207"/>
                  </a:lnTo>
                  <a:lnTo>
                    <a:pt x="57" y="214"/>
                  </a:lnTo>
                  <a:lnTo>
                    <a:pt x="54" y="196"/>
                  </a:lnTo>
                  <a:lnTo>
                    <a:pt x="8" y="245"/>
                  </a:lnTo>
                  <a:lnTo>
                    <a:pt x="8" y="230"/>
                  </a:lnTo>
                  <a:lnTo>
                    <a:pt x="0" y="195"/>
                  </a:lnTo>
                  <a:lnTo>
                    <a:pt x="47" y="160"/>
                  </a:lnTo>
                  <a:lnTo>
                    <a:pt x="104" y="53"/>
                  </a:lnTo>
                  <a:lnTo>
                    <a:pt x="138" y="0"/>
                  </a:lnTo>
                  <a:lnTo>
                    <a:pt x="149" y="10"/>
                  </a:lnTo>
                  <a:lnTo>
                    <a:pt x="162" y="41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5" name="Freeform 122"/>
            <p:cNvSpPr>
              <a:spLocks/>
            </p:cNvSpPr>
            <p:nvPr/>
          </p:nvSpPr>
          <p:spPr bwMode="auto">
            <a:xfrm>
              <a:off x="3558" y="1793"/>
              <a:ext cx="134" cy="183"/>
            </a:xfrm>
            <a:custGeom>
              <a:avLst/>
              <a:gdLst>
                <a:gd name="T0" fmla="*/ 15 w 134"/>
                <a:gd name="T1" fmla="*/ 0 h 183"/>
                <a:gd name="T2" fmla="*/ 16 w 134"/>
                <a:gd name="T3" fmla="*/ 0 h 183"/>
                <a:gd name="T4" fmla="*/ 20 w 134"/>
                <a:gd name="T5" fmla="*/ 1 h 183"/>
                <a:gd name="T6" fmla="*/ 22 w 134"/>
                <a:gd name="T7" fmla="*/ 3 h 183"/>
                <a:gd name="T8" fmla="*/ 26 w 134"/>
                <a:gd name="T9" fmla="*/ 4 h 183"/>
                <a:gd name="T10" fmla="*/ 29 w 134"/>
                <a:gd name="T11" fmla="*/ 6 h 183"/>
                <a:gd name="T12" fmla="*/ 34 w 134"/>
                <a:gd name="T13" fmla="*/ 9 h 183"/>
                <a:gd name="T14" fmla="*/ 37 w 134"/>
                <a:gd name="T15" fmla="*/ 11 h 183"/>
                <a:gd name="T16" fmla="*/ 41 w 134"/>
                <a:gd name="T17" fmla="*/ 14 h 183"/>
                <a:gd name="T18" fmla="*/ 45 w 134"/>
                <a:gd name="T19" fmla="*/ 18 h 183"/>
                <a:gd name="T20" fmla="*/ 50 w 134"/>
                <a:gd name="T21" fmla="*/ 23 h 183"/>
                <a:gd name="T22" fmla="*/ 54 w 134"/>
                <a:gd name="T23" fmla="*/ 26 h 183"/>
                <a:gd name="T24" fmla="*/ 57 w 134"/>
                <a:gd name="T25" fmla="*/ 31 h 183"/>
                <a:gd name="T26" fmla="*/ 61 w 134"/>
                <a:gd name="T27" fmla="*/ 36 h 183"/>
                <a:gd name="T28" fmla="*/ 66 w 134"/>
                <a:gd name="T29" fmla="*/ 44 h 183"/>
                <a:gd name="T30" fmla="*/ 67 w 134"/>
                <a:gd name="T31" fmla="*/ 47 h 183"/>
                <a:gd name="T32" fmla="*/ 69 w 134"/>
                <a:gd name="T33" fmla="*/ 49 h 183"/>
                <a:gd name="T34" fmla="*/ 71 w 134"/>
                <a:gd name="T35" fmla="*/ 53 h 183"/>
                <a:gd name="T36" fmla="*/ 73 w 134"/>
                <a:gd name="T37" fmla="*/ 57 h 183"/>
                <a:gd name="T38" fmla="*/ 74 w 134"/>
                <a:gd name="T39" fmla="*/ 60 h 183"/>
                <a:gd name="T40" fmla="*/ 75 w 134"/>
                <a:gd name="T41" fmla="*/ 64 h 183"/>
                <a:gd name="T42" fmla="*/ 76 w 134"/>
                <a:gd name="T43" fmla="*/ 68 h 183"/>
                <a:gd name="T44" fmla="*/ 78 w 134"/>
                <a:gd name="T45" fmla="*/ 72 h 183"/>
                <a:gd name="T46" fmla="*/ 79 w 134"/>
                <a:gd name="T47" fmla="*/ 75 h 183"/>
                <a:gd name="T48" fmla="*/ 80 w 134"/>
                <a:gd name="T49" fmla="*/ 79 h 183"/>
                <a:gd name="T50" fmla="*/ 81 w 134"/>
                <a:gd name="T51" fmla="*/ 83 h 183"/>
                <a:gd name="T52" fmla="*/ 83 w 134"/>
                <a:gd name="T53" fmla="*/ 87 h 183"/>
                <a:gd name="T54" fmla="*/ 83 w 134"/>
                <a:gd name="T55" fmla="*/ 90 h 183"/>
                <a:gd name="T56" fmla="*/ 84 w 134"/>
                <a:gd name="T57" fmla="*/ 94 h 183"/>
                <a:gd name="T58" fmla="*/ 85 w 134"/>
                <a:gd name="T59" fmla="*/ 98 h 183"/>
                <a:gd name="T60" fmla="*/ 86 w 134"/>
                <a:gd name="T61" fmla="*/ 103 h 183"/>
                <a:gd name="T62" fmla="*/ 88 w 134"/>
                <a:gd name="T63" fmla="*/ 108 h 183"/>
                <a:gd name="T64" fmla="*/ 90 w 134"/>
                <a:gd name="T65" fmla="*/ 114 h 183"/>
                <a:gd name="T66" fmla="*/ 91 w 134"/>
                <a:gd name="T67" fmla="*/ 121 h 183"/>
                <a:gd name="T68" fmla="*/ 93 w 134"/>
                <a:gd name="T69" fmla="*/ 126 h 183"/>
                <a:gd name="T70" fmla="*/ 93 w 134"/>
                <a:gd name="T71" fmla="*/ 129 h 183"/>
                <a:gd name="T72" fmla="*/ 94 w 134"/>
                <a:gd name="T73" fmla="*/ 133 h 183"/>
                <a:gd name="T74" fmla="*/ 94 w 134"/>
                <a:gd name="T75" fmla="*/ 134 h 183"/>
                <a:gd name="T76" fmla="*/ 94 w 134"/>
                <a:gd name="T77" fmla="*/ 136 h 183"/>
                <a:gd name="T78" fmla="*/ 125 w 134"/>
                <a:gd name="T79" fmla="*/ 136 h 183"/>
                <a:gd name="T80" fmla="*/ 134 w 134"/>
                <a:gd name="T81" fmla="*/ 161 h 183"/>
                <a:gd name="T82" fmla="*/ 119 w 134"/>
                <a:gd name="T83" fmla="*/ 173 h 183"/>
                <a:gd name="T84" fmla="*/ 104 w 134"/>
                <a:gd name="T85" fmla="*/ 167 h 183"/>
                <a:gd name="T86" fmla="*/ 95 w 134"/>
                <a:gd name="T87" fmla="*/ 183 h 183"/>
                <a:gd name="T88" fmla="*/ 80 w 134"/>
                <a:gd name="T89" fmla="*/ 171 h 183"/>
                <a:gd name="T90" fmla="*/ 80 w 134"/>
                <a:gd name="T91" fmla="*/ 141 h 183"/>
                <a:gd name="T92" fmla="*/ 0 w 134"/>
                <a:gd name="T93" fmla="*/ 59 h 183"/>
                <a:gd name="T94" fmla="*/ 15 w 134"/>
                <a:gd name="T95" fmla="*/ 0 h 183"/>
                <a:gd name="T96" fmla="*/ 15 w 134"/>
                <a:gd name="T97" fmla="*/ 0 h 18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4"/>
                <a:gd name="T148" fmla="*/ 0 h 183"/>
                <a:gd name="T149" fmla="*/ 134 w 134"/>
                <a:gd name="T150" fmla="*/ 183 h 18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4" h="183">
                  <a:moveTo>
                    <a:pt x="15" y="0"/>
                  </a:moveTo>
                  <a:lnTo>
                    <a:pt x="16" y="0"/>
                  </a:lnTo>
                  <a:lnTo>
                    <a:pt x="20" y="1"/>
                  </a:lnTo>
                  <a:lnTo>
                    <a:pt x="22" y="3"/>
                  </a:lnTo>
                  <a:lnTo>
                    <a:pt x="26" y="4"/>
                  </a:lnTo>
                  <a:lnTo>
                    <a:pt x="29" y="6"/>
                  </a:lnTo>
                  <a:lnTo>
                    <a:pt x="34" y="9"/>
                  </a:lnTo>
                  <a:lnTo>
                    <a:pt x="37" y="11"/>
                  </a:lnTo>
                  <a:lnTo>
                    <a:pt x="41" y="14"/>
                  </a:lnTo>
                  <a:lnTo>
                    <a:pt x="45" y="18"/>
                  </a:lnTo>
                  <a:lnTo>
                    <a:pt x="50" y="23"/>
                  </a:lnTo>
                  <a:lnTo>
                    <a:pt x="54" y="26"/>
                  </a:lnTo>
                  <a:lnTo>
                    <a:pt x="57" y="31"/>
                  </a:lnTo>
                  <a:lnTo>
                    <a:pt x="61" y="36"/>
                  </a:lnTo>
                  <a:lnTo>
                    <a:pt x="66" y="44"/>
                  </a:lnTo>
                  <a:lnTo>
                    <a:pt x="67" y="47"/>
                  </a:lnTo>
                  <a:lnTo>
                    <a:pt x="69" y="49"/>
                  </a:lnTo>
                  <a:lnTo>
                    <a:pt x="71" y="53"/>
                  </a:lnTo>
                  <a:lnTo>
                    <a:pt x="73" y="57"/>
                  </a:lnTo>
                  <a:lnTo>
                    <a:pt x="74" y="60"/>
                  </a:lnTo>
                  <a:lnTo>
                    <a:pt x="75" y="64"/>
                  </a:lnTo>
                  <a:lnTo>
                    <a:pt x="76" y="68"/>
                  </a:lnTo>
                  <a:lnTo>
                    <a:pt x="78" y="72"/>
                  </a:lnTo>
                  <a:lnTo>
                    <a:pt x="79" y="75"/>
                  </a:lnTo>
                  <a:lnTo>
                    <a:pt x="80" y="79"/>
                  </a:lnTo>
                  <a:lnTo>
                    <a:pt x="81" y="83"/>
                  </a:lnTo>
                  <a:lnTo>
                    <a:pt x="83" y="87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5" y="98"/>
                  </a:lnTo>
                  <a:lnTo>
                    <a:pt x="86" y="103"/>
                  </a:lnTo>
                  <a:lnTo>
                    <a:pt x="88" y="108"/>
                  </a:lnTo>
                  <a:lnTo>
                    <a:pt x="90" y="114"/>
                  </a:lnTo>
                  <a:lnTo>
                    <a:pt x="91" y="121"/>
                  </a:lnTo>
                  <a:lnTo>
                    <a:pt x="93" y="126"/>
                  </a:lnTo>
                  <a:lnTo>
                    <a:pt x="93" y="129"/>
                  </a:lnTo>
                  <a:lnTo>
                    <a:pt x="94" y="133"/>
                  </a:lnTo>
                  <a:lnTo>
                    <a:pt x="94" y="134"/>
                  </a:lnTo>
                  <a:lnTo>
                    <a:pt x="94" y="136"/>
                  </a:lnTo>
                  <a:lnTo>
                    <a:pt x="125" y="136"/>
                  </a:lnTo>
                  <a:lnTo>
                    <a:pt x="134" y="161"/>
                  </a:lnTo>
                  <a:lnTo>
                    <a:pt x="119" y="173"/>
                  </a:lnTo>
                  <a:lnTo>
                    <a:pt x="104" y="167"/>
                  </a:lnTo>
                  <a:lnTo>
                    <a:pt x="95" y="183"/>
                  </a:lnTo>
                  <a:lnTo>
                    <a:pt x="80" y="171"/>
                  </a:lnTo>
                  <a:lnTo>
                    <a:pt x="80" y="141"/>
                  </a:lnTo>
                  <a:lnTo>
                    <a:pt x="0" y="59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6" name="Freeform 123"/>
            <p:cNvSpPr>
              <a:spLocks/>
            </p:cNvSpPr>
            <p:nvPr/>
          </p:nvSpPr>
          <p:spPr bwMode="auto">
            <a:xfrm>
              <a:off x="3282" y="1914"/>
              <a:ext cx="93" cy="74"/>
            </a:xfrm>
            <a:custGeom>
              <a:avLst/>
              <a:gdLst>
                <a:gd name="T0" fmla="*/ 70 w 93"/>
                <a:gd name="T1" fmla="*/ 0 h 74"/>
                <a:gd name="T2" fmla="*/ 93 w 93"/>
                <a:gd name="T3" fmla="*/ 26 h 74"/>
                <a:gd name="T4" fmla="*/ 71 w 93"/>
                <a:gd name="T5" fmla="*/ 31 h 74"/>
                <a:gd name="T6" fmla="*/ 81 w 93"/>
                <a:gd name="T7" fmla="*/ 51 h 74"/>
                <a:gd name="T8" fmla="*/ 51 w 93"/>
                <a:gd name="T9" fmla="*/ 51 h 74"/>
                <a:gd name="T10" fmla="*/ 53 w 93"/>
                <a:gd name="T11" fmla="*/ 70 h 74"/>
                <a:gd name="T12" fmla="*/ 0 w 93"/>
                <a:gd name="T13" fmla="*/ 74 h 74"/>
                <a:gd name="T14" fmla="*/ 33 w 93"/>
                <a:gd name="T15" fmla="*/ 34 h 74"/>
                <a:gd name="T16" fmla="*/ 70 w 93"/>
                <a:gd name="T17" fmla="*/ 0 h 74"/>
                <a:gd name="T18" fmla="*/ 70 w 93"/>
                <a:gd name="T19" fmla="*/ 0 h 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3"/>
                <a:gd name="T31" fmla="*/ 0 h 74"/>
                <a:gd name="T32" fmla="*/ 93 w 93"/>
                <a:gd name="T33" fmla="*/ 74 h 7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3" h="74">
                  <a:moveTo>
                    <a:pt x="70" y="0"/>
                  </a:moveTo>
                  <a:lnTo>
                    <a:pt x="93" y="26"/>
                  </a:lnTo>
                  <a:lnTo>
                    <a:pt x="71" y="31"/>
                  </a:lnTo>
                  <a:lnTo>
                    <a:pt x="81" y="51"/>
                  </a:lnTo>
                  <a:lnTo>
                    <a:pt x="51" y="51"/>
                  </a:lnTo>
                  <a:lnTo>
                    <a:pt x="53" y="70"/>
                  </a:lnTo>
                  <a:lnTo>
                    <a:pt x="0" y="74"/>
                  </a:lnTo>
                  <a:lnTo>
                    <a:pt x="33" y="3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CA6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7" name="Freeform 124"/>
            <p:cNvSpPr>
              <a:spLocks/>
            </p:cNvSpPr>
            <p:nvPr/>
          </p:nvSpPr>
          <p:spPr bwMode="auto">
            <a:xfrm>
              <a:off x="3378" y="1945"/>
              <a:ext cx="163" cy="85"/>
            </a:xfrm>
            <a:custGeom>
              <a:avLst/>
              <a:gdLst>
                <a:gd name="T0" fmla="*/ 77 w 163"/>
                <a:gd name="T1" fmla="*/ 45 h 85"/>
                <a:gd name="T2" fmla="*/ 88 w 163"/>
                <a:gd name="T3" fmla="*/ 24 h 85"/>
                <a:gd name="T4" fmla="*/ 44 w 163"/>
                <a:gd name="T5" fmla="*/ 1 h 85"/>
                <a:gd name="T6" fmla="*/ 51 w 163"/>
                <a:gd name="T7" fmla="*/ 3 h 85"/>
                <a:gd name="T8" fmla="*/ 63 w 163"/>
                <a:gd name="T9" fmla="*/ 4 h 85"/>
                <a:gd name="T10" fmla="*/ 70 w 163"/>
                <a:gd name="T11" fmla="*/ 5 h 85"/>
                <a:gd name="T12" fmla="*/ 78 w 163"/>
                <a:gd name="T13" fmla="*/ 5 h 85"/>
                <a:gd name="T14" fmla="*/ 87 w 163"/>
                <a:gd name="T15" fmla="*/ 4 h 85"/>
                <a:gd name="T16" fmla="*/ 94 w 163"/>
                <a:gd name="T17" fmla="*/ 4 h 85"/>
                <a:gd name="T18" fmla="*/ 100 w 163"/>
                <a:gd name="T19" fmla="*/ 3 h 85"/>
                <a:gd name="T20" fmla="*/ 108 w 163"/>
                <a:gd name="T21" fmla="*/ 1 h 85"/>
                <a:gd name="T22" fmla="*/ 117 w 163"/>
                <a:gd name="T23" fmla="*/ 0 h 85"/>
                <a:gd name="T24" fmla="*/ 119 w 163"/>
                <a:gd name="T25" fmla="*/ 0 h 85"/>
                <a:gd name="T26" fmla="*/ 121 w 163"/>
                <a:gd name="T27" fmla="*/ 4 h 85"/>
                <a:gd name="T28" fmla="*/ 123 w 163"/>
                <a:gd name="T29" fmla="*/ 13 h 85"/>
                <a:gd name="T30" fmla="*/ 124 w 163"/>
                <a:gd name="T31" fmla="*/ 19 h 85"/>
                <a:gd name="T32" fmla="*/ 128 w 163"/>
                <a:gd name="T33" fmla="*/ 26 h 85"/>
                <a:gd name="T34" fmla="*/ 131 w 163"/>
                <a:gd name="T35" fmla="*/ 34 h 85"/>
                <a:gd name="T36" fmla="*/ 134 w 163"/>
                <a:gd name="T37" fmla="*/ 43 h 85"/>
                <a:gd name="T38" fmla="*/ 139 w 163"/>
                <a:gd name="T39" fmla="*/ 50 h 85"/>
                <a:gd name="T40" fmla="*/ 144 w 163"/>
                <a:gd name="T41" fmla="*/ 58 h 85"/>
                <a:gd name="T42" fmla="*/ 149 w 163"/>
                <a:gd name="T43" fmla="*/ 64 h 85"/>
                <a:gd name="T44" fmla="*/ 153 w 163"/>
                <a:gd name="T45" fmla="*/ 72 h 85"/>
                <a:gd name="T46" fmla="*/ 161 w 163"/>
                <a:gd name="T47" fmla="*/ 82 h 85"/>
                <a:gd name="T48" fmla="*/ 162 w 163"/>
                <a:gd name="T49" fmla="*/ 84 h 85"/>
                <a:gd name="T50" fmla="*/ 151 w 163"/>
                <a:gd name="T51" fmla="*/ 79 h 85"/>
                <a:gd name="T52" fmla="*/ 143 w 163"/>
                <a:gd name="T53" fmla="*/ 77 h 85"/>
                <a:gd name="T54" fmla="*/ 133 w 163"/>
                <a:gd name="T55" fmla="*/ 74 h 85"/>
                <a:gd name="T56" fmla="*/ 124 w 163"/>
                <a:gd name="T57" fmla="*/ 72 h 85"/>
                <a:gd name="T58" fmla="*/ 117 w 163"/>
                <a:gd name="T59" fmla="*/ 70 h 85"/>
                <a:gd name="T60" fmla="*/ 108 w 163"/>
                <a:gd name="T61" fmla="*/ 68 h 85"/>
                <a:gd name="T62" fmla="*/ 99 w 163"/>
                <a:gd name="T63" fmla="*/ 65 h 85"/>
                <a:gd name="T64" fmla="*/ 90 w 163"/>
                <a:gd name="T65" fmla="*/ 63 h 85"/>
                <a:gd name="T66" fmla="*/ 80 w 163"/>
                <a:gd name="T67" fmla="*/ 62 h 85"/>
                <a:gd name="T68" fmla="*/ 72 w 163"/>
                <a:gd name="T69" fmla="*/ 59 h 85"/>
                <a:gd name="T70" fmla="*/ 61 w 163"/>
                <a:gd name="T71" fmla="*/ 57 h 85"/>
                <a:gd name="T72" fmla="*/ 53 w 163"/>
                <a:gd name="T73" fmla="*/ 54 h 85"/>
                <a:gd name="T74" fmla="*/ 44 w 163"/>
                <a:gd name="T75" fmla="*/ 52 h 85"/>
                <a:gd name="T76" fmla="*/ 35 w 163"/>
                <a:gd name="T77" fmla="*/ 49 h 85"/>
                <a:gd name="T78" fmla="*/ 28 w 163"/>
                <a:gd name="T79" fmla="*/ 47 h 85"/>
                <a:gd name="T80" fmla="*/ 20 w 163"/>
                <a:gd name="T81" fmla="*/ 45 h 85"/>
                <a:gd name="T82" fmla="*/ 11 w 163"/>
                <a:gd name="T83" fmla="*/ 43 h 85"/>
                <a:gd name="T84" fmla="*/ 0 w 163"/>
                <a:gd name="T85" fmla="*/ 40 h 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3"/>
                <a:gd name="T130" fmla="*/ 0 h 85"/>
                <a:gd name="T131" fmla="*/ 163 w 163"/>
                <a:gd name="T132" fmla="*/ 85 h 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3" h="85">
                  <a:moveTo>
                    <a:pt x="0" y="40"/>
                  </a:moveTo>
                  <a:lnTo>
                    <a:pt x="77" y="45"/>
                  </a:lnTo>
                  <a:lnTo>
                    <a:pt x="26" y="20"/>
                  </a:lnTo>
                  <a:lnTo>
                    <a:pt x="88" y="24"/>
                  </a:lnTo>
                  <a:lnTo>
                    <a:pt x="41" y="1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51" y="3"/>
                  </a:lnTo>
                  <a:lnTo>
                    <a:pt x="56" y="4"/>
                  </a:lnTo>
                  <a:lnTo>
                    <a:pt x="63" y="4"/>
                  </a:lnTo>
                  <a:lnTo>
                    <a:pt x="67" y="4"/>
                  </a:lnTo>
                  <a:lnTo>
                    <a:pt x="70" y="5"/>
                  </a:lnTo>
                  <a:lnTo>
                    <a:pt x="74" y="5"/>
                  </a:lnTo>
                  <a:lnTo>
                    <a:pt x="78" y="5"/>
                  </a:lnTo>
                  <a:lnTo>
                    <a:pt x="82" y="5"/>
                  </a:lnTo>
                  <a:lnTo>
                    <a:pt x="87" y="4"/>
                  </a:lnTo>
                  <a:lnTo>
                    <a:pt x="90" y="4"/>
                  </a:lnTo>
                  <a:lnTo>
                    <a:pt x="94" y="4"/>
                  </a:lnTo>
                  <a:lnTo>
                    <a:pt x="97" y="3"/>
                  </a:lnTo>
                  <a:lnTo>
                    <a:pt x="100" y="3"/>
                  </a:lnTo>
                  <a:lnTo>
                    <a:pt x="104" y="1"/>
                  </a:lnTo>
                  <a:lnTo>
                    <a:pt x="108" y="1"/>
                  </a:lnTo>
                  <a:lnTo>
                    <a:pt x="112" y="0"/>
                  </a:lnTo>
                  <a:lnTo>
                    <a:pt x="117" y="0"/>
                  </a:lnTo>
                  <a:lnTo>
                    <a:pt x="119" y="0"/>
                  </a:lnTo>
                  <a:lnTo>
                    <a:pt x="121" y="4"/>
                  </a:lnTo>
                  <a:lnTo>
                    <a:pt x="121" y="6"/>
                  </a:lnTo>
                  <a:lnTo>
                    <a:pt x="123" y="13"/>
                  </a:lnTo>
                  <a:lnTo>
                    <a:pt x="123" y="16"/>
                  </a:lnTo>
                  <a:lnTo>
                    <a:pt x="124" y="19"/>
                  </a:lnTo>
                  <a:lnTo>
                    <a:pt x="126" y="23"/>
                  </a:lnTo>
                  <a:lnTo>
                    <a:pt x="128" y="26"/>
                  </a:lnTo>
                  <a:lnTo>
                    <a:pt x="129" y="30"/>
                  </a:lnTo>
                  <a:lnTo>
                    <a:pt x="131" y="34"/>
                  </a:lnTo>
                  <a:lnTo>
                    <a:pt x="132" y="39"/>
                  </a:lnTo>
                  <a:lnTo>
                    <a:pt x="134" y="43"/>
                  </a:lnTo>
                  <a:lnTo>
                    <a:pt x="137" y="47"/>
                  </a:lnTo>
                  <a:lnTo>
                    <a:pt x="139" y="50"/>
                  </a:lnTo>
                  <a:lnTo>
                    <a:pt x="141" y="53"/>
                  </a:lnTo>
                  <a:lnTo>
                    <a:pt x="144" y="58"/>
                  </a:lnTo>
                  <a:lnTo>
                    <a:pt x="146" y="60"/>
                  </a:lnTo>
                  <a:lnTo>
                    <a:pt x="149" y="64"/>
                  </a:lnTo>
                  <a:lnTo>
                    <a:pt x="151" y="68"/>
                  </a:lnTo>
                  <a:lnTo>
                    <a:pt x="153" y="72"/>
                  </a:lnTo>
                  <a:lnTo>
                    <a:pt x="157" y="77"/>
                  </a:lnTo>
                  <a:lnTo>
                    <a:pt x="161" y="82"/>
                  </a:lnTo>
                  <a:lnTo>
                    <a:pt x="163" y="85"/>
                  </a:lnTo>
                  <a:lnTo>
                    <a:pt x="162" y="84"/>
                  </a:lnTo>
                  <a:lnTo>
                    <a:pt x="154" y="80"/>
                  </a:lnTo>
                  <a:lnTo>
                    <a:pt x="151" y="79"/>
                  </a:lnTo>
                  <a:lnTo>
                    <a:pt x="147" y="78"/>
                  </a:lnTo>
                  <a:lnTo>
                    <a:pt x="143" y="77"/>
                  </a:lnTo>
                  <a:lnTo>
                    <a:pt x="139" y="75"/>
                  </a:lnTo>
                  <a:lnTo>
                    <a:pt x="133" y="74"/>
                  </a:lnTo>
                  <a:lnTo>
                    <a:pt x="128" y="73"/>
                  </a:lnTo>
                  <a:lnTo>
                    <a:pt x="124" y="72"/>
                  </a:lnTo>
                  <a:lnTo>
                    <a:pt x="121" y="70"/>
                  </a:lnTo>
                  <a:lnTo>
                    <a:pt x="117" y="70"/>
                  </a:lnTo>
                  <a:lnTo>
                    <a:pt x="113" y="69"/>
                  </a:lnTo>
                  <a:lnTo>
                    <a:pt x="108" y="68"/>
                  </a:lnTo>
                  <a:lnTo>
                    <a:pt x="104" y="67"/>
                  </a:lnTo>
                  <a:lnTo>
                    <a:pt x="99" y="65"/>
                  </a:lnTo>
                  <a:lnTo>
                    <a:pt x="95" y="64"/>
                  </a:lnTo>
                  <a:lnTo>
                    <a:pt x="90" y="63"/>
                  </a:lnTo>
                  <a:lnTo>
                    <a:pt x="87" y="63"/>
                  </a:lnTo>
                  <a:lnTo>
                    <a:pt x="80" y="62"/>
                  </a:lnTo>
                  <a:lnTo>
                    <a:pt x="77" y="60"/>
                  </a:lnTo>
                  <a:lnTo>
                    <a:pt x="72" y="59"/>
                  </a:lnTo>
                  <a:lnTo>
                    <a:pt x="67" y="58"/>
                  </a:lnTo>
                  <a:lnTo>
                    <a:pt x="61" y="57"/>
                  </a:lnTo>
                  <a:lnTo>
                    <a:pt x="58" y="55"/>
                  </a:lnTo>
                  <a:lnTo>
                    <a:pt x="53" y="54"/>
                  </a:lnTo>
                  <a:lnTo>
                    <a:pt x="48" y="53"/>
                  </a:lnTo>
                  <a:lnTo>
                    <a:pt x="44" y="52"/>
                  </a:lnTo>
                  <a:lnTo>
                    <a:pt x="40" y="52"/>
                  </a:lnTo>
                  <a:lnTo>
                    <a:pt x="35" y="49"/>
                  </a:lnTo>
                  <a:lnTo>
                    <a:pt x="31" y="49"/>
                  </a:lnTo>
                  <a:lnTo>
                    <a:pt x="28" y="47"/>
                  </a:lnTo>
                  <a:lnTo>
                    <a:pt x="24" y="47"/>
                  </a:lnTo>
                  <a:lnTo>
                    <a:pt x="20" y="45"/>
                  </a:lnTo>
                  <a:lnTo>
                    <a:pt x="16" y="44"/>
                  </a:lnTo>
                  <a:lnTo>
                    <a:pt x="11" y="43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9454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8" name="Freeform 125"/>
            <p:cNvSpPr>
              <a:spLocks/>
            </p:cNvSpPr>
            <p:nvPr/>
          </p:nvSpPr>
          <p:spPr bwMode="auto">
            <a:xfrm>
              <a:off x="3274" y="1997"/>
              <a:ext cx="49" cy="178"/>
            </a:xfrm>
            <a:custGeom>
              <a:avLst/>
              <a:gdLst>
                <a:gd name="T0" fmla="*/ 32 w 49"/>
                <a:gd name="T1" fmla="*/ 12 h 178"/>
                <a:gd name="T2" fmla="*/ 16 w 49"/>
                <a:gd name="T3" fmla="*/ 39 h 178"/>
                <a:gd name="T4" fmla="*/ 20 w 49"/>
                <a:gd name="T5" fmla="*/ 45 h 178"/>
                <a:gd name="T6" fmla="*/ 25 w 49"/>
                <a:gd name="T7" fmla="*/ 52 h 178"/>
                <a:gd name="T8" fmla="*/ 29 w 49"/>
                <a:gd name="T9" fmla="*/ 62 h 178"/>
                <a:gd name="T10" fmla="*/ 34 w 49"/>
                <a:gd name="T11" fmla="*/ 72 h 178"/>
                <a:gd name="T12" fmla="*/ 39 w 49"/>
                <a:gd name="T13" fmla="*/ 85 h 178"/>
                <a:gd name="T14" fmla="*/ 41 w 49"/>
                <a:gd name="T15" fmla="*/ 94 h 178"/>
                <a:gd name="T16" fmla="*/ 44 w 49"/>
                <a:gd name="T17" fmla="*/ 100 h 178"/>
                <a:gd name="T18" fmla="*/ 46 w 49"/>
                <a:gd name="T19" fmla="*/ 110 h 178"/>
                <a:gd name="T20" fmla="*/ 46 w 49"/>
                <a:gd name="T21" fmla="*/ 120 h 178"/>
                <a:gd name="T22" fmla="*/ 47 w 49"/>
                <a:gd name="T23" fmla="*/ 126 h 178"/>
                <a:gd name="T24" fmla="*/ 47 w 49"/>
                <a:gd name="T25" fmla="*/ 135 h 178"/>
                <a:gd name="T26" fmla="*/ 47 w 49"/>
                <a:gd name="T27" fmla="*/ 148 h 178"/>
                <a:gd name="T28" fmla="*/ 47 w 49"/>
                <a:gd name="T29" fmla="*/ 158 h 178"/>
                <a:gd name="T30" fmla="*/ 47 w 49"/>
                <a:gd name="T31" fmla="*/ 167 h 178"/>
                <a:gd name="T32" fmla="*/ 46 w 49"/>
                <a:gd name="T33" fmla="*/ 175 h 178"/>
                <a:gd name="T34" fmla="*/ 46 w 49"/>
                <a:gd name="T35" fmla="*/ 177 h 178"/>
                <a:gd name="T36" fmla="*/ 42 w 49"/>
                <a:gd name="T37" fmla="*/ 170 h 178"/>
                <a:gd name="T38" fmla="*/ 39 w 49"/>
                <a:gd name="T39" fmla="*/ 162 h 178"/>
                <a:gd name="T40" fmla="*/ 36 w 49"/>
                <a:gd name="T41" fmla="*/ 155 h 178"/>
                <a:gd name="T42" fmla="*/ 34 w 49"/>
                <a:gd name="T43" fmla="*/ 148 h 178"/>
                <a:gd name="T44" fmla="*/ 30 w 49"/>
                <a:gd name="T45" fmla="*/ 140 h 178"/>
                <a:gd name="T46" fmla="*/ 26 w 49"/>
                <a:gd name="T47" fmla="*/ 131 h 178"/>
                <a:gd name="T48" fmla="*/ 22 w 49"/>
                <a:gd name="T49" fmla="*/ 121 h 178"/>
                <a:gd name="T50" fmla="*/ 18 w 49"/>
                <a:gd name="T51" fmla="*/ 111 h 178"/>
                <a:gd name="T52" fmla="*/ 15 w 49"/>
                <a:gd name="T53" fmla="*/ 103 h 178"/>
                <a:gd name="T54" fmla="*/ 12 w 49"/>
                <a:gd name="T55" fmla="*/ 93 h 178"/>
                <a:gd name="T56" fmla="*/ 8 w 49"/>
                <a:gd name="T57" fmla="*/ 82 h 178"/>
                <a:gd name="T58" fmla="*/ 6 w 49"/>
                <a:gd name="T59" fmla="*/ 72 h 178"/>
                <a:gd name="T60" fmla="*/ 3 w 49"/>
                <a:gd name="T61" fmla="*/ 64 h 178"/>
                <a:gd name="T62" fmla="*/ 2 w 49"/>
                <a:gd name="T63" fmla="*/ 56 h 178"/>
                <a:gd name="T64" fmla="*/ 1 w 49"/>
                <a:gd name="T65" fmla="*/ 47 h 178"/>
                <a:gd name="T66" fmla="*/ 0 w 49"/>
                <a:gd name="T67" fmla="*/ 41 h 178"/>
                <a:gd name="T68" fmla="*/ 0 w 49"/>
                <a:gd name="T69" fmla="*/ 33 h 178"/>
                <a:gd name="T70" fmla="*/ 0 w 49"/>
                <a:gd name="T71" fmla="*/ 26 h 178"/>
                <a:gd name="T72" fmla="*/ 1 w 49"/>
                <a:gd name="T73" fmla="*/ 16 h 178"/>
                <a:gd name="T74" fmla="*/ 3 w 49"/>
                <a:gd name="T75" fmla="*/ 10 h 178"/>
                <a:gd name="T76" fmla="*/ 6 w 49"/>
                <a:gd name="T77" fmla="*/ 3 h 178"/>
                <a:gd name="T78" fmla="*/ 8 w 49"/>
                <a:gd name="T79" fmla="*/ 0 h 178"/>
                <a:gd name="T80" fmla="*/ 10 w 49"/>
                <a:gd name="T81" fmla="*/ 0 h 17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9"/>
                <a:gd name="T124" fmla="*/ 0 h 178"/>
                <a:gd name="T125" fmla="*/ 49 w 49"/>
                <a:gd name="T126" fmla="*/ 178 h 17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9" h="178">
                  <a:moveTo>
                    <a:pt x="10" y="0"/>
                  </a:moveTo>
                  <a:lnTo>
                    <a:pt x="32" y="12"/>
                  </a:lnTo>
                  <a:lnTo>
                    <a:pt x="15" y="37"/>
                  </a:lnTo>
                  <a:lnTo>
                    <a:pt x="16" y="39"/>
                  </a:lnTo>
                  <a:lnTo>
                    <a:pt x="18" y="44"/>
                  </a:lnTo>
                  <a:lnTo>
                    <a:pt x="20" y="45"/>
                  </a:lnTo>
                  <a:lnTo>
                    <a:pt x="22" y="49"/>
                  </a:lnTo>
                  <a:lnTo>
                    <a:pt x="25" y="52"/>
                  </a:lnTo>
                  <a:lnTo>
                    <a:pt x="26" y="57"/>
                  </a:lnTo>
                  <a:lnTo>
                    <a:pt x="29" y="62"/>
                  </a:lnTo>
                  <a:lnTo>
                    <a:pt x="31" y="67"/>
                  </a:lnTo>
                  <a:lnTo>
                    <a:pt x="34" y="72"/>
                  </a:lnTo>
                  <a:lnTo>
                    <a:pt x="37" y="79"/>
                  </a:lnTo>
                  <a:lnTo>
                    <a:pt x="39" y="85"/>
                  </a:lnTo>
                  <a:lnTo>
                    <a:pt x="41" y="91"/>
                  </a:lnTo>
                  <a:lnTo>
                    <a:pt x="41" y="94"/>
                  </a:lnTo>
                  <a:lnTo>
                    <a:pt x="42" y="98"/>
                  </a:lnTo>
                  <a:lnTo>
                    <a:pt x="44" y="100"/>
                  </a:lnTo>
                  <a:lnTo>
                    <a:pt x="45" y="104"/>
                  </a:lnTo>
                  <a:lnTo>
                    <a:pt x="46" y="110"/>
                  </a:lnTo>
                  <a:lnTo>
                    <a:pt x="46" y="116"/>
                  </a:lnTo>
                  <a:lnTo>
                    <a:pt x="46" y="120"/>
                  </a:lnTo>
                  <a:lnTo>
                    <a:pt x="47" y="123"/>
                  </a:lnTo>
                  <a:lnTo>
                    <a:pt x="47" y="126"/>
                  </a:lnTo>
                  <a:lnTo>
                    <a:pt x="47" y="130"/>
                  </a:lnTo>
                  <a:lnTo>
                    <a:pt x="47" y="135"/>
                  </a:lnTo>
                  <a:lnTo>
                    <a:pt x="47" y="143"/>
                  </a:lnTo>
                  <a:lnTo>
                    <a:pt x="47" y="148"/>
                  </a:lnTo>
                  <a:lnTo>
                    <a:pt x="49" y="154"/>
                  </a:lnTo>
                  <a:lnTo>
                    <a:pt x="47" y="158"/>
                  </a:lnTo>
                  <a:lnTo>
                    <a:pt x="47" y="163"/>
                  </a:lnTo>
                  <a:lnTo>
                    <a:pt x="47" y="167"/>
                  </a:lnTo>
                  <a:lnTo>
                    <a:pt x="47" y="170"/>
                  </a:lnTo>
                  <a:lnTo>
                    <a:pt x="46" y="175"/>
                  </a:lnTo>
                  <a:lnTo>
                    <a:pt x="46" y="178"/>
                  </a:lnTo>
                  <a:lnTo>
                    <a:pt x="46" y="177"/>
                  </a:lnTo>
                  <a:lnTo>
                    <a:pt x="45" y="174"/>
                  </a:lnTo>
                  <a:lnTo>
                    <a:pt x="42" y="170"/>
                  </a:lnTo>
                  <a:lnTo>
                    <a:pt x="41" y="165"/>
                  </a:lnTo>
                  <a:lnTo>
                    <a:pt x="39" y="162"/>
                  </a:lnTo>
                  <a:lnTo>
                    <a:pt x="37" y="159"/>
                  </a:lnTo>
                  <a:lnTo>
                    <a:pt x="36" y="155"/>
                  </a:lnTo>
                  <a:lnTo>
                    <a:pt x="35" y="152"/>
                  </a:lnTo>
                  <a:lnTo>
                    <a:pt x="34" y="148"/>
                  </a:lnTo>
                  <a:lnTo>
                    <a:pt x="31" y="144"/>
                  </a:lnTo>
                  <a:lnTo>
                    <a:pt x="30" y="140"/>
                  </a:lnTo>
                  <a:lnTo>
                    <a:pt x="29" y="135"/>
                  </a:lnTo>
                  <a:lnTo>
                    <a:pt x="26" y="131"/>
                  </a:lnTo>
                  <a:lnTo>
                    <a:pt x="25" y="126"/>
                  </a:lnTo>
                  <a:lnTo>
                    <a:pt x="22" y="121"/>
                  </a:lnTo>
                  <a:lnTo>
                    <a:pt x="21" y="116"/>
                  </a:lnTo>
                  <a:lnTo>
                    <a:pt x="18" y="111"/>
                  </a:lnTo>
                  <a:lnTo>
                    <a:pt x="17" y="108"/>
                  </a:lnTo>
                  <a:lnTo>
                    <a:pt x="15" y="103"/>
                  </a:lnTo>
                  <a:lnTo>
                    <a:pt x="15" y="98"/>
                  </a:lnTo>
                  <a:lnTo>
                    <a:pt x="12" y="93"/>
                  </a:lnTo>
                  <a:lnTo>
                    <a:pt x="11" y="88"/>
                  </a:lnTo>
                  <a:lnTo>
                    <a:pt x="8" y="82"/>
                  </a:lnTo>
                  <a:lnTo>
                    <a:pt x="7" y="79"/>
                  </a:lnTo>
                  <a:lnTo>
                    <a:pt x="6" y="72"/>
                  </a:lnTo>
                  <a:lnTo>
                    <a:pt x="6" y="69"/>
                  </a:lnTo>
                  <a:lnTo>
                    <a:pt x="3" y="64"/>
                  </a:lnTo>
                  <a:lnTo>
                    <a:pt x="3" y="60"/>
                  </a:lnTo>
                  <a:lnTo>
                    <a:pt x="2" y="56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1" y="16"/>
                  </a:lnTo>
                  <a:lnTo>
                    <a:pt x="3" y="12"/>
                  </a:lnTo>
                  <a:lnTo>
                    <a:pt x="3" y="10"/>
                  </a:lnTo>
                  <a:lnTo>
                    <a:pt x="5" y="6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19" name="Freeform 126"/>
            <p:cNvSpPr>
              <a:spLocks/>
            </p:cNvSpPr>
            <p:nvPr/>
          </p:nvSpPr>
          <p:spPr bwMode="auto">
            <a:xfrm>
              <a:off x="3544" y="2106"/>
              <a:ext cx="98" cy="123"/>
            </a:xfrm>
            <a:custGeom>
              <a:avLst/>
              <a:gdLst>
                <a:gd name="T0" fmla="*/ 0 w 98"/>
                <a:gd name="T1" fmla="*/ 0 h 123"/>
                <a:gd name="T2" fmla="*/ 1 w 98"/>
                <a:gd name="T3" fmla="*/ 0 h 123"/>
                <a:gd name="T4" fmla="*/ 6 w 98"/>
                <a:gd name="T5" fmla="*/ 4 h 123"/>
                <a:gd name="T6" fmla="*/ 9 w 98"/>
                <a:gd name="T7" fmla="*/ 5 h 123"/>
                <a:gd name="T8" fmla="*/ 12 w 98"/>
                <a:gd name="T9" fmla="*/ 9 h 123"/>
                <a:gd name="T10" fmla="*/ 16 w 98"/>
                <a:gd name="T11" fmla="*/ 12 h 123"/>
                <a:gd name="T12" fmla="*/ 21 w 98"/>
                <a:gd name="T13" fmla="*/ 16 h 123"/>
                <a:gd name="T14" fmla="*/ 26 w 98"/>
                <a:gd name="T15" fmla="*/ 20 h 123"/>
                <a:gd name="T16" fmla="*/ 31 w 98"/>
                <a:gd name="T17" fmla="*/ 24 h 123"/>
                <a:gd name="T18" fmla="*/ 38 w 98"/>
                <a:gd name="T19" fmla="*/ 29 h 123"/>
                <a:gd name="T20" fmla="*/ 43 w 98"/>
                <a:gd name="T21" fmla="*/ 34 h 123"/>
                <a:gd name="T22" fmla="*/ 48 w 98"/>
                <a:gd name="T23" fmla="*/ 39 h 123"/>
                <a:gd name="T24" fmla="*/ 53 w 98"/>
                <a:gd name="T25" fmla="*/ 44 h 123"/>
                <a:gd name="T26" fmla="*/ 59 w 98"/>
                <a:gd name="T27" fmla="*/ 50 h 123"/>
                <a:gd name="T28" fmla="*/ 64 w 98"/>
                <a:gd name="T29" fmla="*/ 56 h 123"/>
                <a:gd name="T30" fmla="*/ 68 w 98"/>
                <a:gd name="T31" fmla="*/ 61 h 123"/>
                <a:gd name="T32" fmla="*/ 71 w 98"/>
                <a:gd name="T33" fmla="*/ 66 h 123"/>
                <a:gd name="T34" fmla="*/ 75 w 98"/>
                <a:gd name="T35" fmla="*/ 73 h 123"/>
                <a:gd name="T36" fmla="*/ 79 w 98"/>
                <a:gd name="T37" fmla="*/ 79 h 123"/>
                <a:gd name="T38" fmla="*/ 81 w 98"/>
                <a:gd name="T39" fmla="*/ 84 h 123"/>
                <a:gd name="T40" fmla="*/ 85 w 98"/>
                <a:gd name="T41" fmla="*/ 90 h 123"/>
                <a:gd name="T42" fmla="*/ 87 w 98"/>
                <a:gd name="T43" fmla="*/ 95 h 123"/>
                <a:gd name="T44" fmla="*/ 90 w 98"/>
                <a:gd name="T45" fmla="*/ 100 h 123"/>
                <a:gd name="T46" fmla="*/ 92 w 98"/>
                <a:gd name="T47" fmla="*/ 104 h 123"/>
                <a:gd name="T48" fmla="*/ 93 w 98"/>
                <a:gd name="T49" fmla="*/ 109 h 123"/>
                <a:gd name="T50" fmla="*/ 94 w 98"/>
                <a:gd name="T51" fmla="*/ 113 h 123"/>
                <a:gd name="T52" fmla="*/ 97 w 98"/>
                <a:gd name="T53" fmla="*/ 115 h 123"/>
                <a:gd name="T54" fmla="*/ 97 w 98"/>
                <a:gd name="T55" fmla="*/ 120 h 123"/>
                <a:gd name="T56" fmla="*/ 98 w 98"/>
                <a:gd name="T57" fmla="*/ 123 h 123"/>
                <a:gd name="T58" fmla="*/ 84 w 98"/>
                <a:gd name="T59" fmla="*/ 123 h 123"/>
                <a:gd name="T60" fmla="*/ 83 w 98"/>
                <a:gd name="T61" fmla="*/ 122 h 123"/>
                <a:gd name="T62" fmla="*/ 81 w 98"/>
                <a:gd name="T63" fmla="*/ 120 h 123"/>
                <a:gd name="T64" fmla="*/ 79 w 98"/>
                <a:gd name="T65" fmla="*/ 118 h 123"/>
                <a:gd name="T66" fmla="*/ 76 w 98"/>
                <a:gd name="T67" fmla="*/ 115 h 123"/>
                <a:gd name="T68" fmla="*/ 74 w 98"/>
                <a:gd name="T69" fmla="*/ 110 h 123"/>
                <a:gd name="T70" fmla="*/ 70 w 98"/>
                <a:gd name="T71" fmla="*/ 107 h 123"/>
                <a:gd name="T72" fmla="*/ 65 w 98"/>
                <a:gd name="T73" fmla="*/ 102 h 123"/>
                <a:gd name="T74" fmla="*/ 61 w 98"/>
                <a:gd name="T75" fmla="*/ 97 h 123"/>
                <a:gd name="T76" fmla="*/ 56 w 98"/>
                <a:gd name="T77" fmla="*/ 92 h 123"/>
                <a:gd name="T78" fmla="*/ 51 w 98"/>
                <a:gd name="T79" fmla="*/ 85 h 123"/>
                <a:gd name="T80" fmla="*/ 46 w 98"/>
                <a:gd name="T81" fmla="*/ 79 h 123"/>
                <a:gd name="T82" fmla="*/ 41 w 98"/>
                <a:gd name="T83" fmla="*/ 73 h 123"/>
                <a:gd name="T84" fmla="*/ 36 w 98"/>
                <a:gd name="T85" fmla="*/ 66 h 123"/>
                <a:gd name="T86" fmla="*/ 31 w 98"/>
                <a:gd name="T87" fmla="*/ 60 h 123"/>
                <a:gd name="T88" fmla="*/ 27 w 98"/>
                <a:gd name="T89" fmla="*/ 54 h 123"/>
                <a:gd name="T90" fmla="*/ 24 w 98"/>
                <a:gd name="T91" fmla="*/ 49 h 123"/>
                <a:gd name="T92" fmla="*/ 20 w 98"/>
                <a:gd name="T93" fmla="*/ 43 h 123"/>
                <a:gd name="T94" fmla="*/ 16 w 98"/>
                <a:gd name="T95" fmla="*/ 38 h 123"/>
                <a:gd name="T96" fmla="*/ 12 w 98"/>
                <a:gd name="T97" fmla="*/ 33 h 123"/>
                <a:gd name="T98" fmla="*/ 10 w 98"/>
                <a:gd name="T99" fmla="*/ 28 h 123"/>
                <a:gd name="T100" fmla="*/ 9 w 98"/>
                <a:gd name="T101" fmla="*/ 22 h 123"/>
                <a:gd name="T102" fmla="*/ 6 w 98"/>
                <a:gd name="T103" fmla="*/ 19 h 123"/>
                <a:gd name="T104" fmla="*/ 5 w 98"/>
                <a:gd name="T105" fmla="*/ 15 h 123"/>
                <a:gd name="T106" fmla="*/ 4 w 98"/>
                <a:gd name="T107" fmla="*/ 12 h 123"/>
                <a:gd name="T108" fmla="*/ 1 w 98"/>
                <a:gd name="T109" fmla="*/ 6 h 123"/>
                <a:gd name="T110" fmla="*/ 0 w 98"/>
                <a:gd name="T111" fmla="*/ 2 h 123"/>
                <a:gd name="T112" fmla="*/ 0 w 98"/>
                <a:gd name="T113" fmla="*/ 0 h 123"/>
                <a:gd name="T114" fmla="*/ 0 w 98"/>
                <a:gd name="T115" fmla="*/ 0 h 123"/>
                <a:gd name="T116" fmla="*/ 0 w 98"/>
                <a:gd name="T117" fmla="*/ 0 h 12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98"/>
                <a:gd name="T178" fmla="*/ 0 h 123"/>
                <a:gd name="T179" fmla="*/ 98 w 98"/>
                <a:gd name="T180" fmla="*/ 123 h 12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98" h="123">
                  <a:moveTo>
                    <a:pt x="0" y="0"/>
                  </a:moveTo>
                  <a:lnTo>
                    <a:pt x="1" y="0"/>
                  </a:lnTo>
                  <a:lnTo>
                    <a:pt x="6" y="4"/>
                  </a:lnTo>
                  <a:lnTo>
                    <a:pt x="9" y="5"/>
                  </a:lnTo>
                  <a:lnTo>
                    <a:pt x="12" y="9"/>
                  </a:lnTo>
                  <a:lnTo>
                    <a:pt x="16" y="12"/>
                  </a:lnTo>
                  <a:lnTo>
                    <a:pt x="21" y="16"/>
                  </a:lnTo>
                  <a:lnTo>
                    <a:pt x="26" y="20"/>
                  </a:lnTo>
                  <a:lnTo>
                    <a:pt x="31" y="24"/>
                  </a:lnTo>
                  <a:lnTo>
                    <a:pt x="38" y="29"/>
                  </a:lnTo>
                  <a:lnTo>
                    <a:pt x="43" y="34"/>
                  </a:lnTo>
                  <a:lnTo>
                    <a:pt x="48" y="39"/>
                  </a:lnTo>
                  <a:lnTo>
                    <a:pt x="53" y="44"/>
                  </a:lnTo>
                  <a:lnTo>
                    <a:pt x="59" y="50"/>
                  </a:lnTo>
                  <a:lnTo>
                    <a:pt x="64" y="56"/>
                  </a:lnTo>
                  <a:lnTo>
                    <a:pt x="68" y="61"/>
                  </a:lnTo>
                  <a:lnTo>
                    <a:pt x="71" y="66"/>
                  </a:lnTo>
                  <a:lnTo>
                    <a:pt x="75" y="73"/>
                  </a:lnTo>
                  <a:lnTo>
                    <a:pt x="79" y="79"/>
                  </a:lnTo>
                  <a:lnTo>
                    <a:pt x="81" y="84"/>
                  </a:lnTo>
                  <a:lnTo>
                    <a:pt x="85" y="90"/>
                  </a:lnTo>
                  <a:lnTo>
                    <a:pt x="87" y="95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3" y="109"/>
                  </a:lnTo>
                  <a:lnTo>
                    <a:pt x="94" y="113"/>
                  </a:lnTo>
                  <a:lnTo>
                    <a:pt x="97" y="115"/>
                  </a:lnTo>
                  <a:lnTo>
                    <a:pt x="97" y="120"/>
                  </a:lnTo>
                  <a:lnTo>
                    <a:pt x="98" y="123"/>
                  </a:lnTo>
                  <a:lnTo>
                    <a:pt x="84" y="123"/>
                  </a:lnTo>
                  <a:lnTo>
                    <a:pt x="83" y="122"/>
                  </a:lnTo>
                  <a:lnTo>
                    <a:pt x="81" y="120"/>
                  </a:lnTo>
                  <a:lnTo>
                    <a:pt x="79" y="118"/>
                  </a:lnTo>
                  <a:lnTo>
                    <a:pt x="76" y="115"/>
                  </a:lnTo>
                  <a:lnTo>
                    <a:pt x="74" y="110"/>
                  </a:lnTo>
                  <a:lnTo>
                    <a:pt x="70" y="107"/>
                  </a:lnTo>
                  <a:lnTo>
                    <a:pt x="65" y="102"/>
                  </a:lnTo>
                  <a:lnTo>
                    <a:pt x="61" y="97"/>
                  </a:lnTo>
                  <a:lnTo>
                    <a:pt x="56" y="92"/>
                  </a:lnTo>
                  <a:lnTo>
                    <a:pt x="51" y="85"/>
                  </a:lnTo>
                  <a:lnTo>
                    <a:pt x="46" y="79"/>
                  </a:lnTo>
                  <a:lnTo>
                    <a:pt x="41" y="73"/>
                  </a:lnTo>
                  <a:lnTo>
                    <a:pt x="36" y="66"/>
                  </a:lnTo>
                  <a:lnTo>
                    <a:pt x="31" y="60"/>
                  </a:lnTo>
                  <a:lnTo>
                    <a:pt x="27" y="54"/>
                  </a:lnTo>
                  <a:lnTo>
                    <a:pt x="24" y="49"/>
                  </a:lnTo>
                  <a:lnTo>
                    <a:pt x="20" y="43"/>
                  </a:lnTo>
                  <a:lnTo>
                    <a:pt x="16" y="38"/>
                  </a:lnTo>
                  <a:lnTo>
                    <a:pt x="12" y="33"/>
                  </a:lnTo>
                  <a:lnTo>
                    <a:pt x="10" y="28"/>
                  </a:lnTo>
                  <a:lnTo>
                    <a:pt x="9" y="22"/>
                  </a:lnTo>
                  <a:lnTo>
                    <a:pt x="6" y="19"/>
                  </a:lnTo>
                  <a:lnTo>
                    <a:pt x="5" y="15"/>
                  </a:lnTo>
                  <a:lnTo>
                    <a:pt x="4" y="12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0" name="Freeform 127"/>
            <p:cNvSpPr>
              <a:spLocks/>
            </p:cNvSpPr>
            <p:nvPr/>
          </p:nvSpPr>
          <p:spPr bwMode="auto">
            <a:xfrm>
              <a:off x="3093" y="1891"/>
              <a:ext cx="149" cy="197"/>
            </a:xfrm>
            <a:custGeom>
              <a:avLst/>
              <a:gdLst>
                <a:gd name="T0" fmla="*/ 149 w 149"/>
                <a:gd name="T1" fmla="*/ 20 h 197"/>
                <a:gd name="T2" fmla="*/ 118 w 149"/>
                <a:gd name="T3" fmla="*/ 45 h 197"/>
                <a:gd name="T4" fmla="*/ 120 w 149"/>
                <a:gd name="T5" fmla="*/ 50 h 197"/>
                <a:gd name="T6" fmla="*/ 120 w 149"/>
                <a:gd name="T7" fmla="*/ 55 h 197"/>
                <a:gd name="T8" fmla="*/ 120 w 149"/>
                <a:gd name="T9" fmla="*/ 62 h 197"/>
                <a:gd name="T10" fmla="*/ 117 w 149"/>
                <a:gd name="T11" fmla="*/ 69 h 197"/>
                <a:gd name="T12" fmla="*/ 111 w 149"/>
                <a:gd name="T13" fmla="*/ 79 h 197"/>
                <a:gd name="T14" fmla="*/ 104 w 149"/>
                <a:gd name="T15" fmla="*/ 89 h 197"/>
                <a:gd name="T16" fmla="*/ 95 w 149"/>
                <a:gd name="T17" fmla="*/ 102 h 197"/>
                <a:gd name="T18" fmla="*/ 85 w 149"/>
                <a:gd name="T19" fmla="*/ 114 h 197"/>
                <a:gd name="T20" fmla="*/ 75 w 149"/>
                <a:gd name="T21" fmla="*/ 127 h 197"/>
                <a:gd name="T22" fmla="*/ 65 w 149"/>
                <a:gd name="T23" fmla="*/ 137 h 197"/>
                <a:gd name="T24" fmla="*/ 56 w 149"/>
                <a:gd name="T25" fmla="*/ 146 h 197"/>
                <a:gd name="T26" fmla="*/ 51 w 149"/>
                <a:gd name="T27" fmla="*/ 152 h 197"/>
                <a:gd name="T28" fmla="*/ 50 w 149"/>
                <a:gd name="T29" fmla="*/ 155 h 197"/>
                <a:gd name="T30" fmla="*/ 0 w 149"/>
                <a:gd name="T31" fmla="*/ 178 h 197"/>
                <a:gd name="T32" fmla="*/ 45 w 149"/>
                <a:gd name="T33" fmla="*/ 150 h 197"/>
                <a:gd name="T34" fmla="*/ 50 w 149"/>
                <a:gd name="T35" fmla="*/ 139 h 197"/>
                <a:gd name="T36" fmla="*/ 54 w 149"/>
                <a:gd name="T37" fmla="*/ 131 h 197"/>
                <a:gd name="T38" fmla="*/ 60 w 149"/>
                <a:gd name="T39" fmla="*/ 121 h 197"/>
                <a:gd name="T40" fmla="*/ 65 w 149"/>
                <a:gd name="T41" fmla="*/ 111 h 197"/>
                <a:gd name="T42" fmla="*/ 69 w 149"/>
                <a:gd name="T43" fmla="*/ 104 h 197"/>
                <a:gd name="T44" fmla="*/ 73 w 149"/>
                <a:gd name="T45" fmla="*/ 98 h 197"/>
                <a:gd name="T46" fmla="*/ 76 w 149"/>
                <a:gd name="T47" fmla="*/ 90 h 197"/>
                <a:gd name="T48" fmla="*/ 80 w 149"/>
                <a:gd name="T49" fmla="*/ 84 h 197"/>
                <a:gd name="T50" fmla="*/ 85 w 149"/>
                <a:gd name="T51" fmla="*/ 77 h 197"/>
                <a:gd name="T52" fmla="*/ 89 w 149"/>
                <a:gd name="T53" fmla="*/ 70 h 197"/>
                <a:gd name="T54" fmla="*/ 93 w 149"/>
                <a:gd name="T55" fmla="*/ 63 h 197"/>
                <a:gd name="T56" fmla="*/ 96 w 149"/>
                <a:gd name="T57" fmla="*/ 57 h 197"/>
                <a:gd name="T58" fmla="*/ 100 w 149"/>
                <a:gd name="T59" fmla="*/ 49 h 197"/>
                <a:gd name="T60" fmla="*/ 108 w 149"/>
                <a:gd name="T61" fmla="*/ 39 h 197"/>
                <a:gd name="T62" fmla="*/ 115 w 149"/>
                <a:gd name="T63" fmla="*/ 28 h 197"/>
                <a:gd name="T64" fmla="*/ 122 w 149"/>
                <a:gd name="T65" fmla="*/ 18 h 197"/>
                <a:gd name="T66" fmla="*/ 128 w 149"/>
                <a:gd name="T67" fmla="*/ 9 h 197"/>
                <a:gd name="T68" fmla="*/ 133 w 149"/>
                <a:gd name="T69" fmla="*/ 1 h 197"/>
                <a:gd name="T70" fmla="*/ 135 w 149"/>
                <a:gd name="T71" fmla="*/ 0 h 19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49"/>
                <a:gd name="T109" fmla="*/ 0 h 197"/>
                <a:gd name="T110" fmla="*/ 149 w 149"/>
                <a:gd name="T111" fmla="*/ 197 h 19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49" h="197">
                  <a:moveTo>
                    <a:pt x="135" y="0"/>
                  </a:moveTo>
                  <a:lnTo>
                    <a:pt x="149" y="20"/>
                  </a:lnTo>
                  <a:lnTo>
                    <a:pt x="117" y="44"/>
                  </a:lnTo>
                  <a:lnTo>
                    <a:pt x="118" y="45"/>
                  </a:lnTo>
                  <a:lnTo>
                    <a:pt x="119" y="48"/>
                  </a:lnTo>
                  <a:lnTo>
                    <a:pt x="120" y="50"/>
                  </a:lnTo>
                  <a:lnTo>
                    <a:pt x="120" y="53"/>
                  </a:lnTo>
                  <a:lnTo>
                    <a:pt x="120" y="55"/>
                  </a:lnTo>
                  <a:lnTo>
                    <a:pt x="120" y="58"/>
                  </a:lnTo>
                  <a:lnTo>
                    <a:pt x="120" y="62"/>
                  </a:lnTo>
                  <a:lnTo>
                    <a:pt x="118" y="65"/>
                  </a:lnTo>
                  <a:lnTo>
                    <a:pt x="117" y="69"/>
                  </a:lnTo>
                  <a:lnTo>
                    <a:pt x="114" y="74"/>
                  </a:lnTo>
                  <a:lnTo>
                    <a:pt x="111" y="79"/>
                  </a:lnTo>
                  <a:lnTo>
                    <a:pt x="108" y="84"/>
                  </a:lnTo>
                  <a:lnTo>
                    <a:pt x="104" y="89"/>
                  </a:lnTo>
                  <a:lnTo>
                    <a:pt x="99" y="96"/>
                  </a:lnTo>
                  <a:lnTo>
                    <a:pt x="95" y="102"/>
                  </a:lnTo>
                  <a:lnTo>
                    <a:pt x="89" y="108"/>
                  </a:lnTo>
                  <a:lnTo>
                    <a:pt x="85" y="114"/>
                  </a:lnTo>
                  <a:lnTo>
                    <a:pt x="79" y="119"/>
                  </a:lnTo>
                  <a:lnTo>
                    <a:pt x="75" y="127"/>
                  </a:lnTo>
                  <a:lnTo>
                    <a:pt x="69" y="132"/>
                  </a:lnTo>
                  <a:lnTo>
                    <a:pt x="65" y="137"/>
                  </a:lnTo>
                  <a:lnTo>
                    <a:pt x="60" y="141"/>
                  </a:lnTo>
                  <a:lnTo>
                    <a:pt x="56" y="146"/>
                  </a:lnTo>
                  <a:lnTo>
                    <a:pt x="54" y="150"/>
                  </a:lnTo>
                  <a:lnTo>
                    <a:pt x="51" y="152"/>
                  </a:lnTo>
                  <a:lnTo>
                    <a:pt x="50" y="153"/>
                  </a:lnTo>
                  <a:lnTo>
                    <a:pt x="50" y="155"/>
                  </a:lnTo>
                  <a:lnTo>
                    <a:pt x="25" y="197"/>
                  </a:lnTo>
                  <a:lnTo>
                    <a:pt x="0" y="178"/>
                  </a:lnTo>
                  <a:lnTo>
                    <a:pt x="44" y="151"/>
                  </a:lnTo>
                  <a:lnTo>
                    <a:pt x="45" y="150"/>
                  </a:lnTo>
                  <a:lnTo>
                    <a:pt x="47" y="145"/>
                  </a:lnTo>
                  <a:lnTo>
                    <a:pt x="50" y="139"/>
                  </a:lnTo>
                  <a:lnTo>
                    <a:pt x="51" y="136"/>
                  </a:lnTo>
                  <a:lnTo>
                    <a:pt x="54" y="131"/>
                  </a:lnTo>
                  <a:lnTo>
                    <a:pt x="57" y="127"/>
                  </a:lnTo>
                  <a:lnTo>
                    <a:pt x="60" y="121"/>
                  </a:lnTo>
                  <a:lnTo>
                    <a:pt x="64" y="114"/>
                  </a:lnTo>
                  <a:lnTo>
                    <a:pt x="65" y="111"/>
                  </a:lnTo>
                  <a:lnTo>
                    <a:pt x="67" y="108"/>
                  </a:lnTo>
                  <a:lnTo>
                    <a:pt x="69" y="104"/>
                  </a:lnTo>
                  <a:lnTo>
                    <a:pt x="71" y="102"/>
                  </a:lnTo>
                  <a:lnTo>
                    <a:pt x="73" y="98"/>
                  </a:lnTo>
                  <a:lnTo>
                    <a:pt x="75" y="94"/>
                  </a:lnTo>
                  <a:lnTo>
                    <a:pt x="76" y="90"/>
                  </a:lnTo>
                  <a:lnTo>
                    <a:pt x="79" y="88"/>
                  </a:lnTo>
                  <a:lnTo>
                    <a:pt x="80" y="84"/>
                  </a:lnTo>
                  <a:lnTo>
                    <a:pt x="83" y="80"/>
                  </a:lnTo>
                  <a:lnTo>
                    <a:pt x="85" y="77"/>
                  </a:lnTo>
                  <a:lnTo>
                    <a:pt x="88" y="74"/>
                  </a:lnTo>
                  <a:lnTo>
                    <a:pt x="89" y="70"/>
                  </a:lnTo>
                  <a:lnTo>
                    <a:pt x="90" y="67"/>
                  </a:lnTo>
                  <a:lnTo>
                    <a:pt x="93" y="63"/>
                  </a:lnTo>
                  <a:lnTo>
                    <a:pt x="95" y="60"/>
                  </a:lnTo>
                  <a:lnTo>
                    <a:pt x="96" y="57"/>
                  </a:lnTo>
                  <a:lnTo>
                    <a:pt x="99" y="53"/>
                  </a:lnTo>
                  <a:lnTo>
                    <a:pt x="100" y="49"/>
                  </a:lnTo>
                  <a:lnTo>
                    <a:pt x="103" y="47"/>
                  </a:lnTo>
                  <a:lnTo>
                    <a:pt x="108" y="39"/>
                  </a:lnTo>
                  <a:lnTo>
                    <a:pt x="111" y="34"/>
                  </a:lnTo>
                  <a:lnTo>
                    <a:pt x="115" y="28"/>
                  </a:lnTo>
                  <a:lnTo>
                    <a:pt x="119" y="23"/>
                  </a:lnTo>
                  <a:lnTo>
                    <a:pt x="122" y="18"/>
                  </a:lnTo>
                  <a:lnTo>
                    <a:pt x="125" y="14"/>
                  </a:lnTo>
                  <a:lnTo>
                    <a:pt x="128" y="9"/>
                  </a:lnTo>
                  <a:lnTo>
                    <a:pt x="130" y="6"/>
                  </a:lnTo>
                  <a:lnTo>
                    <a:pt x="133" y="1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0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1" name="Freeform 128"/>
            <p:cNvSpPr>
              <a:spLocks/>
            </p:cNvSpPr>
            <p:nvPr/>
          </p:nvSpPr>
          <p:spPr bwMode="auto">
            <a:xfrm>
              <a:off x="3985" y="2024"/>
              <a:ext cx="21" cy="86"/>
            </a:xfrm>
            <a:custGeom>
              <a:avLst/>
              <a:gdLst>
                <a:gd name="T0" fmla="*/ 0 w 21"/>
                <a:gd name="T1" fmla="*/ 0 h 86"/>
                <a:gd name="T2" fmla="*/ 21 w 21"/>
                <a:gd name="T3" fmla="*/ 18 h 86"/>
                <a:gd name="T4" fmla="*/ 21 w 21"/>
                <a:gd name="T5" fmla="*/ 59 h 86"/>
                <a:gd name="T6" fmla="*/ 14 w 21"/>
                <a:gd name="T7" fmla="*/ 86 h 86"/>
                <a:gd name="T8" fmla="*/ 9 w 21"/>
                <a:gd name="T9" fmla="*/ 38 h 86"/>
                <a:gd name="T10" fmla="*/ 0 w 21"/>
                <a:gd name="T11" fmla="*/ 0 h 86"/>
                <a:gd name="T12" fmla="*/ 0 w 21"/>
                <a:gd name="T13" fmla="*/ 0 h 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86"/>
                <a:gd name="T23" fmla="*/ 21 w 21"/>
                <a:gd name="T24" fmla="*/ 86 h 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86">
                  <a:moveTo>
                    <a:pt x="0" y="0"/>
                  </a:moveTo>
                  <a:lnTo>
                    <a:pt x="21" y="18"/>
                  </a:lnTo>
                  <a:lnTo>
                    <a:pt x="21" y="59"/>
                  </a:lnTo>
                  <a:lnTo>
                    <a:pt x="14" y="86"/>
                  </a:lnTo>
                  <a:lnTo>
                    <a:pt x="9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2" name="Freeform 129"/>
            <p:cNvSpPr>
              <a:spLocks/>
            </p:cNvSpPr>
            <p:nvPr/>
          </p:nvSpPr>
          <p:spPr bwMode="auto">
            <a:xfrm>
              <a:off x="3999" y="2142"/>
              <a:ext cx="14" cy="48"/>
            </a:xfrm>
            <a:custGeom>
              <a:avLst/>
              <a:gdLst>
                <a:gd name="T0" fmla="*/ 0 w 14"/>
                <a:gd name="T1" fmla="*/ 0 h 48"/>
                <a:gd name="T2" fmla="*/ 14 w 14"/>
                <a:gd name="T3" fmla="*/ 18 h 48"/>
                <a:gd name="T4" fmla="*/ 5 w 14"/>
                <a:gd name="T5" fmla="*/ 48 h 48"/>
                <a:gd name="T6" fmla="*/ 0 w 14"/>
                <a:gd name="T7" fmla="*/ 0 h 48"/>
                <a:gd name="T8" fmla="*/ 0 w 14"/>
                <a:gd name="T9" fmla="*/ 0 h 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48"/>
                <a:gd name="T17" fmla="*/ 14 w 14"/>
                <a:gd name="T18" fmla="*/ 48 h 4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48">
                  <a:moveTo>
                    <a:pt x="0" y="0"/>
                  </a:moveTo>
                  <a:lnTo>
                    <a:pt x="14" y="18"/>
                  </a:lnTo>
                  <a:lnTo>
                    <a:pt x="5" y="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3" name="Freeform 130"/>
            <p:cNvSpPr>
              <a:spLocks/>
            </p:cNvSpPr>
            <p:nvPr/>
          </p:nvSpPr>
          <p:spPr bwMode="auto">
            <a:xfrm>
              <a:off x="2953" y="2155"/>
              <a:ext cx="1204" cy="436"/>
            </a:xfrm>
            <a:custGeom>
              <a:avLst/>
              <a:gdLst>
                <a:gd name="T0" fmla="*/ 536 w 1204"/>
                <a:gd name="T1" fmla="*/ 417 h 436"/>
                <a:gd name="T2" fmla="*/ 513 w 1204"/>
                <a:gd name="T3" fmla="*/ 408 h 436"/>
                <a:gd name="T4" fmla="*/ 488 w 1204"/>
                <a:gd name="T5" fmla="*/ 397 h 436"/>
                <a:gd name="T6" fmla="*/ 455 w 1204"/>
                <a:gd name="T7" fmla="*/ 383 h 436"/>
                <a:gd name="T8" fmla="*/ 419 w 1204"/>
                <a:gd name="T9" fmla="*/ 368 h 436"/>
                <a:gd name="T10" fmla="*/ 380 w 1204"/>
                <a:gd name="T11" fmla="*/ 350 h 436"/>
                <a:gd name="T12" fmla="*/ 337 w 1204"/>
                <a:gd name="T13" fmla="*/ 333 h 436"/>
                <a:gd name="T14" fmla="*/ 293 w 1204"/>
                <a:gd name="T15" fmla="*/ 311 h 436"/>
                <a:gd name="T16" fmla="*/ 249 w 1204"/>
                <a:gd name="T17" fmla="*/ 291 h 436"/>
                <a:gd name="T18" fmla="*/ 207 w 1204"/>
                <a:gd name="T19" fmla="*/ 271 h 436"/>
                <a:gd name="T20" fmla="*/ 166 w 1204"/>
                <a:gd name="T21" fmla="*/ 250 h 436"/>
                <a:gd name="T22" fmla="*/ 127 w 1204"/>
                <a:gd name="T23" fmla="*/ 229 h 436"/>
                <a:gd name="T24" fmla="*/ 92 w 1204"/>
                <a:gd name="T25" fmla="*/ 207 h 436"/>
                <a:gd name="T26" fmla="*/ 60 w 1204"/>
                <a:gd name="T27" fmla="*/ 186 h 436"/>
                <a:gd name="T28" fmla="*/ 37 w 1204"/>
                <a:gd name="T29" fmla="*/ 164 h 436"/>
                <a:gd name="T30" fmla="*/ 16 w 1204"/>
                <a:gd name="T31" fmla="*/ 143 h 436"/>
                <a:gd name="T32" fmla="*/ 4 w 1204"/>
                <a:gd name="T33" fmla="*/ 123 h 436"/>
                <a:gd name="T34" fmla="*/ 3 w 1204"/>
                <a:gd name="T35" fmla="*/ 89 h 436"/>
                <a:gd name="T36" fmla="*/ 27 w 1204"/>
                <a:gd name="T37" fmla="*/ 64 h 436"/>
                <a:gd name="T38" fmla="*/ 55 w 1204"/>
                <a:gd name="T39" fmla="*/ 48 h 436"/>
                <a:gd name="T40" fmla="*/ 94 w 1204"/>
                <a:gd name="T41" fmla="*/ 33 h 436"/>
                <a:gd name="T42" fmla="*/ 142 w 1204"/>
                <a:gd name="T43" fmla="*/ 21 h 436"/>
                <a:gd name="T44" fmla="*/ 196 w 1204"/>
                <a:gd name="T45" fmla="*/ 11 h 436"/>
                <a:gd name="T46" fmla="*/ 259 w 1204"/>
                <a:gd name="T47" fmla="*/ 5 h 436"/>
                <a:gd name="T48" fmla="*/ 327 w 1204"/>
                <a:gd name="T49" fmla="*/ 1 h 436"/>
                <a:gd name="T50" fmla="*/ 397 w 1204"/>
                <a:gd name="T51" fmla="*/ 1 h 436"/>
                <a:gd name="T52" fmla="*/ 471 w 1204"/>
                <a:gd name="T53" fmla="*/ 4 h 436"/>
                <a:gd name="T54" fmla="*/ 547 w 1204"/>
                <a:gd name="T55" fmla="*/ 11 h 436"/>
                <a:gd name="T56" fmla="*/ 623 w 1204"/>
                <a:gd name="T57" fmla="*/ 24 h 436"/>
                <a:gd name="T58" fmla="*/ 699 w 1204"/>
                <a:gd name="T59" fmla="*/ 43 h 436"/>
                <a:gd name="T60" fmla="*/ 772 w 1204"/>
                <a:gd name="T61" fmla="*/ 64 h 436"/>
                <a:gd name="T62" fmla="*/ 841 w 1204"/>
                <a:gd name="T63" fmla="*/ 89 h 436"/>
                <a:gd name="T64" fmla="*/ 907 w 1204"/>
                <a:gd name="T65" fmla="*/ 119 h 436"/>
                <a:gd name="T66" fmla="*/ 970 w 1204"/>
                <a:gd name="T67" fmla="*/ 151 h 436"/>
                <a:gd name="T68" fmla="*/ 1027 w 1204"/>
                <a:gd name="T69" fmla="*/ 185 h 436"/>
                <a:gd name="T70" fmla="*/ 1077 w 1204"/>
                <a:gd name="T71" fmla="*/ 218 h 436"/>
                <a:gd name="T72" fmla="*/ 1120 w 1204"/>
                <a:gd name="T73" fmla="*/ 251 h 436"/>
                <a:gd name="T74" fmla="*/ 1155 w 1204"/>
                <a:gd name="T75" fmla="*/ 284 h 436"/>
                <a:gd name="T76" fmla="*/ 1180 w 1204"/>
                <a:gd name="T77" fmla="*/ 314 h 436"/>
                <a:gd name="T78" fmla="*/ 1198 w 1204"/>
                <a:gd name="T79" fmla="*/ 342 h 436"/>
                <a:gd name="T80" fmla="*/ 1203 w 1204"/>
                <a:gd name="T81" fmla="*/ 365 h 436"/>
                <a:gd name="T82" fmla="*/ 1188 w 1204"/>
                <a:gd name="T83" fmla="*/ 397 h 436"/>
                <a:gd name="T84" fmla="*/ 1163 w 1204"/>
                <a:gd name="T85" fmla="*/ 412 h 436"/>
                <a:gd name="T86" fmla="*/ 1135 w 1204"/>
                <a:gd name="T87" fmla="*/ 421 h 436"/>
                <a:gd name="T88" fmla="*/ 1101 w 1204"/>
                <a:gd name="T89" fmla="*/ 427 h 436"/>
                <a:gd name="T90" fmla="*/ 1062 w 1204"/>
                <a:gd name="T91" fmla="*/ 431 h 436"/>
                <a:gd name="T92" fmla="*/ 1019 w 1204"/>
                <a:gd name="T93" fmla="*/ 433 h 436"/>
                <a:gd name="T94" fmla="*/ 975 w 1204"/>
                <a:gd name="T95" fmla="*/ 435 h 436"/>
                <a:gd name="T96" fmla="*/ 930 w 1204"/>
                <a:gd name="T97" fmla="*/ 436 h 436"/>
                <a:gd name="T98" fmla="*/ 886 w 1204"/>
                <a:gd name="T99" fmla="*/ 436 h 436"/>
                <a:gd name="T100" fmla="*/ 842 w 1204"/>
                <a:gd name="T101" fmla="*/ 435 h 436"/>
                <a:gd name="T102" fmla="*/ 801 w 1204"/>
                <a:gd name="T103" fmla="*/ 435 h 436"/>
                <a:gd name="T104" fmla="*/ 763 w 1204"/>
                <a:gd name="T105" fmla="*/ 433 h 436"/>
                <a:gd name="T106" fmla="*/ 727 w 1204"/>
                <a:gd name="T107" fmla="*/ 433 h 436"/>
                <a:gd name="T108" fmla="*/ 695 w 1204"/>
                <a:gd name="T109" fmla="*/ 433 h 436"/>
                <a:gd name="T110" fmla="*/ 666 w 1204"/>
                <a:gd name="T111" fmla="*/ 432 h 436"/>
                <a:gd name="T112" fmla="*/ 642 w 1204"/>
                <a:gd name="T113" fmla="*/ 432 h 436"/>
                <a:gd name="T114" fmla="*/ 616 w 1204"/>
                <a:gd name="T115" fmla="*/ 432 h 436"/>
                <a:gd name="T116" fmla="*/ 549 w 1204"/>
                <a:gd name="T117" fmla="*/ 423 h 4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04"/>
                <a:gd name="T178" fmla="*/ 0 h 436"/>
                <a:gd name="T179" fmla="*/ 1204 w 1204"/>
                <a:gd name="T180" fmla="*/ 436 h 4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04" h="436">
                  <a:moveTo>
                    <a:pt x="549" y="423"/>
                  </a:moveTo>
                  <a:lnTo>
                    <a:pt x="548" y="422"/>
                  </a:lnTo>
                  <a:lnTo>
                    <a:pt x="547" y="422"/>
                  </a:lnTo>
                  <a:lnTo>
                    <a:pt x="544" y="421"/>
                  </a:lnTo>
                  <a:lnTo>
                    <a:pt x="541" y="420"/>
                  </a:lnTo>
                  <a:lnTo>
                    <a:pt x="536" y="417"/>
                  </a:lnTo>
                  <a:lnTo>
                    <a:pt x="530" y="414"/>
                  </a:lnTo>
                  <a:lnTo>
                    <a:pt x="527" y="413"/>
                  </a:lnTo>
                  <a:lnTo>
                    <a:pt x="524" y="412"/>
                  </a:lnTo>
                  <a:lnTo>
                    <a:pt x="520" y="411"/>
                  </a:lnTo>
                  <a:lnTo>
                    <a:pt x="518" y="409"/>
                  </a:lnTo>
                  <a:lnTo>
                    <a:pt x="513" y="408"/>
                  </a:lnTo>
                  <a:lnTo>
                    <a:pt x="510" y="406"/>
                  </a:lnTo>
                  <a:lnTo>
                    <a:pt x="505" y="404"/>
                  </a:lnTo>
                  <a:lnTo>
                    <a:pt x="502" y="402"/>
                  </a:lnTo>
                  <a:lnTo>
                    <a:pt x="497" y="401"/>
                  </a:lnTo>
                  <a:lnTo>
                    <a:pt x="492" y="399"/>
                  </a:lnTo>
                  <a:lnTo>
                    <a:pt x="488" y="397"/>
                  </a:lnTo>
                  <a:lnTo>
                    <a:pt x="483" y="396"/>
                  </a:lnTo>
                  <a:lnTo>
                    <a:pt x="478" y="393"/>
                  </a:lnTo>
                  <a:lnTo>
                    <a:pt x="471" y="391"/>
                  </a:lnTo>
                  <a:lnTo>
                    <a:pt x="466" y="388"/>
                  </a:lnTo>
                  <a:lnTo>
                    <a:pt x="461" y="387"/>
                  </a:lnTo>
                  <a:lnTo>
                    <a:pt x="455" y="383"/>
                  </a:lnTo>
                  <a:lnTo>
                    <a:pt x="450" y="382"/>
                  </a:lnTo>
                  <a:lnTo>
                    <a:pt x="444" y="379"/>
                  </a:lnTo>
                  <a:lnTo>
                    <a:pt x="439" y="377"/>
                  </a:lnTo>
                  <a:lnTo>
                    <a:pt x="432" y="374"/>
                  </a:lnTo>
                  <a:lnTo>
                    <a:pt x="425" y="371"/>
                  </a:lnTo>
                  <a:lnTo>
                    <a:pt x="419" y="368"/>
                  </a:lnTo>
                  <a:lnTo>
                    <a:pt x="414" y="365"/>
                  </a:lnTo>
                  <a:lnTo>
                    <a:pt x="406" y="363"/>
                  </a:lnTo>
                  <a:lnTo>
                    <a:pt x="400" y="359"/>
                  </a:lnTo>
                  <a:lnTo>
                    <a:pt x="392" y="357"/>
                  </a:lnTo>
                  <a:lnTo>
                    <a:pt x="386" y="354"/>
                  </a:lnTo>
                  <a:lnTo>
                    <a:pt x="380" y="350"/>
                  </a:lnTo>
                  <a:lnTo>
                    <a:pt x="372" y="348"/>
                  </a:lnTo>
                  <a:lnTo>
                    <a:pt x="365" y="345"/>
                  </a:lnTo>
                  <a:lnTo>
                    <a:pt x="358" y="342"/>
                  </a:lnTo>
                  <a:lnTo>
                    <a:pt x="351" y="338"/>
                  </a:lnTo>
                  <a:lnTo>
                    <a:pt x="344" y="335"/>
                  </a:lnTo>
                  <a:lnTo>
                    <a:pt x="337" y="333"/>
                  </a:lnTo>
                  <a:lnTo>
                    <a:pt x="331" y="329"/>
                  </a:lnTo>
                  <a:lnTo>
                    <a:pt x="323" y="325"/>
                  </a:lnTo>
                  <a:lnTo>
                    <a:pt x="316" y="323"/>
                  </a:lnTo>
                  <a:lnTo>
                    <a:pt x="308" y="319"/>
                  </a:lnTo>
                  <a:lnTo>
                    <a:pt x="300" y="315"/>
                  </a:lnTo>
                  <a:lnTo>
                    <a:pt x="293" y="311"/>
                  </a:lnTo>
                  <a:lnTo>
                    <a:pt x="285" y="309"/>
                  </a:lnTo>
                  <a:lnTo>
                    <a:pt x="279" y="305"/>
                  </a:lnTo>
                  <a:lnTo>
                    <a:pt x="272" y="303"/>
                  </a:lnTo>
                  <a:lnTo>
                    <a:pt x="264" y="299"/>
                  </a:lnTo>
                  <a:lnTo>
                    <a:pt x="257" y="295"/>
                  </a:lnTo>
                  <a:lnTo>
                    <a:pt x="249" y="291"/>
                  </a:lnTo>
                  <a:lnTo>
                    <a:pt x="243" y="289"/>
                  </a:lnTo>
                  <a:lnTo>
                    <a:pt x="235" y="285"/>
                  </a:lnTo>
                  <a:lnTo>
                    <a:pt x="228" y="281"/>
                  </a:lnTo>
                  <a:lnTo>
                    <a:pt x="221" y="278"/>
                  </a:lnTo>
                  <a:lnTo>
                    <a:pt x="215" y="275"/>
                  </a:lnTo>
                  <a:lnTo>
                    <a:pt x="207" y="271"/>
                  </a:lnTo>
                  <a:lnTo>
                    <a:pt x="200" y="267"/>
                  </a:lnTo>
                  <a:lnTo>
                    <a:pt x="194" y="264"/>
                  </a:lnTo>
                  <a:lnTo>
                    <a:pt x="186" y="260"/>
                  </a:lnTo>
                  <a:lnTo>
                    <a:pt x="179" y="256"/>
                  </a:lnTo>
                  <a:lnTo>
                    <a:pt x="172" y="254"/>
                  </a:lnTo>
                  <a:lnTo>
                    <a:pt x="166" y="250"/>
                  </a:lnTo>
                  <a:lnTo>
                    <a:pt x="160" y="246"/>
                  </a:lnTo>
                  <a:lnTo>
                    <a:pt x="152" y="242"/>
                  </a:lnTo>
                  <a:lnTo>
                    <a:pt x="146" y="239"/>
                  </a:lnTo>
                  <a:lnTo>
                    <a:pt x="138" y="235"/>
                  </a:lnTo>
                  <a:lnTo>
                    <a:pt x="133" y="232"/>
                  </a:lnTo>
                  <a:lnTo>
                    <a:pt x="127" y="229"/>
                  </a:lnTo>
                  <a:lnTo>
                    <a:pt x="121" y="225"/>
                  </a:lnTo>
                  <a:lnTo>
                    <a:pt x="114" y="221"/>
                  </a:lnTo>
                  <a:lnTo>
                    <a:pt x="109" y="217"/>
                  </a:lnTo>
                  <a:lnTo>
                    <a:pt x="103" y="213"/>
                  </a:lnTo>
                  <a:lnTo>
                    <a:pt x="97" y="211"/>
                  </a:lnTo>
                  <a:lnTo>
                    <a:pt x="92" y="207"/>
                  </a:lnTo>
                  <a:lnTo>
                    <a:pt x="86" y="203"/>
                  </a:lnTo>
                  <a:lnTo>
                    <a:pt x="81" y="200"/>
                  </a:lnTo>
                  <a:lnTo>
                    <a:pt x="76" y="196"/>
                  </a:lnTo>
                  <a:lnTo>
                    <a:pt x="71" y="192"/>
                  </a:lnTo>
                  <a:lnTo>
                    <a:pt x="65" y="188"/>
                  </a:lnTo>
                  <a:lnTo>
                    <a:pt x="60" y="186"/>
                  </a:lnTo>
                  <a:lnTo>
                    <a:pt x="57" y="182"/>
                  </a:lnTo>
                  <a:lnTo>
                    <a:pt x="52" y="178"/>
                  </a:lnTo>
                  <a:lnTo>
                    <a:pt x="48" y="175"/>
                  </a:lnTo>
                  <a:lnTo>
                    <a:pt x="43" y="171"/>
                  </a:lnTo>
                  <a:lnTo>
                    <a:pt x="40" y="167"/>
                  </a:lnTo>
                  <a:lnTo>
                    <a:pt x="37" y="164"/>
                  </a:lnTo>
                  <a:lnTo>
                    <a:pt x="33" y="161"/>
                  </a:lnTo>
                  <a:lnTo>
                    <a:pt x="29" y="157"/>
                  </a:lnTo>
                  <a:lnTo>
                    <a:pt x="25" y="154"/>
                  </a:lnTo>
                  <a:lnTo>
                    <a:pt x="21" y="151"/>
                  </a:lnTo>
                  <a:lnTo>
                    <a:pt x="19" y="147"/>
                  </a:lnTo>
                  <a:lnTo>
                    <a:pt x="16" y="143"/>
                  </a:lnTo>
                  <a:lnTo>
                    <a:pt x="14" y="141"/>
                  </a:lnTo>
                  <a:lnTo>
                    <a:pt x="11" y="137"/>
                  </a:lnTo>
                  <a:lnTo>
                    <a:pt x="9" y="133"/>
                  </a:lnTo>
                  <a:lnTo>
                    <a:pt x="8" y="131"/>
                  </a:lnTo>
                  <a:lnTo>
                    <a:pt x="5" y="127"/>
                  </a:lnTo>
                  <a:lnTo>
                    <a:pt x="4" y="123"/>
                  </a:lnTo>
                  <a:lnTo>
                    <a:pt x="3" y="120"/>
                  </a:lnTo>
                  <a:lnTo>
                    <a:pt x="1" y="113"/>
                  </a:lnTo>
                  <a:lnTo>
                    <a:pt x="0" y="108"/>
                  </a:lnTo>
                  <a:lnTo>
                    <a:pt x="0" y="100"/>
                  </a:lnTo>
                  <a:lnTo>
                    <a:pt x="1" y="95"/>
                  </a:lnTo>
                  <a:lnTo>
                    <a:pt x="3" y="89"/>
                  </a:lnTo>
                  <a:lnTo>
                    <a:pt x="8" y="83"/>
                  </a:lnTo>
                  <a:lnTo>
                    <a:pt x="10" y="78"/>
                  </a:lnTo>
                  <a:lnTo>
                    <a:pt x="16" y="71"/>
                  </a:lnTo>
                  <a:lnTo>
                    <a:pt x="19" y="69"/>
                  </a:lnTo>
                  <a:lnTo>
                    <a:pt x="23" y="66"/>
                  </a:lnTo>
                  <a:lnTo>
                    <a:pt x="27" y="64"/>
                  </a:lnTo>
                  <a:lnTo>
                    <a:pt x="32" y="61"/>
                  </a:lnTo>
                  <a:lnTo>
                    <a:pt x="35" y="58"/>
                  </a:lnTo>
                  <a:lnTo>
                    <a:pt x="40" y="55"/>
                  </a:lnTo>
                  <a:lnTo>
                    <a:pt x="44" y="53"/>
                  </a:lnTo>
                  <a:lnTo>
                    <a:pt x="50" y="50"/>
                  </a:lnTo>
                  <a:lnTo>
                    <a:pt x="55" y="48"/>
                  </a:lnTo>
                  <a:lnTo>
                    <a:pt x="60" y="45"/>
                  </a:lnTo>
                  <a:lnTo>
                    <a:pt x="67" y="43"/>
                  </a:lnTo>
                  <a:lnTo>
                    <a:pt x="74" y="41"/>
                  </a:lnTo>
                  <a:lnTo>
                    <a:pt x="79" y="38"/>
                  </a:lnTo>
                  <a:lnTo>
                    <a:pt x="87" y="35"/>
                  </a:lnTo>
                  <a:lnTo>
                    <a:pt x="94" y="33"/>
                  </a:lnTo>
                  <a:lnTo>
                    <a:pt x="102" y="31"/>
                  </a:lnTo>
                  <a:lnTo>
                    <a:pt x="108" y="29"/>
                  </a:lnTo>
                  <a:lnTo>
                    <a:pt x="117" y="28"/>
                  </a:lnTo>
                  <a:lnTo>
                    <a:pt x="125" y="25"/>
                  </a:lnTo>
                  <a:lnTo>
                    <a:pt x="133" y="24"/>
                  </a:lnTo>
                  <a:lnTo>
                    <a:pt x="142" y="21"/>
                  </a:lnTo>
                  <a:lnTo>
                    <a:pt x="150" y="20"/>
                  </a:lnTo>
                  <a:lnTo>
                    <a:pt x="160" y="17"/>
                  </a:lnTo>
                  <a:lnTo>
                    <a:pt x="169" y="16"/>
                  </a:lnTo>
                  <a:lnTo>
                    <a:pt x="177" y="14"/>
                  </a:lnTo>
                  <a:lnTo>
                    <a:pt x="187" y="12"/>
                  </a:lnTo>
                  <a:lnTo>
                    <a:pt x="196" y="11"/>
                  </a:lnTo>
                  <a:lnTo>
                    <a:pt x="207" y="10"/>
                  </a:lnTo>
                  <a:lnTo>
                    <a:pt x="216" y="9"/>
                  </a:lnTo>
                  <a:lnTo>
                    <a:pt x="228" y="7"/>
                  </a:lnTo>
                  <a:lnTo>
                    <a:pt x="238" y="6"/>
                  </a:lnTo>
                  <a:lnTo>
                    <a:pt x="249" y="6"/>
                  </a:lnTo>
                  <a:lnTo>
                    <a:pt x="259" y="5"/>
                  </a:lnTo>
                  <a:lnTo>
                    <a:pt x="270" y="4"/>
                  </a:lnTo>
                  <a:lnTo>
                    <a:pt x="282" y="4"/>
                  </a:lnTo>
                  <a:lnTo>
                    <a:pt x="293" y="4"/>
                  </a:lnTo>
                  <a:lnTo>
                    <a:pt x="304" y="2"/>
                  </a:lnTo>
                  <a:lnTo>
                    <a:pt x="316" y="1"/>
                  </a:lnTo>
                  <a:lnTo>
                    <a:pt x="327" y="1"/>
                  </a:lnTo>
                  <a:lnTo>
                    <a:pt x="338" y="1"/>
                  </a:lnTo>
                  <a:lnTo>
                    <a:pt x="350" y="0"/>
                  </a:lnTo>
                  <a:lnTo>
                    <a:pt x="361" y="0"/>
                  </a:lnTo>
                  <a:lnTo>
                    <a:pt x="373" y="0"/>
                  </a:lnTo>
                  <a:lnTo>
                    <a:pt x="386" y="1"/>
                  </a:lnTo>
                  <a:lnTo>
                    <a:pt x="397" y="1"/>
                  </a:lnTo>
                  <a:lnTo>
                    <a:pt x="410" y="1"/>
                  </a:lnTo>
                  <a:lnTo>
                    <a:pt x="422" y="1"/>
                  </a:lnTo>
                  <a:lnTo>
                    <a:pt x="435" y="2"/>
                  </a:lnTo>
                  <a:lnTo>
                    <a:pt x="446" y="2"/>
                  </a:lnTo>
                  <a:lnTo>
                    <a:pt x="459" y="4"/>
                  </a:lnTo>
                  <a:lnTo>
                    <a:pt x="471" y="4"/>
                  </a:lnTo>
                  <a:lnTo>
                    <a:pt x="484" y="6"/>
                  </a:lnTo>
                  <a:lnTo>
                    <a:pt x="497" y="6"/>
                  </a:lnTo>
                  <a:lnTo>
                    <a:pt x="509" y="7"/>
                  </a:lnTo>
                  <a:lnTo>
                    <a:pt x="522" y="9"/>
                  </a:lnTo>
                  <a:lnTo>
                    <a:pt x="534" y="10"/>
                  </a:lnTo>
                  <a:lnTo>
                    <a:pt x="547" y="11"/>
                  </a:lnTo>
                  <a:lnTo>
                    <a:pt x="559" y="14"/>
                  </a:lnTo>
                  <a:lnTo>
                    <a:pt x="572" y="15"/>
                  </a:lnTo>
                  <a:lnTo>
                    <a:pt x="586" y="17"/>
                  </a:lnTo>
                  <a:lnTo>
                    <a:pt x="598" y="20"/>
                  </a:lnTo>
                  <a:lnTo>
                    <a:pt x="611" y="21"/>
                  </a:lnTo>
                  <a:lnTo>
                    <a:pt x="623" y="24"/>
                  </a:lnTo>
                  <a:lnTo>
                    <a:pt x="636" y="26"/>
                  </a:lnTo>
                  <a:lnTo>
                    <a:pt x="649" y="29"/>
                  </a:lnTo>
                  <a:lnTo>
                    <a:pt x="661" y="33"/>
                  </a:lnTo>
                  <a:lnTo>
                    <a:pt x="674" y="35"/>
                  </a:lnTo>
                  <a:lnTo>
                    <a:pt x="688" y="39"/>
                  </a:lnTo>
                  <a:lnTo>
                    <a:pt x="699" y="43"/>
                  </a:lnTo>
                  <a:lnTo>
                    <a:pt x="711" y="45"/>
                  </a:lnTo>
                  <a:lnTo>
                    <a:pt x="723" y="49"/>
                  </a:lnTo>
                  <a:lnTo>
                    <a:pt x="735" y="53"/>
                  </a:lnTo>
                  <a:lnTo>
                    <a:pt x="748" y="55"/>
                  </a:lnTo>
                  <a:lnTo>
                    <a:pt x="759" y="59"/>
                  </a:lnTo>
                  <a:lnTo>
                    <a:pt x="772" y="64"/>
                  </a:lnTo>
                  <a:lnTo>
                    <a:pt x="784" y="68"/>
                  </a:lnTo>
                  <a:lnTo>
                    <a:pt x="796" y="71"/>
                  </a:lnTo>
                  <a:lnTo>
                    <a:pt x="807" y="75"/>
                  </a:lnTo>
                  <a:lnTo>
                    <a:pt x="818" y="80"/>
                  </a:lnTo>
                  <a:lnTo>
                    <a:pt x="830" y="85"/>
                  </a:lnTo>
                  <a:lnTo>
                    <a:pt x="841" y="89"/>
                  </a:lnTo>
                  <a:lnTo>
                    <a:pt x="852" y="94"/>
                  </a:lnTo>
                  <a:lnTo>
                    <a:pt x="864" y="99"/>
                  </a:lnTo>
                  <a:lnTo>
                    <a:pt x="876" y="104"/>
                  </a:lnTo>
                  <a:lnTo>
                    <a:pt x="886" y="109"/>
                  </a:lnTo>
                  <a:lnTo>
                    <a:pt x="897" y="114"/>
                  </a:lnTo>
                  <a:lnTo>
                    <a:pt x="907" y="119"/>
                  </a:lnTo>
                  <a:lnTo>
                    <a:pt x="919" y="124"/>
                  </a:lnTo>
                  <a:lnTo>
                    <a:pt x="929" y="129"/>
                  </a:lnTo>
                  <a:lnTo>
                    <a:pt x="939" y="134"/>
                  </a:lnTo>
                  <a:lnTo>
                    <a:pt x="950" y="141"/>
                  </a:lnTo>
                  <a:lnTo>
                    <a:pt x="960" y="146"/>
                  </a:lnTo>
                  <a:lnTo>
                    <a:pt x="970" y="151"/>
                  </a:lnTo>
                  <a:lnTo>
                    <a:pt x="980" y="156"/>
                  </a:lnTo>
                  <a:lnTo>
                    <a:pt x="989" y="162"/>
                  </a:lnTo>
                  <a:lnTo>
                    <a:pt x="999" y="167"/>
                  </a:lnTo>
                  <a:lnTo>
                    <a:pt x="1008" y="173"/>
                  </a:lnTo>
                  <a:lnTo>
                    <a:pt x="1018" y="178"/>
                  </a:lnTo>
                  <a:lnTo>
                    <a:pt x="1027" y="185"/>
                  </a:lnTo>
                  <a:lnTo>
                    <a:pt x="1037" y="191"/>
                  </a:lnTo>
                  <a:lnTo>
                    <a:pt x="1044" y="196"/>
                  </a:lnTo>
                  <a:lnTo>
                    <a:pt x="1053" y="201"/>
                  </a:lnTo>
                  <a:lnTo>
                    <a:pt x="1061" y="207"/>
                  </a:lnTo>
                  <a:lnTo>
                    <a:pt x="1070" y="212"/>
                  </a:lnTo>
                  <a:lnTo>
                    <a:pt x="1077" y="218"/>
                  </a:lnTo>
                  <a:lnTo>
                    <a:pt x="1085" y="224"/>
                  </a:lnTo>
                  <a:lnTo>
                    <a:pt x="1092" y="230"/>
                  </a:lnTo>
                  <a:lnTo>
                    <a:pt x="1100" y="235"/>
                  </a:lnTo>
                  <a:lnTo>
                    <a:pt x="1106" y="241"/>
                  </a:lnTo>
                  <a:lnTo>
                    <a:pt x="1114" y="246"/>
                  </a:lnTo>
                  <a:lnTo>
                    <a:pt x="1120" y="251"/>
                  </a:lnTo>
                  <a:lnTo>
                    <a:pt x="1126" y="257"/>
                  </a:lnTo>
                  <a:lnTo>
                    <a:pt x="1132" y="262"/>
                  </a:lnTo>
                  <a:lnTo>
                    <a:pt x="1139" y="267"/>
                  </a:lnTo>
                  <a:lnTo>
                    <a:pt x="1145" y="274"/>
                  </a:lnTo>
                  <a:lnTo>
                    <a:pt x="1150" y="279"/>
                  </a:lnTo>
                  <a:lnTo>
                    <a:pt x="1155" y="284"/>
                  </a:lnTo>
                  <a:lnTo>
                    <a:pt x="1160" y="289"/>
                  </a:lnTo>
                  <a:lnTo>
                    <a:pt x="1165" y="295"/>
                  </a:lnTo>
                  <a:lnTo>
                    <a:pt x="1169" y="300"/>
                  </a:lnTo>
                  <a:lnTo>
                    <a:pt x="1173" y="305"/>
                  </a:lnTo>
                  <a:lnTo>
                    <a:pt x="1178" y="310"/>
                  </a:lnTo>
                  <a:lnTo>
                    <a:pt x="1180" y="314"/>
                  </a:lnTo>
                  <a:lnTo>
                    <a:pt x="1185" y="320"/>
                  </a:lnTo>
                  <a:lnTo>
                    <a:pt x="1188" y="324"/>
                  </a:lnTo>
                  <a:lnTo>
                    <a:pt x="1190" y="329"/>
                  </a:lnTo>
                  <a:lnTo>
                    <a:pt x="1193" y="333"/>
                  </a:lnTo>
                  <a:lnTo>
                    <a:pt x="1195" y="338"/>
                  </a:lnTo>
                  <a:lnTo>
                    <a:pt x="1198" y="342"/>
                  </a:lnTo>
                  <a:lnTo>
                    <a:pt x="1199" y="345"/>
                  </a:lnTo>
                  <a:lnTo>
                    <a:pt x="1202" y="350"/>
                  </a:lnTo>
                  <a:lnTo>
                    <a:pt x="1203" y="355"/>
                  </a:lnTo>
                  <a:lnTo>
                    <a:pt x="1203" y="358"/>
                  </a:lnTo>
                  <a:lnTo>
                    <a:pt x="1203" y="362"/>
                  </a:lnTo>
                  <a:lnTo>
                    <a:pt x="1203" y="365"/>
                  </a:lnTo>
                  <a:lnTo>
                    <a:pt x="1204" y="369"/>
                  </a:lnTo>
                  <a:lnTo>
                    <a:pt x="1203" y="376"/>
                  </a:lnTo>
                  <a:lnTo>
                    <a:pt x="1202" y="382"/>
                  </a:lnTo>
                  <a:lnTo>
                    <a:pt x="1198" y="387"/>
                  </a:lnTo>
                  <a:lnTo>
                    <a:pt x="1193" y="392"/>
                  </a:lnTo>
                  <a:lnTo>
                    <a:pt x="1188" y="397"/>
                  </a:lnTo>
                  <a:lnTo>
                    <a:pt x="1183" y="402"/>
                  </a:lnTo>
                  <a:lnTo>
                    <a:pt x="1179" y="404"/>
                  </a:lnTo>
                  <a:lnTo>
                    <a:pt x="1175" y="406"/>
                  </a:lnTo>
                  <a:lnTo>
                    <a:pt x="1171" y="408"/>
                  </a:lnTo>
                  <a:lnTo>
                    <a:pt x="1168" y="409"/>
                  </a:lnTo>
                  <a:lnTo>
                    <a:pt x="1163" y="412"/>
                  </a:lnTo>
                  <a:lnTo>
                    <a:pt x="1159" y="413"/>
                  </a:lnTo>
                  <a:lnTo>
                    <a:pt x="1155" y="414"/>
                  </a:lnTo>
                  <a:lnTo>
                    <a:pt x="1150" y="417"/>
                  </a:lnTo>
                  <a:lnTo>
                    <a:pt x="1145" y="418"/>
                  </a:lnTo>
                  <a:lnTo>
                    <a:pt x="1140" y="420"/>
                  </a:lnTo>
                  <a:lnTo>
                    <a:pt x="1135" y="421"/>
                  </a:lnTo>
                  <a:lnTo>
                    <a:pt x="1130" y="422"/>
                  </a:lnTo>
                  <a:lnTo>
                    <a:pt x="1124" y="423"/>
                  </a:lnTo>
                  <a:lnTo>
                    <a:pt x="1119" y="425"/>
                  </a:lnTo>
                  <a:lnTo>
                    <a:pt x="1114" y="425"/>
                  </a:lnTo>
                  <a:lnTo>
                    <a:pt x="1107" y="427"/>
                  </a:lnTo>
                  <a:lnTo>
                    <a:pt x="1101" y="427"/>
                  </a:lnTo>
                  <a:lnTo>
                    <a:pt x="1095" y="428"/>
                  </a:lnTo>
                  <a:lnTo>
                    <a:pt x="1088" y="428"/>
                  </a:lnTo>
                  <a:lnTo>
                    <a:pt x="1082" y="430"/>
                  </a:lnTo>
                  <a:lnTo>
                    <a:pt x="1075" y="430"/>
                  </a:lnTo>
                  <a:lnTo>
                    <a:pt x="1068" y="431"/>
                  </a:lnTo>
                  <a:lnTo>
                    <a:pt x="1062" y="431"/>
                  </a:lnTo>
                  <a:lnTo>
                    <a:pt x="1056" y="432"/>
                  </a:lnTo>
                  <a:lnTo>
                    <a:pt x="1048" y="432"/>
                  </a:lnTo>
                  <a:lnTo>
                    <a:pt x="1041" y="433"/>
                  </a:lnTo>
                  <a:lnTo>
                    <a:pt x="1034" y="433"/>
                  </a:lnTo>
                  <a:lnTo>
                    <a:pt x="1027" y="433"/>
                  </a:lnTo>
                  <a:lnTo>
                    <a:pt x="1019" y="433"/>
                  </a:lnTo>
                  <a:lnTo>
                    <a:pt x="1013" y="435"/>
                  </a:lnTo>
                  <a:lnTo>
                    <a:pt x="1006" y="435"/>
                  </a:lnTo>
                  <a:lnTo>
                    <a:pt x="998" y="435"/>
                  </a:lnTo>
                  <a:lnTo>
                    <a:pt x="990" y="435"/>
                  </a:lnTo>
                  <a:lnTo>
                    <a:pt x="983" y="435"/>
                  </a:lnTo>
                  <a:lnTo>
                    <a:pt x="975" y="435"/>
                  </a:lnTo>
                  <a:lnTo>
                    <a:pt x="968" y="435"/>
                  </a:lnTo>
                  <a:lnTo>
                    <a:pt x="960" y="435"/>
                  </a:lnTo>
                  <a:lnTo>
                    <a:pt x="953" y="435"/>
                  </a:lnTo>
                  <a:lnTo>
                    <a:pt x="945" y="435"/>
                  </a:lnTo>
                  <a:lnTo>
                    <a:pt x="939" y="436"/>
                  </a:lnTo>
                  <a:lnTo>
                    <a:pt x="930" y="436"/>
                  </a:lnTo>
                  <a:lnTo>
                    <a:pt x="923" y="436"/>
                  </a:lnTo>
                  <a:lnTo>
                    <a:pt x="916" y="436"/>
                  </a:lnTo>
                  <a:lnTo>
                    <a:pt x="909" y="436"/>
                  </a:lnTo>
                  <a:lnTo>
                    <a:pt x="901" y="436"/>
                  </a:lnTo>
                  <a:lnTo>
                    <a:pt x="894" y="436"/>
                  </a:lnTo>
                  <a:lnTo>
                    <a:pt x="886" y="436"/>
                  </a:lnTo>
                  <a:lnTo>
                    <a:pt x="880" y="436"/>
                  </a:lnTo>
                  <a:lnTo>
                    <a:pt x="872" y="436"/>
                  </a:lnTo>
                  <a:lnTo>
                    <a:pt x="865" y="436"/>
                  </a:lnTo>
                  <a:lnTo>
                    <a:pt x="857" y="435"/>
                  </a:lnTo>
                  <a:lnTo>
                    <a:pt x="850" y="435"/>
                  </a:lnTo>
                  <a:lnTo>
                    <a:pt x="842" y="435"/>
                  </a:lnTo>
                  <a:lnTo>
                    <a:pt x="836" y="435"/>
                  </a:lnTo>
                  <a:lnTo>
                    <a:pt x="828" y="435"/>
                  </a:lnTo>
                  <a:lnTo>
                    <a:pt x="822" y="435"/>
                  </a:lnTo>
                  <a:lnTo>
                    <a:pt x="815" y="435"/>
                  </a:lnTo>
                  <a:lnTo>
                    <a:pt x="808" y="435"/>
                  </a:lnTo>
                  <a:lnTo>
                    <a:pt x="801" y="435"/>
                  </a:lnTo>
                  <a:lnTo>
                    <a:pt x="794" y="435"/>
                  </a:lnTo>
                  <a:lnTo>
                    <a:pt x="787" y="435"/>
                  </a:lnTo>
                  <a:lnTo>
                    <a:pt x="782" y="435"/>
                  </a:lnTo>
                  <a:lnTo>
                    <a:pt x="774" y="435"/>
                  </a:lnTo>
                  <a:lnTo>
                    <a:pt x="769" y="435"/>
                  </a:lnTo>
                  <a:lnTo>
                    <a:pt x="763" y="433"/>
                  </a:lnTo>
                  <a:lnTo>
                    <a:pt x="757" y="433"/>
                  </a:lnTo>
                  <a:lnTo>
                    <a:pt x="750" y="433"/>
                  </a:lnTo>
                  <a:lnTo>
                    <a:pt x="744" y="433"/>
                  </a:lnTo>
                  <a:lnTo>
                    <a:pt x="738" y="433"/>
                  </a:lnTo>
                  <a:lnTo>
                    <a:pt x="732" y="433"/>
                  </a:lnTo>
                  <a:lnTo>
                    <a:pt x="727" y="433"/>
                  </a:lnTo>
                  <a:lnTo>
                    <a:pt x="722" y="433"/>
                  </a:lnTo>
                  <a:lnTo>
                    <a:pt x="715" y="433"/>
                  </a:lnTo>
                  <a:lnTo>
                    <a:pt x="710" y="433"/>
                  </a:lnTo>
                  <a:lnTo>
                    <a:pt x="705" y="433"/>
                  </a:lnTo>
                  <a:lnTo>
                    <a:pt x="700" y="433"/>
                  </a:lnTo>
                  <a:lnTo>
                    <a:pt x="695" y="433"/>
                  </a:lnTo>
                  <a:lnTo>
                    <a:pt x="689" y="433"/>
                  </a:lnTo>
                  <a:lnTo>
                    <a:pt x="685" y="433"/>
                  </a:lnTo>
                  <a:lnTo>
                    <a:pt x="680" y="433"/>
                  </a:lnTo>
                  <a:lnTo>
                    <a:pt x="675" y="432"/>
                  </a:lnTo>
                  <a:lnTo>
                    <a:pt x="670" y="432"/>
                  </a:lnTo>
                  <a:lnTo>
                    <a:pt x="666" y="432"/>
                  </a:lnTo>
                  <a:lnTo>
                    <a:pt x="662" y="432"/>
                  </a:lnTo>
                  <a:lnTo>
                    <a:pt x="657" y="432"/>
                  </a:lnTo>
                  <a:lnTo>
                    <a:pt x="654" y="432"/>
                  </a:lnTo>
                  <a:lnTo>
                    <a:pt x="650" y="432"/>
                  </a:lnTo>
                  <a:lnTo>
                    <a:pt x="646" y="432"/>
                  </a:lnTo>
                  <a:lnTo>
                    <a:pt x="642" y="432"/>
                  </a:lnTo>
                  <a:lnTo>
                    <a:pt x="639" y="432"/>
                  </a:lnTo>
                  <a:lnTo>
                    <a:pt x="635" y="432"/>
                  </a:lnTo>
                  <a:lnTo>
                    <a:pt x="632" y="432"/>
                  </a:lnTo>
                  <a:lnTo>
                    <a:pt x="626" y="432"/>
                  </a:lnTo>
                  <a:lnTo>
                    <a:pt x="621" y="432"/>
                  </a:lnTo>
                  <a:lnTo>
                    <a:pt x="616" y="432"/>
                  </a:lnTo>
                  <a:lnTo>
                    <a:pt x="611" y="432"/>
                  </a:lnTo>
                  <a:lnTo>
                    <a:pt x="607" y="432"/>
                  </a:lnTo>
                  <a:lnTo>
                    <a:pt x="605" y="432"/>
                  </a:lnTo>
                  <a:lnTo>
                    <a:pt x="601" y="432"/>
                  </a:lnTo>
                  <a:lnTo>
                    <a:pt x="600" y="432"/>
                  </a:lnTo>
                  <a:lnTo>
                    <a:pt x="549" y="423"/>
                  </a:lnTo>
                  <a:close/>
                </a:path>
              </a:pathLst>
            </a:custGeom>
            <a:solidFill>
              <a:srgbClr val="E680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4" name="Freeform 131"/>
            <p:cNvSpPr>
              <a:spLocks/>
            </p:cNvSpPr>
            <p:nvPr/>
          </p:nvSpPr>
          <p:spPr bwMode="auto">
            <a:xfrm>
              <a:off x="3007" y="2216"/>
              <a:ext cx="852" cy="351"/>
            </a:xfrm>
            <a:custGeom>
              <a:avLst/>
              <a:gdLst>
                <a:gd name="T0" fmla="*/ 8 w 852"/>
                <a:gd name="T1" fmla="*/ 58 h 351"/>
                <a:gd name="T2" fmla="*/ 48 w 852"/>
                <a:gd name="T3" fmla="*/ 28 h 351"/>
                <a:gd name="T4" fmla="*/ 93 w 852"/>
                <a:gd name="T5" fmla="*/ 14 h 351"/>
                <a:gd name="T6" fmla="*/ 157 w 852"/>
                <a:gd name="T7" fmla="*/ 5 h 351"/>
                <a:gd name="T8" fmla="*/ 236 w 852"/>
                <a:gd name="T9" fmla="*/ 0 h 351"/>
                <a:gd name="T10" fmla="*/ 324 w 852"/>
                <a:gd name="T11" fmla="*/ 2 h 351"/>
                <a:gd name="T12" fmla="*/ 417 w 852"/>
                <a:gd name="T13" fmla="*/ 9 h 351"/>
                <a:gd name="T14" fmla="*/ 510 w 852"/>
                <a:gd name="T15" fmla="*/ 24 h 351"/>
                <a:gd name="T16" fmla="*/ 597 w 852"/>
                <a:gd name="T17" fmla="*/ 46 h 351"/>
                <a:gd name="T18" fmla="*/ 676 w 852"/>
                <a:gd name="T19" fmla="*/ 75 h 351"/>
                <a:gd name="T20" fmla="*/ 743 w 852"/>
                <a:gd name="T21" fmla="*/ 103 h 351"/>
                <a:gd name="T22" fmla="*/ 796 w 852"/>
                <a:gd name="T23" fmla="*/ 132 h 351"/>
                <a:gd name="T24" fmla="*/ 835 w 852"/>
                <a:gd name="T25" fmla="*/ 155 h 351"/>
                <a:gd name="T26" fmla="*/ 833 w 852"/>
                <a:gd name="T27" fmla="*/ 159 h 351"/>
                <a:gd name="T28" fmla="*/ 787 w 852"/>
                <a:gd name="T29" fmla="*/ 141 h 351"/>
                <a:gd name="T30" fmla="*/ 737 w 852"/>
                <a:gd name="T31" fmla="*/ 125 h 351"/>
                <a:gd name="T32" fmla="*/ 676 w 852"/>
                <a:gd name="T33" fmla="*/ 110 h 351"/>
                <a:gd name="T34" fmla="*/ 606 w 852"/>
                <a:gd name="T35" fmla="*/ 100 h 351"/>
                <a:gd name="T36" fmla="*/ 527 w 852"/>
                <a:gd name="T37" fmla="*/ 93 h 351"/>
                <a:gd name="T38" fmla="*/ 448 w 852"/>
                <a:gd name="T39" fmla="*/ 92 h 351"/>
                <a:gd name="T40" fmla="*/ 375 w 852"/>
                <a:gd name="T41" fmla="*/ 95 h 351"/>
                <a:gd name="T42" fmla="*/ 314 w 852"/>
                <a:gd name="T43" fmla="*/ 100 h 351"/>
                <a:gd name="T44" fmla="*/ 265 w 852"/>
                <a:gd name="T45" fmla="*/ 105 h 351"/>
                <a:gd name="T46" fmla="*/ 284 w 852"/>
                <a:gd name="T47" fmla="*/ 112 h 351"/>
                <a:gd name="T48" fmla="*/ 329 w 852"/>
                <a:gd name="T49" fmla="*/ 115 h 351"/>
                <a:gd name="T50" fmla="*/ 391 w 852"/>
                <a:gd name="T51" fmla="*/ 117 h 351"/>
                <a:gd name="T52" fmla="*/ 458 w 852"/>
                <a:gd name="T53" fmla="*/ 122 h 351"/>
                <a:gd name="T54" fmla="*/ 527 w 852"/>
                <a:gd name="T55" fmla="*/ 130 h 351"/>
                <a:gd name="T56" fmla="*/ 590 w 852"/>
                <a:gd name="T57" fmla="*/ 139 h 351"/>
                <a:gd name="T58" fmla="*/ 645 w 852"/>
                <a:gd name="T59" fmla="*/ 152 h 351"/>
                <a:gd name="T60" fmla="*/ 690 w 852"/>
                <a:gd name="T61" fmla="*/ 165 h 351"/>
                <a:gd name="T62" fmla="*/ 738 w 852"/>
                <a:gd name="T63" fmla="*/ 181 h 351"/>
                <a:gd name="T64" fmla="*/ 739 w 852"/>
                <a:gd name="T65" fmla="*/ 186 h 351"/>
                <a:gd name="T66" fmla="*/ 690 w 852"/>
                <a:gd name="T67" fmla="*/ 183 h 351"/>
                <a:gd name="T68" fmla="*/ 625 w 852"/>
                <a:gd name="T69" fmla="*/ 180 h 351"/>
                <a:gd name="T70" fmla="*/ 552 w 852"/>
                <a:gd name="T71" fmla="*/ 176 h 351"/>
                <a:gd name="T72" fmla="*/ 478 w 852"/>
                <a:gd name="T73" fmla="*/ 174 h 351"/>
                <a:gd name="T74" fmla="*/ 415 w 852"/>
                <a:gd name="T75" fmla="*/ 174 h 351"/>
                <a:gd name="T76" fmla="*/ 366 w 852"/>
                <a:gd name="T77" fmla="*/ 176 h 351"/>
                <a:gd name="T78" fmla="*/ 323 w 852"/>
                <a:gd name="T79" fmla="*/ 183 h 351"/>
                <a:gd name="T80" fmla="*/ 293 w 852"/>
                <a:gd name="T81" fmla="*/ 194 h 351"/>
                <a:gd name="T82" fmla="*/ 337 w 852"/>
                <a:gd name="T83" fmla="*/ 204 h 351"/>
                <a:gd name="T84" fmla="*/ 387 w 852"/>
                <a:gd name="T85" fmla="*/ 215 h 351"/>
                <a:gd name="T86" fmla="*/ 431 w 852"/>
                <a:gd name="T87" fmla="*/ 225 h 351"/>
                <a:gd name="T88" fmla="*/ 479 w 852"/>
                <a:gd name="T89" fmla="*/ 237 h 351"/>
                <a:gd name="T90" fmla="*/ 524 w 852"/>
                <a:gd name="T91" fmla="*/ 248 h 351"/>
                <a:gd name="T92" fmla="*/ 576 w 852"/>
                <a:gd name="T93" fmla="*/ 261 h 351"/>
                <a:gd name="T94" fmla="*/ 577 w 852"/>
                <a:gd name="T95" fmla="*/ 263 h 351"/>
                <a:gd name="T96" fmla="*/ 533 w 852"/>
                <a:gd name="T97" fmla="*/ 261 h 351"/>
                <a:gd name="T98" fmla="*/ 487 w 852"/>
                <a:gd name="T99" fmla="*/ 258 h 351"/>
                <a:gd name="T100" fmla="*/ 443 w 852"/>
                <a:gd name="T101" fmla="*/ 257 h 351"/>
                <a:gd name="T102" fmla="*/ 400 w 852"/>
                <a:gd name="T103" fmla="*/ 263 h 351"/>
                <a:gd name="T104" fmla="*/ 430 w 852"/>
                <a:gd name="T105" fmla="*/ 286 h 351"/>
                <a:gd name="T106" fmla="*/ 489 w 852"/>
                <a:gd name="T107" fmla="*/ 308 h 351"/>
                <a:gd name="T108" fmla="*/ 532 w 852"/>
                <a:gd name="T109" fmla="*/ 350 h 351"/>
                <a:gd name="T110" fmla="*/ 488 w 852"/>
                <a:gd name="T111" fmla="*/ 343 h 351"/>
                <a:gd name="T112" fmla="*/ 444 w 852"/>
                <a:gd name="T113" fmla="*/ 333 h 351"/>
                <a:gd name="T114" fmla="*/ 400 w 852"/>
                <a:gd name="T115" fmla="*/ 316 h 351"/>
                <a:gd name="T116" fmla="*/ 360 w 852"/>
                <a:gd name="T117" fmla="*/ 297 h 35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52"/>
                <a:gd name="T178" fmla="*/ 0 h 351"/>
                <a:gd name="T179" fmla="*/ 852 w 852"/>
                <a:gd name="T180" fmla="*/ 351 h 35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52" h="351">
                  <a:moveTo>
                    <a:pt x="358" y="296"/>
                  </a:moveTo>
                  <a:lnTo>
                    <a:pt x="3" y="92"/>
                  </a:lnTo>
                  <a:lnTo>
                    <a:pt x="3" y="91"/>
                  </a:lnTo>
                  <a:lnTo>
                    <a:pt x="1" y="90"/>
                  </a:lnTo>
                  <a:lnTo>
                    <a:pt x="0" y="86"/>
                  </a:lnTo>
                  <a:lnTo>
                    <a:pt x="0" y="83"/>
                  </a:lnTo>
                  <a:lnTo>
                    <a:pt x="0" y="80"/>
                  </a:lnTo>
                  <a:lnTo>
                    <a:pt x="0" y="75"/>
                  </a:lnTo>
                  <a:lnTo>
                    <a:pt x="1" y="70"/>
                  </a:lnTo>
                  <a:lnTo>
                    <a:pt x="4" y="65"/>
                  </a:lnTo>
                  <a:lnTo>
                    <a:pt x="8" y="58"/>
                  </a:lnTo>
                  <a:lnTo>
                    <a:pt x="11" y="52"/>
                  </a:lnTo>
                  <a:lnTo>
                    <a:pt x="14" y="48"/>
                  </a:lnTo>
                  <a:lnTo>
                    <a:pt x="18" y="46"/>
                  </a:lnTo>
                  <a:lnTo>
                    <a:pt x="20" y="43"/>
                  </a:lnTo>
                  <a:lnTo>
                    <a:pt x="25" y="41"/>
                  </a:lnTo>
                  <a:lnTo>
                    <a:pt x="29" y="37"/>
                  </a:lnTo>
                  <a:lnTo>
                    <a:pt x="35" y="34"/>
                  </a:lnTo>
                  <a:lnTo>
                    <a:pt x="38" y="32"/>
                  </a:lnTo>
                  <a:lnTo>
                    <a:pt x="40" y="31"/>
                  </a:lnTo>
                  <a:lnTo>
                    <a:pt x="44" y="29"/>
                  </a:lnTo>
                  <a:lnTo>
                    <a:pt x="48" y="28"/>
                  </a:lnTo>
                  <a:lnTo>
                    <a:pt x="50" y="27"/>
                  </a:lnTo>
                  <a:lnTo>
                    <a:pt x="54" y="26"/>
                  </a:lnTo>
                  <a:lnTo>
                    <a:pt x="58" y="24"/>
                  </a:lnTo>
                  <a:lnTo>
                    <a:pt x="62" y="23"/>
                  </a:lnTo>
                  <a:lnTo>
                    <a:pt x="66" y="22"/>
                  </a:lnTo>
                  <a:lnTo>
                    <a:pt x="69" y="21"/>
                  </a:lnTo>
                  <a:lnTo>
                    <a:pt x="73" y="19"/>
                  </a:lnTo>
                  <a:lnTo>
                    <a:pt x="79" y="19"/>
                  </a:lnTo>
                  <a:lnTo>
                    <a:pt x="83" y="17"/>
                  </a:lnTo>
                  <a:lnTo>
                    <a:pt x="88" y="17"/>
                  </a:lnTo>
                  <a:lnTo>
                    <a:pt x="93" y="14"/>
                  </a:lnTo>
                  <a:lnTo>
                    <a:pt x="98" y="14"/>
                  </a:lnTo>
                  <a:lnTo>
                    <a:pt x="103" y="13"/>
                  </a:lnTo>
                  <a:lnTo>
                    <a:pt x="108" y="12"/>
                  </a:lnTo>
                  <a:lnTo>
                    <a:pt x="115" y="10"/>
                  </a:lnTo>
                  <a:lnTo>
                    <a:pt x="121" y="10"/>
                  </a:lnTo>
                  <a:lnTo>
                    <a:pt x="126" y="9"/>
                  </a:lnTo>
                  <a:lnTo>
                    <a:pt x="132" y="8"/>
                  </a:lnTo>
                  <a:lnTo>
                    <a:pt x="138" y="7"/>
                  </a:lnTo>
                  <a:lnTo>
                    <a:pt x="145" y="7"/>
                  </a:lnTo>
                  <a:lnTo>
                    <a:pt x="151" y="5"/>
                  </a:lnTo>
                  <a:lnTo>
                    <a:pt x="157" y="5"/>
                  </a:lnTo>
                  <a:lnTo>
                    <a:pt x="164" y="5"/>
                  </a:lnTo>
                  <a:lnTo>
                    <a:pt x="171" y="5"/>
                  </a:lnTo>
                  <a:lnTo>
                    <a:pt x="177" y="4"/>
                  </a:lnTo>
                  <a:lnTo>
                    <a:pt x="184" y="3"/>
                  </a:lnTo>
                  <a:lnTo>
                    <a:pt x="191" y="3"/>
                  </a:lnTo>
                  <a:lnTo>
                    <a:pt x="199" y="3"/>
                  </a:lnTo>
                  <a:lnTo>
                    <a:pt x="206" y="2"/>
                  </a:lnTo>
                  <a:lnTo>
                    <a:pt x="214" y="2"/>
                  </a:lnTo>
                  <a:lnTo>
                    <a:pt x="221" y="2"/>
                  </a:lnTo>
                  <a:lnTo>
                    <a:pt x="229" y="2"/>
                  </a:lnTo>
                  <a:lnTo>
                    <a:pt x="236" y="0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59" y="0"/>
                  </a:lnTo>
                  <a:lnTo>
                    <a:pt x="267" y="0"/>
                  </a:lnTo>
                  <a:lnTo>
                    <a:pt x="275" y="0"/>
                  </a:lnTo>
                  <a:lnTo>
                    <a:pt x="283" y="0"/>
                  </a:lnTo>
                  <a:lnTo>
                    <a:pt x="292" y="2"/>
                  </a:lnTo>
                  <a:lnTo>
                    <a:pt x="299" y="2"/>
                  </a:lnTo>
                  <a:lnTo>
                    <a:pt x="308" y="2"/>
                  </a:lnTo>
                  <a:lnTo>
                    <a:pt x="316" y="2"/>
                  </a:lnTo>
                  <a:lnTo>
                    <a:pt x="324" y="2"/>
                  </a:lnTo>
                  <a:lnTo>
                    <a:pt x="332" y="2"/>
                  </a:lnTo>
                  <a:lnTo>
                    <a:pt x="341" y="3"/>
                  </a:lnTo>
                  <a:lnTo>
                    <a:pt x="348" y="3"/>
                  </a:lnTo>
                  <a:lnTo>
                    <a:pt x="358" y="4"/>
                  </a:lnTo>
                  <a:lnTo>
                    <a:pt x="366" y="4"/>
                  </a:lnTo>
                  <a:lnTo>
                    <a:pt x="375" y="5"/>
                  </a:lnTo>
                  <a:lnTo>
                    <a:pt x="382" y="5"/>
                  </a:lnTo>
                  <a:lnTo>
                    <a:pt x="392" y="7"/>
                  </a:lnTo>
                  <a:lnTo>
                    <a:pt x="400" y="7"/>
                  </a:lnTo>
                  <a:lnTo>
                    <a:pt x="409" y="8"/>
                  </a:lnTo>
                  <a:lnTo>
                    <a:pt x="417" y="9"/>
                  </a:lnTo>
                  <a:lnTo>
                    <a:pt x="426" y="10"/>
                  </a:lnTo>
                  <a:lnTo>
                    <a:pt x="435" y="12"/>
                  </a:lnTo>
                  <a:lnTo>
                    <a:pt x="443" y="13"/>
                  </a:lnTo>
                  <a:lnTo>
                    <a:pt x="451" y="13"/>
                  </a:lnTo>
                  <a:lnTo>
                    <a:pt x="459" y="14"/>
                  </a:lnTo>
                  <a:lnTo>
                    <a:pt x="468" y="17"/>
                  </a:lnTo>
                  <a:lnTo>
                    <a:pt x="476" y="17"/>
                  </a:lnTo>
                  <a:lnTo>
                    <a:pt x="484" y="19"/>
                  </a:lnTo>
                  <a:lnTo>
                    <a:pt x="493" y="21"/>
                  </a:lnTo>
                  <a:lnTo>
                    <a:pt x="502" y="22"/>
                  </a:lnTo>
                  <a:lnTo>
                    <a:pt x="510" y="24"/>
                  </a:lnTo>
                  <a:lnTo>
                    <a:pt x="518" y="26"/>
                  </a:lnTo>
                  <a:lnTo>
                    <a:pt x="527" y="28"/>
                  </a:lnTo>
                  <a:lnTo>
                    <a:pt x="534" y="29"/>
                  </a:lnTo>
                  <a:lnTo>
                    <a:pt x="543" y="31"/>
                  </a:lnTo>
                  <a:lnTo>
                    <a:pt x="551" y="33"/>
                  </a:lnTo>
                  <a:lnTo>
                    <a:pt x="559" y="36"/>
                  </a:lnTo>
                  <a:lnTo>
                    <a:pt x="567" y="37"/>
                  </a:lnTo>
                  <a:lnTo>
                    <a:pt x="575" y="39"/>
                  </a:lnTo>
                  <a:lnTo>
                    <a:pt x="582" y="41"/>
                  </a:lnTo>
                  <a:lnTo>
                    <a:pt x="590" y="43"/>
                  </a:lnTo>
                  <a:lnTo>
                    <a:pt x="597" y="46"/>
                  </a:lnTo>
                  <a:lnTo>
                    <a:pt x="605" y="48"/>
                  </a:lnTo>
                  <a:lnTo>
                    <a:pt x="612" y="51"/>
                  </a:lnTo>
                  <a:lnTo>
                    <a:pt x="621" y="53"/>
                  </a:lnTo>
                  <a:lnTo>
                    <a:pt x="627" y="54"/>
                  </a:lnTo>
                  <a:lnTo>
                    <a:pt x="635" y="58"/>
                  </a:lnTo>
                  <a:lnTo>
                    <a:pt x="642" y="59"/>
                  </a:lnTo>
                  <a:lnTo>
                    <a:pt x="649" y="63"/>
                  </a:lnTo>
                  <a:lnTo>
                    <a:pt x="656" y="66"/>
                  </a:lnTo>
                  <a:lnTo>
                    <a:pt x="662" y="68"/>
                  </a:lnTo>
                  <a:lnTo>
                    <a:pt x="669" y="71"/>
                  </a:lnTo>
                  <a:lnTo>
                    <a:pt x="676" y="75"/>
                  </a:lnTo>
                  <a:lnTo>
                    <a:pt x="683" y="77"/>
                  </a:lnTo>
                  <a:lnTo>
                    <a:pt x="689" y="80"/>
                  </a:lnTo>
                  <a:lnTo>
                    <a:pt x="695" y="82"/>
                  </a:lnTo>
                  <a:lnTo>
                    <a:pt x="701" y="85"/>
                  </a:lnTo>
                  <a:lnTo>
                    <a:pt x="708" y="87"/>
                  </a:lnTo>
                  <a:lnTo>
                    <a:pt x="714" y="91"/>
                  </a:lnTo>
                  <a:lnTo>
                    <a:pt x="720" y="93"/>
                  </a:lnTo>
                  <a:lnTo>
                    <a:pt x="727" y="96"/>
                  </a:lnTo>
                  <a:lnTo>
                    <a:pt x="732" y="98"/>
                  </a:lnTo>
                  <a:lnTo>
                    <a:pt x="737" y="101"/>
                  </a:lnTo>
                  <a:lnTo>
                    <a:pt x="743" y="103"/>
                  </a:lnTo>
                  <a:lnTo>
                    <a:pt x="748" y="106"/>
                  </a:lnTo>
                  <a:lnTo>
                    <a:pt x="753" y="108"/>
                  </a:lnTo>
                  <a:lnTo>
                    <a:pt x="758" y="112"/>
                  </a:lnTo>
                  <a:lnTo>
                    <a:pt x="764" y="115"/>
                  </a:lnTo>
                  <a:lnTo>
                    <a:pt x="769" y="117"/>
                  </a:lnTo>
                  <a:lnTo>
                    <a:pt x="773" y="120"/>
                  </a:lnTo>
                  <a:lnTo>
                    <a:pt x="778" y="122"/>
                  </a:lnTo>
                  <a:lnTo>
                    <a:pt x="783" y="125"/>
                  </a:lnTo>
                  <a:lnTo>
                    <a:pt x="787" y="127"/>
                  </a:lnTo>
                  <a:lnTo>
                    <a:pt x="791" y="129"/>
                  </a:lnTo>
                  <a:lnTo>
                    <a:pt x="796" y="132"/>
                  </a:lnTo>
                  <a:lnTo>
                    <a:pt x="799" y="134"/>
                  </a:lnTo>
                  <a:lnTo>
                    <a:pt x="804" y="137"/>
                  </a:lnTo>
                  <a:lnTo>
                    <a:pt x="807" y="139"/>
                  </a:lnTo>
                  <a:lnTo>
                    <a:pt x="811" y="141"/>
                  </a:lnTo>
                  <a:lnTo>
                    <a:pt x="815" y="142"/>
                  </a:lnTo>
                  <a:lnTo>
                    <a:pt x="818" y="145"/>
                  </a:lnTo>
                  <a:lnTo>
                    <a:pt x="821" y="147"/>
                  </a:lnTo>
                  <a:lnTo>
                    <a:pt x="825" y="149"/>
                  </a:lnTo>
                  <a:lnTo>
                    <a:pt x="827" y="150"/>
                  </a:lnTo>
                  <a:lnTo>
                    <a:pt x="831" y="152"/>
                  </a:lnTo>
                  <a:lnTo>
                    <a:pt x="835" y="155"/>
                  </a:lnTo>
                  <a:lnTo>
                    <a:pt x="840" y="159"/>
                  </a:lnTo>
                  <a:lnTo>
                    <a:pt x="842" y="161"/>
                  </a:lnTo>
                  <a:lnTo>
                    <a:pt x="846" y="164"/>
                  </a:lnTo>
                  <a:lnTo>
                    <a:pt x="851" y="166"/>
                  </a:lnTo>
                  <a:lnTo>
                    <a:pt x="852" y="168"/>
                  </a:lnTo>
                  <a:lnTo>
                    <a:pt x="851" y="166"/>
                  </a:lnTo>
                  <a:lnTo>
                    <a:pt x="847" y="165"/>
                  </a:lnTo>
                  <a:lnTo>
                    <a:pt x="845" y="163"/>
                  </a:lnTo>
                  <a:lnTo>
                    <a:pt x="842" y="161"/>
                  </a:lnTo>
                  <a:lnTo>
                    <a:pt x="837" y="160"/>
                  </a:lnTo>
                  <a:lnTo>
                    <a:pt x="833" y="159"/>
                  </a:lnTo>
                  <a:lnTo>
                    <a:pt x="828" y="156"/>
                  </a:lnTo>
                  <a:lnTo>
                    <a:pt x="823" y="155"/>
                  </a:lnTo>
                  <a:lnTo>
                    <a:pt x="818" y="152"/>
                  </a:lnTo>
                  <a:lnTo>
                    <a:pt x="812" y="150"/>
                  </a:lnTo>
                  <a:lnTo>
                    <a:pt x="808" y="149"/>
                  </a:lnTo>
                  <a:lnTo>
                    <a:pt x="804" y="147"/>
                  </a:lnTo>
                  <a:lnTo>
                    <a:pt x="801" y="146"/>
                  </a:lnTo>
                  <a:lnTo>
                    <a:pt x="798" y="145"/>
                  </a:lnTo>
                  <a:lnTo>
                    <a:pt x="794" y="144"/>
                  </a:lnTo>
                  <a:lnTo>
                    <a:pt x="791" y="142"/>
                  </a:lnTo>
                  <a:lnTo>
                    <a:pt x="787" y="141"/>
                  </a:lnTo>
                  <a:lnTo>
                    <a:pt x="783" y="140"/>
                  </a:lnTo>
                  <a:lnTo>
                    <a:pt x="778" y="139"/>
                  </a:lnTo>
                  <a:lnTo>
                    <a:pt x="774" y="136"/>
                  </a:lnTo>
                  <a:lnTo>
                    <a:pt x="771" y="135"/>
                  </a:lnTo>
                  <a:lnTo>
                    <a:pt x="766" y="134"/>
                  </a:lnTo>
                  <a:lnTo>
                    <a:pt x="762" y="132"/>
                  </a:lnTo>
                  <a:lnTo>
                    <a:pt x="757" y="130"/>
                  </a:lnTo>
                  <a:lnTo>
                    <a:pt x="752" y="129"/>
                  </a:lnTo>
                  <a:lnTo>
                    <a:pt x="748" y="127"/>
                  </a:lnTo>
                  <a:lnTo>
                    <a:pt x="743" y="126"/>
                  </a:lnTo>
                  <a:lnTo>
                    <a:pt x="737" y="125"/>
                  </a:lnTo>
                  <a:lnTo>
                    <a:pt x="732" y="124"/>
                  </a:lnTo>
                  <a:lnTo>
                    <a:pt x="727" y="122"/>
                  </a:lnTo>
                  <a:lnTo>
                    <a:pt x="722" y="121"/>
                  </a:lnTo>
                  <a:lnTo>
                    <a:pt x="717" y="120"/>
                  </a:lnTo>
                  <a:lnTo>
                    <a:pt x="710" y="119"/>
                  </a:lnTo>
                  <a:lnTo>
                    <a:pt x="705" y="117"/>
                  </a:lnTo>
                  <a:lnTo>
                    <a:pt x="699" y="116"/>
                  </a:lnTo>
                  <a:lnTo>
                    <a:pt x="694" y="115"/>
                  </a:lnTo>
                  <a:lnTo>
                    <a:pt x="688" y="114"/>
                  </a:lnTo>
                  <a:lnTo>
                    <a:pt x="683" y="112"/>
                  </a:lnTo>
                  <a:lnTo>
                    <a:pt x="676" y="110"/>
                  </a:lnTo>
                  <a:lnTo>
                    <a:pt x="670" y="108"/>
                  </a:lnTo>
                  <a:lnTo>
                    <a:pt x="664" y="107"/>
                  </a:lnTo>
                  <a:lnTo>
                    <a:pt x="657" y="107"/>
                  </a:lnTo>
                  <a:lnTo>
                    <a:pt x="651" y="105"/>
                  </a:lnTo>
                  <a:lnTo>
                    <a:pt x="645" y="105"/>
                  </a:lnTo>
                  <a:lnTo>
                    <a:pt x="639" y="103"/>
                  </a:lnTo>
                  <a:lnTo>
                    <a:pt x="632" y="102"/>
                  </a:lnTo>
                  <a:lnTo>
                    <a:pt x="625" y="101"/>
                  </a:lnTo>
                  <a:lnTo>
                    <a:pt x="620" y="101"/>
                  </a:lnTo>
                  <a:lnTo>
                    <a:pt x="612" y="100"/>
                  </a:lnTo>
                  <a:lnTo>
                    <a:pt x="606" y="100"/>
                  </a:lnTo>
                  <a:lnTo>
                    <a:pt x="600" y="98"/>
                  </a:lnTo>
                  <a:lnTo>
                    <a:pt x="592" y="97"/>
                  </a:lnTo>
                  <a:lnTo>
                    <a:pt x="585" y="96"/>
                  </a:lnTo>
                  <a:lnTo>
                    <a:pt x="578" y="96"/>
                  </a:lnTo>
                  <a:lnTo>
                    <a:pt x="571" y="95"/>
                  </a:lnTo>
                  <a:lnTo>
                    <a:pt x="563" y="95"/>
                  </a:lnTo>
                  <a:lnTo>
                    <a:pt x="557" y="93"/>
                  </a:lnTo>
                  <a:lnTo>
                    <a:pt x="549" y="93"/>
                  </a:lnTo>
                  <a:lnTo>
                    <a:pt x="542" y="93"/>
                  </a:lnTo>
                  <a:lnTo>
                    <a:pt x="534" y="93"/>
                  </a:lnTo>
                  <a:lnTo>
                    <a:pt x="527" y="93"/>
                  </a:lnTo>
                  <a:lnTo>
                    <a:pt x="520" y="93"/>
                  </a:lnTo>
                  <a:lnTo>
                    <a:pt x="513" y="93"/>
                  </a:lnTo>
                  <a:lnTo>
                    <a:pt x="505" y="93"/>
                  </a:lnTo>
                  <a:lnTo>
                    <a:pt x="499" y="93"/>
                  </a:lnTo>
                  <a:lnTo>
                    <a:pt x="492" y="93"/>
                  </a:lnTo>
                  <a:lnTo>
                    <a:pt x="484" y="92"/>
                  </a:lnTo>
                  <a:lnTo>
                    <a:pt x="476" y="92"/>
                  </a:lnTo>
                  <a:lnTo>
                    <a:pt x="470" y="92"/>
                  </a:lnTo>
                  <a:lnTo>
                    <a:pt x="463" y="92"/>
                  </a:lnTo>
                  <a:lnTo>
                    <a:pt x="455" y="92"/>
                  </a:lnTo>
                  <a:lnTo>
                    <a:pt x="448" y="92"/>
                  </a:lnTo>
                  <a:lnTo>
                    <a:pt x="441" y="92"/>
                  </a:lnTo>
                  <a:lnTo>
                    <a:pt x="435" y="93"/>
                  </a:lnTo>
                  <a:lnTo>
                    <a:pt x="427" y="93"/>
                  </a:lnTo>
                  <a:lnTo>
                    <a:pt x="420" y="93"/>
                  </a:lnTo>
                  <a:lnTo>
                    <a:pt x="414" y="93"/>
                  </a:lnTo>
                  <a:lnTo>
                    <a:pt x="407" y="93"/>
                  </a:lnTo>
                  <a:lnTo>
                    <a:pt x="400" y="93"/>
                  </a:lnTo>
                  <a:lnTo>
                    <a:pt x="394" y="93"/>
                  </a:lnTo>
                  <a:lnTo>
                    <a:pt x="387" y="95"/>
                  </a:lnTo>
                  <a:lnTo>
                    <a:pt x="381" y="95"/>
                  </a:lnTo>
                  <a:lnTo>
                    <a:pt x="375" y="95"/>
                  </a:lnTo>
                  <a:lnTo>
                    <a:pt x="368" y="95"/>
                  </a:lnTo>
                  <a:lnTo>
                    <a:pt x="362" y="95"/>
                  </a:lnTo>
                  <a:lnTo>
                    <a:pt x="357" y="96"/>
                  </a:lnTo>
                  <a:lnTo>
                    <a:pt x="351" y="96"/>
                  </a:lnTo>
                  <a:lnTo>
                    <a:pt x="346" y="96"/>
                  </a:lnTo>
                  <a:lnTo>
                    <a:pt x="339" y="97"/>
                  </a:lnTo>
                  <a:lnTo>
                    <a:pt x="334" y="97"/>
                  </a:lnTo>
                  <a:lnTo>
                    <a:pt x="329" y="97"/>
                  </a:lnTo>
                  <a:lnTo>
                    <a:pt x="324" y="98"/>
                  </a:lnTo>
                  <a:lnTo>
                    <a:pt x="318" y="98"/>
                  </a:lnTo>
                  <a:lnTo>
                    <a:pt x="314" y="100"/>
                  </a:lnTo>
                  <a:lnTo>
                    <a:pt x="309" y="100"/>
                  </a:lnTo>
                  <a:lnTo>
                    <a:pt x="304" y="100"/>
                  </a:lnTo>
                  <a:lnTo>
                    <a:pt x="301" y="101"/>
                  </a:lnTo>
                  <a:lnTo>
                    <a:pt x="297" y="101"/>
                  </a:lnTo>
                  <a:lnTo>
                    <a:pt x="293" y="101"/>
                  </a:lnTo>
                  <a:lnTo>
                    <a:pt x="288" y="102"/>
                  </a:lnTo>
                  <a:lnTo>
                    <a:pt x="284" y="102"/>
                  </a:lnTo>
                  <a:lnTo>
                    <a:pt x="282" y="103"/>
                  </a:lnTo>
                  <a:lnTo>
                    <a:pt x="275" y="103"/>
                  </a:lnTo>
                  <a:lnTo>
                    <a:pt x="270" y="105"/>
                  </a:lnTo>
                  <a:lnTo>
                    <a:pt x="265" y="105"/>
                  </a:lnTo>
                  <a:lnTo>
                    <a:pt x="262" y="106"/>
                  </a:lnTo>
                  <a:lnTo>
                    <a:pt x="260" y="107"/>
                  </a:lnTo>
                  <a:lnTo>
                    <a:pt x="259" y="108"/>
                  </a:lnTo>
                  <a:lnTo>
                    <a:pt x="258" y="110"/>
                  </a:lnTo>
                  <a:lnTo>
                    <a:pt x="262" y="111"/>
                  </a:lnTo>
                  <a:lnTo>
                    <a:pt x="264" y="111"/>
                  </a:lnTo>
                  <a:lnTo>
                    <a:pt x="268" y="111"/>
                  </a:lnTo>
                  <a:lnTo>
                    <a:pt x="273" y="112"/>
                  </a:lnTo>
                  <a:lnTo>
                    <a:pt x="279" y="112"/>
                  </a:lnTo>
                  <a:lnTo>
                    <a:pt x="282" y="112"/>
                  </a:lnTo>
                  <a:lnTo>
                    <a:pt x="284" y="112"/>
                  </a:lnTo>
                  <a:lnTo>
                    <a:pt x="288" y="112"/>
                  </a:lnTo>
                  <a:lnTo>
                    <a:pt x="292" y="112"/>
                  </a:lnTo>
                  <a:lnTo>
                    <a:pt x="296" y="112"/>
                  </a:lnTo>
                  <a:lnTo>
                    <a:pt x="299" y="114"/>
                  </a:lnTo>
                  <a:lnTo>
                    <a:pt x="303" y="114"/>
                  </a:lnTo>
                  <a:lnTo>
                    <a:pt x="308" y="114"/>
                  </a:lnTo>
                  <a:lnTo>
                    <a:pt x="312" y="114"/>
                  </a:lnTo>
                  <a:lnTo>
                    <a:pt x="316" y="114"/>
                  </a:lnTo>
                  <a:lnTo>
                    <a:pt x="321" y="114"/>
                  </a:lnTo>
                  <a:lnTo>
                    <a:pt x="326" y="115"/>
                  </a:lnTo>
                  <a:lnTo>
                    <a:pt x="329" y="115"/>
                  </a:lnTo>
                  <a:lnTo>
                    <a:pt x="336" y="115"/>
                  </a:lnTo>
                  <a:lnTo>
                    <a:pt x="341" y="116"/>
                  </a:lnTo>
                  <a:lnTo>
                    <a:pt x="346" y="116"/>
                  </a:lnTo>
                  <a:lnTo>
                    <a:pt x="351" y="116"/>
                  </a:lnTo>
                  <a:lnTo>
                    <a:pt x="356" y="116"/>
                  </a:lnTo>
                  <a:lnTo>
                    <a:pt x="361" y="116"/>
                  </a:lnTo>
                  <a:lnTo>
                    <a:pt x="367" y="116"/>
                  </a:lnTo>
                  <a:lnTo>
                    <a:pt x="372" y="116"/>
                  </a:lnTo>
                  <a:lnTo>
                    <a:pt x="378" y="117"/>
                  </a:lnTo>
                  <a:lnTo>
                    <a:pt x="383" y="117"/>
                  </a:lnTo>
                  <a:lnTo>
                    <a:pt x="391" y="117"/>
                  </a:lnTo>
                  <a:lnTo>
                    <a:pt x="396" y="117"/>
                  </a:lnTo>
                  <a:lnTo>
                    <a:pt x="402" y="117"/>
                  </a:lnTo>
                  <a:lnTo>
                    <a:pt x="407" y="119"/>
                  </a:lnTo>
                  <a:lnTo>
                    <a:pt x="415" y="119"/>
                  </a:lnTo>
                  <a:lnTo>
                    <a:pt x="420" y="119"/>
                  </a:lnTo>
                  <a:lnTo>
                    <a:pt x="426" y="120"/>
                  </a:lnTo>
                  <a:lnTo>
                    <a:pt x="432" y="120"/>
                  </a:lnTo>
                  <a:lnTo>
                    <a:pt x="439" y="121"/>
                  </a:lnTo>
                  <a:lnTo>
                    <a:pt x="445" y="121"/>
                  </a:lnTo>
                  <a:lnTo>
                    <a:pt x="451" y="121"/>
                  </a:lnTo>
                  <a:lnTo>
                    <a:pt x="458" y="122"/>
                  </a:lnTo>
                  <a:lnTo>
                    <a:pt x="464" y="122"/>
                  </a:lnTo>
                  <a:lnTo>
                    <a:pt x="470" y="122"/>
                  </a:lnTo>
                  <a:lnTo>
                    <a:pt x="476" y="124"/>
                  </a:lnTo>
                  <a:lnTo>
                    <a:pt x="483" y="124"/>
                  </a:lnTo>
                  <a:lnTo>
                    <a:pt x="489" y="125"/>
                  </a:lnTo>
                  <a:lnTo>
                    <a:pt x="495" y="125"/>
                  </a:lnTo>
                  <a:lnTo>
                    <a:pt x="502" y="126"/>
                  </a:lnTo>
                  <a:lnTo>
                    <a:pt x="508" y="127"/>
                  </a:lnTo>
                  <a:lnTo>
                    <a:pt x="514" y="127"/>
                  </a:lnTo>
                  <a:lnTo>
                    <a:pt x="520" y="129"/>
                  </a:lnTo>
                  <a:lnTo>
                    <a:pt x="527" y="130"/>
                  </a:lnTo>
                  <a:lnTo>
                    <a:pt x="533" y="130"/>
                  </a:lnTo>
                  <a:lnTo>
                    <a:pt x="539" y="131"/>
                  </a:lnTo>
                  <a:lnTo>
                    <a:pt x="544" y="132"/>
                  </a:lnTo>
                  <a:lnTo>
                    <a:pt x="551" y="134"/>
                  </a:lnTo>
                  <a:lnTo>
                    <a:pt x="556" y="134"/>
                  </a:lnTo>
                  <a:lnTo>
                    <a:pt x="562" y="135"/>
                  </a:lnTo>
                  <a:lnTo>
                    <a:pt x="567" y="136"/>
                  </a:lnTo>
                  <a:lnTo>
                    <a:pt x="573" y="137"/>
                  </a:lnTo>
                  <a:lnTo>
                    <a:pt x="578" y="137"/>
                  </a:lnTo>
                  <a:lnTo>
                    <a:pt x="585" y="139"/>
                  </a:lnTo>
                  <a:lnTo>
                    <a:pt x="590" y="139"/>
                  </a:lnTo>
                  <a:lnTo>
                    <a:pt x="595" y="140"/>
                  </a:lnTo>
                  <a:lnTo>
                    <a:pt x="600" y="141"/>
                  </a:lnTo>
                  <a:lnTo>
                    <a:pt x="605" y="142"/>
                  </a:lnTo>
                  <a:lnTo>
                    <a:pt x="610" y="144"/>
                  </a:lnTo>
                  <a:lnTo>
                    <a:pt x="615" y="145"/>
                  </a:lnTo>
                  <a:lnTo>
                    <a:pt x="621" y="146"/>
                  </a:lnTo>
                  <a:lnTo>
                    <a:pt x="626" y="149"/>
                  </a:lnTo>
                  <a:lnTo>
                    <a:pt x="630" y="149"/>
                  </a:lnTo>
                  <a:lnTo>
                    <a:pt x="635" y="150"/>
                  </a:lnTo>
                  <a:lnTo>
                    <a:pt x="640" y="151"/>
                  </a:lnTo>
                  <a:lnTo>
                    <a:pt x="645" y="152"/>
                  </a:lnTo>
                  <a:lnTo>
                    <a:pt x="649" y="152"/>
                  </a:lnTo>
                  <a:lnTo>
                    <a:pt x="654" y="155"/>
                  </a:lnTo>
                  <a:lnTo>
                    <a:pt x="657" y="155"/>
                  </a:lnTo>
                  <a:lnTo>
                    <a:pt x="662" y="157"/>
                  </a:lnTo>
                  <a:lnTo>
                    <a:pt x="666" y="157"/>
                  </a:lnTo>
                  <a:lnTo>
                    <a:pt x="670" y="159"/>
                  </a:lnTo>
                  <a:lnTo>
                    <a:pt x="675" y="160"/>
                  </a:lnTo>
                  <a:lnTo>
                    <a:pt x="679" y="161"/>
                  </a:lnTo>
                  <a:lnTo>
                    <a:pt x="683" y="163"/>
                  </a:lnTo>
                  <a:lnTo>
                    <a:pt x="686" y="164"/>
                  </a:lnTo>
                  <a:lnTo>
                    <a:pt x="690" y="165"/>
                  </a:lnTo>
                  <a:lnTo>
                    <a:pt x="694" y="166"/>
                  </a:lnTo>
                  <a:lnTo>
                    <a:pt x="698" y="168"/>
                  </a:lnTo>
                  <a:lnTo>
                    <a:pt x="700" y="169"/>
                  </a:lnTo>
                  <a:lnTo>
                    <a:pt x="704" y="169"/>
                  </a:lnTo>
                  <a:lnTo>
                    <a:pt x="708" y="171"/>
                  </a:lnTo>
                  <a:lnTo>
                    <a:pt x="713" y="173"/>
                  </a:lnTo>
                  <a:lnTo>
                    <a:pt x="719" y="175"/>
                  </a:lnTo>
                  <a:lnTo>
                    <a:pt x="724" y="176"/>
                  </a:lnTo>
                  <a:lnTo>
                    <a:pt x="729" y="178"/>
                  </a:lnTo>
                  <a:lnTo>
                    <a:pt x="733" y="180"/>
                  </a:lnTo>
                  <a:lnTo>
                    <a:pt x="738" y="181"/>
                  </a:lnTo>
                  <a:lnTo>
                    <a:pt x="742" y="183"/>
                  </a:lnTo>
                  <a:lnTo>
                    <a:pt x="744" y="184"/>
                  </a:lnTo>
                  <a:lnTo>
                    <a:pt x="747" y="185"/>
                  </a:lnTo>
                  <a:lnTo>
                    <a:pt x="749" y="186"/>
                  </a:lnTo>
                  <a:lnTo>
                    <a:pt x="753" y="188"/>
                  </a:lnTo>
                  <a:lnTo>
                    <a:pt x="754" y="188"/>
                  </a:lnTo>
                  <a:lnTo>
                    <a:pt x="753" y="188"/>
                  </a:lnTo>
                  <a:lnTo>
                    <a:pt x="752" y="188"/>
                  </a:lnTo>
                  <a:lnTo>
                    <a:pt x="748" y="186"/>
                  </a:lnTo>
                  <a:lnTo>
                    <a:pt x="744" y="186"/>
                  </a:lnTo>
                  <a:lnTo>
                    <a:pt x="739" y="186"/>
                  </a:lnTo>
                  <a:lnTo>
                    <a:pt x="733" y="185"/>
                  </a:lnTo>
                  <a:lnTo>
                    <a:pt x="729" y="185"/>
                  </a:lnTo>
                  <a:lnTo>
                    <a:pt x="725" y="185"/>
                  </a:lnTo>
                  <a:lnTo>
                    <a:pt x="722" y="185"/>
                  </a:lnTo>
                  <a:lnTo>
                    <a:pt x="719" y="185"/>
                  </a:lnTo>
                  <a:lnTo>
                    <a:pt x="714" y="184"/>
                  </a:lnTo>
                  <a:lnTo>
                    <a:pt x="709" y="184"/>
                  </a:lnTo>
                  <a:lnTo>
                    <a:pt x="704" y="184"/>
                  </a:lnTo>
                  <a:lnTo>
                    <a:pt x="700" y="184"/>
                  </a:lnTo>
                  <a:lnTo>
                    <a:pt x="695" y="184"/>
                  </a:lnTo>
                  <a:lnTo>
                    <a:pt x="690" y="183"/>
                  </a:lnTo>
                  <a:lnTo>
                    <a:pt x="685" y="183"/>
                  </a:lnTo>
                  <a:lnTo>
                    <a:pt x="680" y="183"/>
                  </a:lnTo>
                  <a:lnTo>
                    <a:pt x="674" y="183"/>
                  </a:lnTo>
                  <a:lnTo>
                    <a:pt x="668" y="181"/>
                  </a:lnTo>
                  <a:lnTo>
                    <a:pt x="662" y="181"/>
                  </a:lnTo>
                  <a:lnTo>
                    <a:pt x="656" y="181"/>
                  </a:lnTo>
                  <a:lnTo>
                    <a:pt x="650" y="181"/>
                  </a:lnTo>
                  <a:lnTo>
                    <a:pt x="645" y="180"/>
                  </a:lnTo>
                  <a:lnTo>
                    <a:pt x="639" y="180"/>
                  </a:lnTo>
                  <a:lnTo>
                    <a:pt x="632" y="180"/>
                  </a:lnTo>
                  <a:lnTo>
                    <a:pt x="625" y="180"/>
                  </a:lnTo>
                  <a:lnTo>
                    <a:pt x="618" y="179"/>
                  </a:lnTo>
                  <a:lnTo>
                    <a:pt x="612" y="179"/>
                  </a:lnTo>
                  <a:lnTo>
                    <a:pt x="606" y="179"/>
                  </a:lnTo>
                  <a:lnTo>
                    <a:pt x="600" y="178"/>
                  </a:lnTo>
                  <a:lnTo>
                    <a:pt x="592" y="178"/>
                  </a:lnTo>
                  <a:lnTo>
                    <a:pt x="586" y="178"/>
                  </a:lnTo>
                  <a:lnTo>
                    <a:pt x="580" y="178"/>
                  </a:lnTo>
                  <a:lnTo>
                    <a:pt x="572" y="176"/>
                  </a:lnTo>
                  <a:lnTo>
                    <a:pt x="566" y="176"/>
                  </a:lnTo>
                  <a:lnTo>
                    <a:pt x="558" y="176"/>
                  </a:lnTo>
                  <a:lnTo>
                    <a:pt x="552" y="176"/>
                  </a:lnTo>
                  <a:lnTo>
                    <a:pt x="544" y="175"/>
                  </a:lnTo>
                  <a:lnTo>
                    <a:pt x="538" y="175"/>
                  </a:lnTo>
                  <a:lnTo>
                    <a:pt x="532" y="175"/>
                  </a:lnTo>
                  <a:lnTo>
                    <a:pt x="524" y="175"/>
                  </a:lnTo>
                  <a:lnTo>
                    <a:pt x="518" y="175"/>
                  </a:lnTo>
                  <a:lnTo>
                    <a:pt x="510" y="175"/>
                  </a:lnTo>
                  <a:lnTo>
                    <a:pt x="504" y="174"/>
                  </a:lnTo>
                  <a:lnTo>
                    <a:pt x="498" y="174"/>
                  </a:lnTo>
                  <a:lnTo>
                    <a:pt x="490" y="174"/>
                  </a:lnTo>
                  <a:lnTo>
                    <a:pt x="484" y="174"/>
                  </a:lnTo>
                  <a:lnTo>
                    <a:pt x="478" y="174"/>
                  </a:lnTo>
                  <a:lnTo>
                    <a:pt x="471" y="174"/>
                  </a:lnTo>
                  <a:lnTo>
                    <a:pt x="465" y="174"/>
                  </a:lnTo>
                  <a:lnTo>
                    <a:pt x="459" y="174"/>
                  </a:lnTo>
                  <a:lnTo>
                    <a:pt x="453" y="174"/>
                  </a:lnTo>
                  <a:lnTo>
                    <a:pt x="448" y="174"/>
                  </a:lnTo>
                  <a:lnTo>
                    <a:pt x="441" y="174"/>
                  </a:lnTo>
                  <a:lnTo>
                    <a:pt x="436" y="174"/>
                  </a:lnTo>
                  <a:lnTo>
                    <a:pt x="431" y="174"/>
                  </a:lnTo>
                  <a:lnTo>
                    <a:pt x="425" y="174"/>
                  </a:lnTo>
                  <a:lnTo>
                    <a:pt x="420" y="174"/>
                  </a:lnTo>
                  <a:lnTo>
                    <a:pt x="415" y="174"/>
                  </a:lnTo>
                  <a:lnTo>
                    <a:pt x="409" y="174"/>
                  </a:lnTo>
                  <a:lnTo>
                    <a:pt x="404" y="174"/>
                  </a:lnTo>
                  <a:lnTo>
                    <a:pt x="399" y="174"/>
                  </a:lnTo>
                  <a:lnTo>
                    <a:pt x="395" y="174"/>
                  </a:lnTo>
                  <a:lnTo>
                    <a:pt x="390" y="174"/>
                  </a:lnTo>
                  <a:lnTo>
                    <a:pt x="386" y="175"/>
                  </a:lnTo>
                  <a:lnTo>
                    <a:pt x="381" y="175"/>
                  </a:lnTo>
                  <a:lnTo>
                    <a:pt x="377" y="175"/>
                  </a:lnTo>
                  <a:lnTo>
                    <a:pt x="373" y="175"/>
                  </a:lnTo>
                  <a:lnTo>
                    <a:pt x="370" y="176"/>
                  </a:lnTo>
                  <a:lnTo>
                    <a:pt x="366" y="176"/>
                  </a:lnTo>
                  <a:lnTo>
                    <a:pt x="362" y="176"/>
                  </a:lnTo>
                  <a:lnTo>
                    <a:pt x="358" y="178"/>
                  </a:lnTo>
                  <a:lnTo>
                    <a:pt x="356" y="178"/>
                  </a:lnTo>
                  <a:lnTo>
                    <a:pt x="352" y="178"/>
                  </a:lnTo>
                  <a:lnTo>
                    <a:pt x="348" y="178"/>
                  </a:lnTo>
                  <a:lnTo>
                    <a:pt x="346" y="179"/>
                  </a:lnTo>
                  <a:lnTo>
                    <a:pt x="342" y="179"/>
                  </a:lnTo>
                  <a:lnTo>
                    <a:pt x="337" y="180"/>
                  </a:lnTo>
                  <a:lnTo>
                    <a:pt x="332" y="181"/>
                  </a:lnTo>
                  <a:lnTo>
                    <a:pt x="326" y="181"/>
                  </a:lnTo>
                  <a:lnTo>
                    <a:pt x="323" y="183"/>
                  </a:lnTo>
                  <a:lnTo>
                    <a:pt x="318" y="184"/>
                  </a:lnTo>
                  <a:lnTo>
                    <a:pt x="316" y="185"/>
                  </a:lnTo>
                  <a:lnTo>
                    <a:pt x="312" y="185"/>
                  </a:lnTo>
                  <a:lnTo>
                    <a:pt x="308" y="186"/>
                  </a:lnTo>
                  <a:lnTo>
                    <a:pt x="306" y="186"/>
                  </a:lnTo>
                  <a:lnTo>
                    <a:pt x="304" y="188"/>
                  </a:lnTo>
                  <a:lnTo>
                    <a:pt x="299" y="190"/>
                  </a:lnTo>
                  <a:lnTo>
                    <a:pt x="297" y="191"/>
                  </a:lnTo>
                  <a:lnTo>
                    <a:pt x="293" y="194"/>
                  </a:lnTo>
                  <a:lnTo>
                    <a:pt x="296" y="194"/>
                  </a:lnTo>
                  <a:lnTo>
                    <a:pt x="298" y="194"/>
                  </a:lnTo>
                  <a:lnTo>
                    <a:pt x="302" y="195"/>
                  </a:lnTo>
                  <a:lnTo>
                    <a:pt x="304" y="195"/>
                  </a:lnTo>
                  <a:lnTo>
                    <a:pt x="311" y="198"/>
                  </a:lnTo>
                  <a:lnTo>
                    <a:pt x="316" y="198"/>
                  </a:lnTo>
                  <a:lnTo>
                    <a:pt x="322" y="199"/>
                  </a:lnTo>
                  <a:lnTo>
                    <a:pt x="326" y="200"/>
                  </a:lnTo>
                  <a:lnTo>
                    <a:pt x="328" y="201"/>
                  </a:lnTo>
                  <a:lnTo>
                    <a:pt x="333" y="201"/>
                  </a:lnTo>
                  <a:lnTo>
                    <a:pt x="337" y="204"/>
                  </a:lnTo>
                  <a:lnTo>
                    <a:pt x="342" y="204"/>
                  </a:lnTo>
                  <a:lnTo>
                    <a:pt x="347" y="205"/>
                  </a:lnTo>
                  <a:lnTo>
                    <a:pt x="352" y="206"/>
                  </a:lnTo>
                  <a:lnTo>
                    <a:pt x="358" y="208"/>
                  </a:lnTo>
                  <a:lnTo>
                    <a:pt x="363" y="209"/>
                  </a:lnTo>
                  <a:lnTo>
                    <a:pt x="370" y="212"/>
                  </a:lnTo>
                  <a:lnTo>
                    <a:pt x="373" y="212"/>
                  </a:lnTo>
                  <a:lnTo>
                    <a:pt x="377" y="213"/>
                  </a:lnTo>
                  <a:lnTo>
                    <a:pt x="381" y="214"/>
                  </a:lnTo>
                  <a:lnTo>
                    <a:pt x="383" y="215"/>
                  </a:lnTo>
                  <a:lnTo>
                    <a:pt x="387" y="215"/>
                  </a:lnTo>
                  <a:lnTo>
                    <a:pt x="391" y="217"/>
                  </a:lnTo>
                  <a:lnTo>
                    <a:pt x="395" y="217"/>
                  </a:lnTo>
                  <a:lnTo>
                    <a:pt x="399" y="218"/>
                  </a:lnTo>
                  <a:lnTo>
                    <a:pt x="402" y="218"/>
                  </a:lnTo>
                  <a:lnTo>
                    <a:pt x="406" y="219"/>
                  </a:lnTo>
                  <a:lnTo>
                    <a:pt x="410" y="220"/>
                  </a:lnTo>
                  <a:lnTo>
                    <a:pt x="415" y="222"/>
                  </a:lnTo>
                  <a:lnTo>
                    <a:pt x="417" y="222"/>
                  </a:lnTo>
                  <a:lnTo>
                    <a:pt x="422" y="223"/>
                  </a:lnTo>
                  <a:lnTo>
                    <a:pt x="426" y="224"/>
                  </a:lnTo>
                  <a:lnTo>
                    <a:pt x="431" y="225"/>
                  </a:lnTo>
                  <a:lnTo>
                    <a:pt x="435" y="225"/>
                  </a:lnTo>
                  <a:lnTo>
                    <a:pt x="440" y="228"/>
                  </a:lnTo>
                  <a:lnTo>
                    <a:pt x="444" y="228"/>
                  </a:lnTo>
                  <a:lnTo>
                    <a:pt x="449" y="229"/>
                  </a:lnTo>
                  <a:lnTo>
                    <a:pt x="453" y="230"/>
                  </a:lnTo>
                  <a:lnTo>
                    <a:pt x="458" y="232"/>
                  </a:lnTo>
                  <a:lnTo>
                    <a:pt x="461" y="232"/>
                  </a:lnTo>
                  <a:lnTo>
                    <a:pt x="466" y="233"/>
                  </a:lnTo>
                  <a:lnTo>
                    <a:pt x="470" y="234"/>
                  </a:lnTo>
                  <a:lnTo>
                    <a:pt x="474" y="235"/>
                  </a:lnTo>
                  <a:lnTo>
                    <a:pt x="479" y="237"/>
                  </a:lnTo>
                  <a:lnTo>
                    <a:pt x="483" y="238"/>
                  </a:lnTo>
                  <a:lnTo>
                    <a:pt x="488" y="239"/>
                  </a:lnTo>
                  <a:lnTo>
                    <a:pt x="492" y="239"/>
                  </a:lnTo>
                  <a:lnTo>
                    <a:pt x="495" y="240"/>
                  </a:lnTo>
                  <a:lnTo>
                    <a:pt x="500" y="242"/>
                  </a:lnTo>
                  <a:lnTo>
                    <a:pt x="504" y="242"/>
                  </a:lnTo>
                  <a:lnTo>
                    <a:pt x="509" y="244"/>
                  </a:lnTo>
                  <a:lnTo>
                    <a:pt x="512" y="244"/>
                  </a:lnTo>
                  <a:lnTo>
                    <a:pt x="517" y="247"/>
                  </a:lnTo>
                  <a:lnTo>
                    <a:pt x="520" y="247"/>
                  </a:lnTo>
                  <a:lnTo>
                    <a:pt x="524" y="248"/>
                  </a:lnTo>
                  <a:lnTo>
                    <a:pt x="528" y="249"/>
                  </a:lnTo>
                  <a:lnTo>
                    <a:pt x="533" y="250"/>
                  </a:lnTo>
                  <a:lnTo>
                    <a:pt x="536" y="250"/>
                  </a:lnTo>
                  <a:lnTo>
                    <a:pt x="539" y="252"/>
                  </a:lnTo>
                  <a:lnTo>
                    <a:pt x="543" y="252"/>
                  </a:lnTo>
                  <a:lnTo>
                    <a:pt x="547" y="253"/>
                  </a:lnTo>
                  <a:lnTo>
                    <a:pt x="553" y="254"/>
                  </a:lnTo>
                  <a:lnTo>
                    <a:pt x="559" y="257"/>
                  </a:lnTo>
                  <a:lnTo>
                    <a:pt x="566" y="258"/>
                  </a:lnTo>
                  <a:lnTo>
                    <a:pt x="571" y="259"/>
                  </a:lnTo>
                  <a:lnTo>
                    <a:pt x="576" y="261"/>
                  </a:lnTo>
                  <a:lnTo>
                    <a:pt x="580" y="262"/>
                  </a:lnTo>
                  <a:lnTo>
                    <a:pt x="583" y="262"/>
                  </a:lnTo>
                  <a:lnTo>
                    <a:pt x="587" y="263"/>
                  </a:lnTo>
                  <a:lnTo>
                    <a:pt x="592" y="264"/>
                  </a:lnTo>
                  <a:lnTo>
                    <a:pt x="593" y="266"/>
                  </a:lnTo>
                  <a:lnTo>
                    <a:pt x="592" y="264"/>
                  </a:lnTo>
                  <a:lnTo>
                    <a:pt x="591" y="264"/>
                  </a:lnTo>
                  <a:lnTo>
                    <a:pt x="590" y="264"/>
                  </a:lnTo>
                  <a:lnTo>
                    <a:pt x="586" y="264"/>
                  </a:lnTo>
                  <a:lnTo>
                    <a:pt x="581" y="263"/>
                  </a:lnTo>
                  <a:lnTo>
                    <a:pt x="577" y="263"/>
                  </a:lnTo>
                  <a:lnTo>
                    <a:pt x="571" y="263"/>
                  </a:lnTo>
                  <a:lnTo>
                    <a:pt x="566" y="263"/>
                  </a:lnTo>
                  <a:lnTo>
                    <a:pt x="562" y="262"/>
                  </a:lnTo>
                  <a:lnTo>
                    <a:pt x="558" y="262"/>
                  </a:lnTo>
                  <a:lnTo>
                    <a:pt x="556" y="262"/>
                  </a:lnTo>
                  <a:lnTo>
                    <a:pt x="552" y="262"/>
                  </a:lnTo>
                  <a:lnTo>
                    <a:pt x="548" y="261"/>
                  </a:lnTo>
                  <a:lnTo>
                    <a:pt x="544" y="261"/>
                  </a:lnTo>
                  <a:lnTo>
                    <a:pt x="541" y="261"/>
                  </a:lnTo>
                  <a:lnTo>
                    <a:pt x="537" y="261"/>
                  </a:lnTo>
                  <a:lnTo>
                    <a:pt x="533" y="261"/>
                  </a:lnTo>
                  <a:lnTo>
                    <a:pt x="529" y="261"/>
                  </a:lnTo>
                  <a:lnTo>
                    <a:pt x="524" y="259"/>
                  </a:lnTo>
                  <a:lnTo>
                    <a:pt x="522" y="259"/>
                  </a:lnTo>
                  <a:lnTo>
                    <a:pt x="517" y="259"/>
                  </a:lnTo>
                  <a:lnTo>
                    <a:pt x="513" y="259"/>
                  </a:lnTo>
                  <a:lnTo>
                    <a:pt x="508" y="259"/>
                  </a:lnTo>
                  <a:lnTo>
                    <a:pt x="504" y="259"/>
                  </a:lnTo>
                  <a:lnTo>
                    <a:pt x="500" y="258"/>
                  </a:lnTo>
                  <a:lnTo>
                    <a:pt x="495" y="258"/>
                  </a:lnTo>
                  <a:lnTo>
                    <a:pt x="490" y="258"/>
                  </a:lnTo>
                  <a:lnTo>
                    <a:pt x="487" y="258"/>
                  </a:lnTo>
                  <a:lnTo>
                    <a:pt x="482" y="257"/>
                  </a:lnTo>
                  <a:lnTo>
                    <a:pt x="479" y="257"/>
                  </a:lnTo>
                  <a:lnTo>
                    <a:pt x="474" y="257"/>
                  </a:lnTo>
                  <a:lnTo>
                    <a:pt x="470" y="257"/>
                  </a:lnTo>
                  <a:lnTo>
                    <a:pt x="465" y="257"/>
                  </a:lnTo>
                  <a:lnTo>
                    <a:pt x="461" y="257"/>
                  </a:lnTo>
                  <a:lnTo>
                    <a:pt x="458" y="257"/>
                  </a:lnTo>
                  <a:lnTo>
                    <a:pt x="454" y="257"/>
                  </a:lnTo>
                  <a:lnTo>
                    <a:pt x="449" y="257"/>
                  </a:lnTo>
                  <a:lnTo>
                    <a:pt x="446" y="257"/>
                  </a:lnTo>
                  <a:lnTo>
                    <a:pt x="443" y="257"/>
                  </a:lnTo>
                  <a:lnTo>
                    <a:pt x="439" y="257"/>
                  </a:lnTo>
                  <a:lnTo>
                    <a:pt x="435" y="257"/>
                  </a:lnTo>
                  <a:lnTo>
                    <a:pt x="431" y="257"/>
                  </a:lnTo>
                  <a:lnTo>
                    <a:pt x="427" y="257"/>
                  </a:lnTo>
                  <a:lnTo>
                    <a:pt x="425" y="257"/>
                  </a:lnTo>
                  <a:lnTo>
                    <a:pt x="419" y="258"/>
                  </a:lnTo>
                  <a:lnTo>
                    <a:pt x="414" y="259"/>
                  </a:lnTo>
                  <a:lnTo>
                    <a:pt x="409" y="259"/>
                  </a:lnTo>
                  <a:lnTo>
                    <a:pt x="405" y="261"/>
                  </a:lnTo>
                  <a:lnTo>
                    <a:pt x="402" y="262"/>
                  </a:lnTo>
                  <a:lnTo>
                    <a:pt x="400" y="263"/>
                  </a:lnTo>
                  <a:lnTo>
                    <a:pt x="397" y="264"/>
                  </a:lnTo>
                  <a:lnTo>
                    <a:pt x="399" y="268"/>
                  </a:lnTo>
                  <a:lnTo>
                    <a:pt x="400" y="271"/>
                  </a:lnTo>
                  <a:lnTo>
                    <a:pt x="402" y="272"/>
                  </a:lnTo>
                  <a:lnTo>
                    <a:pt x="404" y="273"/>
                  </a:lnTo>
                  <a:lnTo>
                    <a:pt x="407" y="276"/>
                  </a:lnTo>
                  <a:lnTo>
                    <a:pt x="411" y="278"/>
                  </a:lnTo>
                  <a:lnTo>
                    <a:pt x="415" y="279"/>
                  </a:lnTo>
                  <a:lnTo>
                    <a:pt x="420" y="282"/>
                  </a:lnTo>
                  <a:lnTo>
                    <a:pt x="425" y="284"/>
                  </a:lnTo>
                  <a:lnTo>
                    <a:pt x="430" y="286"/>
                  </a:lnTo>
                  <a:lnTo>
                    <a:pt x="435" y="288"/>
                  </a:lnTo>
                  <a:lnTo>
                    <a:pt x="441" y="291"/>
                  </a:lnTo>
                  <a:lnTo>
                    <a:pt x="448" y="293"/>
                  </a:lnTo>
                  <a:lnTo>
                    <a:pt x="453" y="296"/>
                  </a:lnTo>
                  <a:lnTo>
                    <a:pt x="458" y="297"/>
                  </a:lnTo>
                  <a:lnTo>
                    <a:pt x="463" y="299"/>
                  </a:lnTo>
                  <a:lnTo>
                    <a:pt x="469" y="302"/>
                  </a:lnTo>
                  <a:lnTo>
                    <a:pt x="474" y="303"/>
                  </a:lnTo>
                  <a:lnTo>
                    <a:pt x="479" y="306"/>
                  </a:lnTo>
                  <a:lnTo>
                    <a:pt x="484" y="307"/>
                  </a:lnTo>
                  <a:lnTo>
                    <a:pt x="489" y="308"/>
                  </a:lnTo>
                  <a:lnTo>
                    <a:pt x="493" y="310"/>
                  </a:lnTo>
                  <a:lnTo>
                    <a:pt x="498" y="311"/>
                  </a:lnTo>
                  <a:lnTo>
                    <a:pt x="500" y="312"/>
                  </a:lnTo>
                  <a:lnTo>
                    <a:pt x="504" y="313"/>
                  </a:lnTo>
                  <a:lnTo>
                    <a:pt x="508" y="315"/>
                  </a:lnTo>
                  <a:lnTo>
                    <a:pt x="510" y="316"/>
                  </a:lnTo>
                  <a:lnTo>
                    <a:pt x="539" y="351"/>
                  </a:lnTo>
                  <a:lnTo>
                    <a:pt x="538" y="351"/>
                  </a:lnTo>
                  <a:lnTo>
                    <a:pt x="537" y="351"/>
                  </a:lnTo>
                  <a:lnTo>
                    <a:pt x="534" y="350"/>
                  </a:lnTo>
                  <a:lnTo>
                    <a:pt x="532" y="350"/>
                  </a:lnTo>
                  <a:lnTo>
                    <a:pt x="527" y="350"/>
                  </a:lnTo>
                  <a:lnTo>
                    <a:pt x="523" y="348"/>
                  </a:lnTo>
                  <a:lnTo>
                    <a:pt x="517" y="348"/>
                  </a:lnTo>
                  <a:lnTo>
                    <a:pt x="512" y="347"/>
                  </a:lnTo>
                  <a:lnTo>
                    <a:pt x="508" y="347"/>
                  </a:lnTo>
                  <a:lnTo>
                    <a:pt x="504" y="346"/>
                  </a:lnTo>
                  <a:lnTo>
                    <a:pt x="502" y="346"/>
                  </a:lnTo>
                  <a:lnTo>
                    <a:pt x="498" y="345"/>
                  </a:lnTo>
                  <a:lnTo>
                    <a:pt x="494" y="345"/>
                  </a:lnTo>
                  <a:lnTo>
                    <a:pt x="490" y="343"/>
                  </a:lnTo>
                  <a:lnTo>
                    <a:pt x="488" y="343"/>
                  </a:lnTo>
                  <a:lnTo>
                    <a:pt x="484" y="343"/>
                  </a:lnTo>
                  <a:lnTo>
                    <a:pt x="479" y="342"/>
                  </a:lnTo>
                  <a:lnTo>
                    <a:pt x="475" y="341"/>
                  </a:lnTo>
                  <a:lnTo>
                    <a:pt x="471" y="341"/>
                  </a:lnTo>
                  <a:lnTo>
                    <a:pt x="468" y="340"/>
                  </a:lnTo>
                  <a:lnTo>
                    <a:pt x="464" y="338"/>
                  </a:lnTo>
                  <a:lnTo>
                    <a:pt x="460" y="338"/>
                  </a:lnTo>
                  <a:lnTo>
                    <a:pt x="456" y="337"/>
                  </a:lnTo>
                  <a:lnTo>
                    <a:pt x="453" y="337"/>
                  </a:lnTo>
                  <a:lnTo>
                    <a:pt x="448" y="335"/>
                  </a:lnTo>
                  <a:lnTo>
                    <a:pt x="444" y="333"/>
                  </a:lnTo>
                  <a:lnTo>
                    <a:pt x="439" y="332"/>
                  </a:lnTo>
                  <a:lnTo>
                    <a:pt x="436" y="331"/>
                  </a:lnTo>
                  <a:lnTo>
                    <a:pt x="431" y="330"/>
                  </a:lnTo>
                  <a:lnTo>
                    <a:pt x="427" y="328"/>
                  </a:lnTo>
                  <a:lnTo>
                    <a:pt x="424" y="326"/>
                  </a:lnTo>
                  <a:lnTo>
                    <a:pt x="420" y="325"/>
                  </a:lnTo>
                  <a:lnTo>
                    <a:pt x="415" y="323"/>
                  </a:lnTo>
                  <a:lnTo>
                    <a:pt x="411" y="321"/>
                  </a:lnTo>
                  <a:lnTo>
                    <a:pt x="407" y="320"/>
                  </a:lnTo>
                  <a:lnTo>
                    <a:pt x="404" y="318"/>
                  </a:lnTo>
                  <a:lnTo>
                    <a:pt x="400" y="316"/>
                  </a:lnTo>
                  <a:lnTo>
                    <a:pt x="396" y="315"/>
                  </a:lnTo>
                  <a:lnTo>
                    <a:pt x="392" y="313"/>
                  </a:lnTo>
                  <a:lnTo>
                    <a:pt x="390" y="312"/>
                  </a:lnTo>
                  <a:lnTo>
                    <a:pt x="386" y="310"/>
                  </a:lnTo>
                  <a:lnTo>
                    <a:pt x="382" y="308"/>
                  </a:lnTo>
                  <a:lnTo>
                    <a:pt x="380" y="307"/>
                  </a:lnTo>
                  <a:lnTo>
                    <a:pt x="377" y="306"/>
                  </a:lnTo>
                  <a:lnTo>
                    <a:pt x="371" y="302"/>
                  </a:lnTo>
                  <a:lnTo>
                    <a:pt x="367" y="301"/>
                  </a:lnTo>
                  <a:lnTo>
                    <a:pt x="362" y="298"/>
                  </a:lnTo>
                  <a:lnTo>
                    <a:pt x="360" y="297"/>
                  </a:lnTo>
                  <a:lnTo>
                    <a:pt x="358" y="296"/>
                  </a:lnTo>
                  <a:close/>
                </a:path>
              </a:pathLst>
            </a:custGeom>
            <a:solidFill>
              <a:srgbClr val="FFA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5" name="Freeform 132"/>
            <p:cNvSpPr>
              <a:spLocks/>
            </p:cNvSpPr>
            <p:nvPr/>
          </p:nvSpPr>
          <p:spPr bwMode="auto">
            <a:xfrm>
              <a:off x="3042" y="2230"/>
              <a:ext cx="425" cy="72"/>
            </a:xfrm>
            <a:custGeom>
              <a:avLst/>
              <a:gdLst>
                <a:gd name="T0" fmla="*/ 3 w 425"/>
                <a:gd name="T1" fmla="*/ 53 h 72"/>
                <a:gd name="T2" fmla="*/ 13 w 425"/>
                <a:gd name="T3" fmla="*/ 45 h 72"/>
                <a:gd name="T4" fmla="*/ 23 w 425"/>
                <a:gd name="T5" fmla="*/ 39 h 72"/>
                <a:gd name="T6" fmla="*/ 37 w 425"/>
                <a:gd name="T7" fmla="*/ 33 h 72"/>
                <a:gd name="T8" fmla="*/ 52 w 425"/>
                <a:gd name="T9" fmla="*/ 25 h 72"/>
                <a:gd name="T10" fmla="*/ 67 w 425"/>
                <a:gd name="T11" fmla="*/ 19 h 72"/>
                <a:gd name="T12" fmla="*/ 78 w 425"/>
                <a:gd name="T13" fmla="*/ 15 h 72"/>
                <a:gd name="T14" fmla="*/ 88 w 425"/>
                <a:gd name="T15" fmla="*/ 13 h 72"/>
                <a:gd name="T16" fmla="*/ 100 w 425"/>
                <a:gd name="T17" fmla="*/ 10 h 72"/>
                <a:gd name="T18" fmla="*/ 112 w 425"/>
                <a:gd name="T19" fmla="*/ 7 h 72"/>
                <a:gd name="T20" fmla="*/ 125 w 425"/>
                <a:gd name="T21" fmla="*/ 5 h 72"/>
                <a:gd name="T22" fmla="*/ 139 w 425"/>
                <a:gd name="T23" fmla="*/ 3 h 72"/>
                <a:gd name="T24" fmla="*/ 152 w 425"/>
                <a:gd name="T25" fmla="*/ 2 h 72"/>
                <a:gd name="T26" fmla="*/ 168 w 425"/>
                <a:gd name="T27" fmla="*/ 0 h 72"/>
                <a:gd name="T28" fmla="*/ 183 w 425"/>
                <a:gd name="T29" fmla="*/ 0 h 72"/>
                <a:gd name="T30" fmla="*/ 199 w 425"/>
                <a:gd name="T31" fmla="*/ 0 h 72"/>
                <a:gd name="T32" fmla="*/ 215 w 425"/>
                <a:gd name="T33" fmla="*/ 0 h 72"/>
                <a:gd name="T34" fmla="*/ 232 w 425"/>
                <a:gd name="T35" fmla="*/ 0 h 72"/>
                <a:gd name="T36" fmla="*/ 248 w 425"/>
                <a:gd name="T37" fmla="*/ 3 h 72"/>
                <a:gd name="T38" fmla="*/ 264 w 425"/>
                <a:gd name="T39" fmla="*/ 3 h 72"/>
                <a:gd name="T40" fmla="*/ 281 w 425"/>
                <a:gd name="T41" fmla="*/ 4 h 72"/>
                <a:gd name="T42" fmla="*/ 297 w 425"/>
                <a:gd name="T43" fmla="*/ 7 h 72"/>
                <a:gd name="T44" fmla="*/ 313 w 425"/>
                <a:gd name="T45" fmla="*/ 9 h 72"/>
                <a:gd name="T46" fmla="*/ 328 w 425"/>
                <a:gd name="T47" fmla="*/ 12 h 72"/>
                <a:gd name="T48" fmla="*/ 343 w 425"/>
                <a:gd name="T49" fmla="*/ 14 h 72"/>
                <a:gd name="T50" fmla="*/ 356 w 425"/>
                <a:gd name="T51" fmla="*/ 15 h 72"/>
                <a:gd name="T52" fmla="*/ 370 w 425"/>
                <a:gd name="T53" fmla="*/ 18 h 72"/>
                <a:gd name="T54" fmla="*/ 381 w 425"/>
                <a:gd name="T55" fmla="*/ 19 h 72"/>
                <a:gd name="T56" fmla="*/ 391 w 425"/>
                <a:gd name="T57" fmla="*/ 22 h 72"/>
                <a:gd name="T58" fmla="*/ 404 w 425"/>
                <a:gd name="T59" fmla="*/ 23 h 72"/>
                <a:gd name="T60" fmla="*/ 418 w 425"/>
                <a:gd name="T61" fmla="*/ 27 h 72"/>
                <a:gd name="T62" fmla="*/ 424 w 425"/>
                <a:gd name="T63" fmla="*/ 28 h 72"/>
                <a:gd name="T64" fmla="*/ 413 w 425"/>
                <a:gd name="T65" fmla="*/ 27 h 72"/>
                <a:gd name="T66" fmla="*/ 397 w 425"/>
                <a:gd name="T67" fmla="*/ 25 h 72"/>
                <a:gd name="T68" fmla="*/ 380 w 425"/>
                <a:gd name="T69" fmla="*/ 25 h 72"/>
                <a:gd name="T70" fmla="*/ 369 w 425"/>
                <a:gd name="T71" fmla="*/ 25 h 72"/>
                <a:gd name="T72" fmla="*/ 357 w 425"/>
                <a:gd name="T73" fmla="*/ 25 h 72"/>
                <a:gd name="T74" fmla="*/ 345 w 425"/>
                <a:gd name="T75" fmla="*/ 25 h 72"/>
                <a:gd name="T76" fmla="*/ 332 w 425"/>
                <a:gd name="T77" fmla="*/ 25 h 72"/>
                <a:gd name="T78" fmla="*/ 318 w 425"/>
                <a:gd name="T79" fmla="*/ 25 h 72"/>
                <a:gd name="T80" fmla="*/ 304 w 425"/>
                <a:gd name="T81" fmla="*/ 25 h 72"/>
                <a:gd name="T82" fmla="*/ 291 w 425"/>
                <a:gd name="T83" fmla="*/ 25 h 72"/>
                <a:gd name="T84" fmla="*/ 278 w 425"/>
                <a:gd name="T85" fmla="*/ 25 h 72"/>
                <a:gd name="T86" fmla="*/ 263 w 425"/>
                <a:gd name="T87" fmla="*/ 25 h 72"/>
                <a:gd name="T88" fmla="*/ 249 w 425"/>
                <a:gd name="T89" fmla="*/ 27 h 72"/>
                <a:gd name="T90" fmla="*/ 235 w 425"/>
                <a:gd name="T91" fmla="*/ 28 h 72"/>
                <a:gd name="T92" fmla="*/ 223 w 425"/>
                <a:gd name="T93" fmla="*/ 29 h 72"/>
                <a:gd name="T94" fmla="*/ 209 w 425"/>
                <a:gd name="T95" fmla="*/ 30 h 72"/>
                <a:gd name="T96" fmla="*/ 196 w 425"/>
                <a:gd name="T97" fmla="*/ 33 h 72"/>
                <a:gd name="T98" fmla="*/ 185 w 425"/>
                <a:gd name="T99" fmla="*/ 34 h 72"/>
                <a:gd name="T100" fmla="*/ 174 w 425"/>
                <a:gd name="T101" fmla="*/ 37 h 72"/>
                <a:gd name="T102" fmla="*/ 162 w 425"/>
                <a:gd name="T103" fmla="*/ 38 h 72"/>
                <a:gd name="T104" fmla="*/ 151 w 425"/>
                <a:gd name="T105" fmla="*/ 40 h 72"/>
                <a:gd name="T106" fmla="*/ 141 w 425"/>
                <a:gd name="T107" fmla="*/ 43 h 72"/>
                <a:gd name="T108" fmla="*/ 132 w 425"/>
                <a:gd name="T109" fmla="*/ 45 h 72"/>
                <a:gd name="T110" fmla="*/ 115 w 425"/>
                <a:gd name="T111" fmla="*/ 51 h 72"/>
                <a:gd name="T112" fmla="*/ 100 w 425"/>
                <a:gd name="T113" fmla="*/ 56 h 72"/>
                <a:gd name="T114" fmla="*/ 86 w 425"/>
                <a:gd name="T115" fmla="*/ 59 h 72"/>
                <a:gd name="T116" fmla="*/ 76 w 425"/>
                <a:gd name="T117" fmla="*/ 64 h 72"/>
                <a:gd name="T118" fmla="*/ 66 w 425"/>
                <a:gd name="T119" fmla="*/ 68 h 72"/>
                <a:gd name="T120" fmla="*/ 61 w 425"/>
                <a:gd name="T121" fmla="*/ 72 h 7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5"/>
                <a:gd name="T184" fmla="*/ 0 h 72"/>
                <a:gd name="T185" fmla="*/ 425 w 425"/>
                <a:gd name="T186" fmla="*/ 72 h 7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5" h="72">
                  <a:moveTo>
                    <a:pt x="0" y="56"/>
                  </a:moveTo>
                  <a:lnTo>
                    <a:pt x="0" y="54"/>
                  </a:lnTo>
                  <a:lnTo>
                    <a:pt x="3" y="53"/>
                  </a:lnTo>
                  <a:lnTo>
                    <a:pt x="5" y="51"/>
                  </a:lnTo>
                  <a:lnTo>
                    <a:pt x="10" y="47"/>
                  </a:lnTo>
                  <a:lnTo>
                    <a:pt x="13" y="45"/>
                  </a:lnTo>
                  <a:lnTo>
                    <a:pt x="15" y="43"/>
                  </a:lnTo>
                  <a:lnTo>
                    <a:pt x="19" y="40"/>
                  </a:lnTo>
                  <a:lnTo>
                    <a:pt x="23" y="39"/>
                  </a:lnTo>
                  <a:lnTo>
                    <a:pt x="27" y="37"/>
                  </a:lnTo>
                  <a:lnTo>
                    <a:pt x="32" y="34"/>
                  </a:lnTo>
                  <a:lnTo>
                    <a:pt x="37" y="33"/>
                  </a:lnTo>
                  <a:lnTo>
                    <a:pt x="42" y="30"/>
                  </a:lnTo>
                  <a:lnTo>
                    <a:pt x="47" y="28"/>
                  </a:lnTo>
                  <a:lnTo>
                    <a:pt x="52" y="25"/>
                  </a:lnTo>
                  <a:lnTo>
                    <a:pt x="58" y="23"/>
                  </a:lnTo>
                  <a:lnTo>
                    <a:pt x="64" y="20"/>
                  </a:lnTo>
                  <a:lnTo>
                    <a:pt x="67" y="19"/>
                  </a:lnTo>
                  <a:lnTo>
                    <a:pt x="71" y="18"/>
                  </a:lnTo>
                  <a:lnTo>
                    <a:pt x="75" y="17"/>
                  </a:lnTo>
                  <a:lnTo>
                    <a:pt x="78" y="15"/>
                  </a:lnTo>
                  <a:lnTo>
                    <a:pt x="82" y="14"/>
                  </a:lnTo>
                  <a:lnTo>
                    <a:pt x="85" y="14"/>
                  </a:lnTo>
                  <a:lnTo>
                    <a:pt x="88" y="13"/>
                  </a:lnTo>
                  <a:lnTo>
                    <a:pt x="93" y="12"/>
                  </a:lnTo>
                  <a:lnTo>
                    <a:pt x="96" y="10"/>
                  </a:lnTo>
                  <a:lnTo>
                    <a:pt x="100" y="10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12" y="7"/>
                  </a:lnTo>
                  <a:lnTo>
                    <a:pt x="116" y="7"/>
                  </a:lnTo>
                  <a:lnTo>
                    <a:pt x="120" y="5"/>
                  </a:lnTo>
                  <a:lnTo>
                    <a:pt x="125" y="5"/>
                  </a:lnTo>
                  <a:lnTo>
                    <a:pt x="129" y="4"/>
                  </a:lnTo>
                  <a:lnTo>
                    <a:pt x="134" y="3"/>
                  </a:lnTo>
                  <a:lnTo>
                    <a:pt x="139" y="3"/>
                  </a:lnTo>
                  <a:lnTo>
                    <a:pt x="142" y="3"/>
                  </a:lnTo>
                  <a:lnTo>
                    <a:pt x="147" y="3"/>
                  </a:lnTo>
                  <a:lnTo>
                    <a:pt x="152" y="2"/>
                  </a:lnTo>
                  <a:lnTo>
                    <a:pt x="157" y="2"/>
                  </a:lnTo>
                  <a:lnTo>
                    <a:pt x="162" y="2"/>
                  </a:lnTo>
                  <a:lnTo>
                    <a:pt x="168" y="0"/>
                  </a:lnTo>
                  <a:lnTo>
                    <a:pt x="173" y="0"/>
                  </a:lnTo>
                  <a:lnTo>
                    <a:pt x="178" y="0"/>
                  </a:lnTo>
                  <a:lnTo>
                    <a:pt x="183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10" y="0"/>
                  </a:lnTo>
                  <a:lnTo>
                    <a:pt x="215" y="0"/>
                  </a:lnTo>
                  <a:lnTo>
                    <a:pt x="220" y="0"/>
                  </a:lnTo>
                  <a:lnTo>
                    <a:pt x="227" y="0"/>
                  </a:lnTo>
                  <a:lnTo>
                    <a:pt x="232" y="0"/>
                  </a:lnTo>
                  <a:lnTo>
                    <a:pt x="238" y="0"/>
                  </a:lnTo>
                  <a:lnTo>
                    <a:pt x="243" y="2"/>
                  </a:lnTo>
                  <a:lnTo>
                    <a:pt x="248" y="3"/>
                  </a:lnTo>
                  <a:lnTo>
                    <a:pt x="254" y="3"/>
                  </a:lnTo>
                  <a:lnTo>
                    <a:pt x="259" y="3"/>
                  </a:lnTo>
                  <a:lnTo>
                    <a:pt x="264" y="3"/>
                  </a:lnTo>
                  <a:lnTo>
                    <a:pt x="271" y="4"/>
                  </a:lnTo>
                  <a:lnTo>
                    <a:pt x="276" y="4"/>
                  </a:lnTo>
                  <a:lnTo>
                    <a:pt x="281" y="4"/>
                  </a:lnTo>
                  <a:lnTo>
                    <a:pt x="287" y="5"/>
                  </a:lnTo>
                  <a:lnTo>
                    <a:pt x="292" y="7"/>
                  </a:lnTo>
                  <a:lnTo>
                    <a:pt x="297" y="7"/>
                  </a:lnTo>
                  <a:lnTo>
                    <a:pt x="302" y="8"/>
                  </a:lnTo>
                  <a:lnTo>
                    <a:pt x="308" y="8"/>
                  </a:lnTo>
                  <a:lnTo>
                    <a:pt x="313" y="9"/>
                  </a:lnTo>
                  <a:lnTo>
                    <a:pt x="318" y="9"/>
                  </a:lnTo>
                  <a:lnTo>
                    <a:pt x="323" y="10"/>
                  </a:lnTo>
                  <a:lnTo>
                    <a:pt x="328" y="12"/>
                  </a:lnTo>
                  <a:lnTo>
                    <a:pt x="335" y="12"/>
                  </a:lnTo>
                  <a:lnTo>
                    <a:pt x="338" y="12"/>
                  </a:lnTo>
                  <a:lnTo>
                    <a:pt x="343" y="14"/>
                  </a:lnTo>
                  <a:lnTo>
                    <a:pt x="347" y="14"/>
                  </a:lnTo>
                  <a:lnTo>
                    <a:pt x="352" y="14"/>
                  </a:lnTo>
                  <a:lnTo>
                    <a:pt x="356" y="15"/>
                  </a:lnTo>
                  <a:lnTo>
                    <a:pt x="361" y="15"/>
                  </a:lnTo>
                  <a:lnTo>
                    <a:pt x="365" y="17"/>
                  </a:lnTo>
                  <a:lnTo>
                    <a:pt x="370" y="18"/>
                  </a:lnTo>
                  <a:lnTo>
                    <a:pt x="374" y="18"/>
                  </a:lnTo>
                  <a:lnTo>
                    <a:pt x="377" y="19"/>
                  </a:lnTo>
                  <a:lnTo>
                    <a:pt x="381" y="19"/>
                  </a:lnTo>
                  <a:lnTo>
                    <a:pt x="385" y="20"/>
                  </a:lnTo>
                  <a:lnTo>
                    <a:pt x="389" y="20"/>
                  </a:lnTo>
                  <a:lnTo>
                    <a:pt x="391" y="22"/>
                  </a:lnTo>
                  <a:lnTo>
                    <a:pt x="395" y="22"/>
                  </a:lnTo>
                  <a:lnTo>
                    <a:pt x="399" y="23"/>
                  </a:lnTo>
                  <a:lnTo>
                    <a:pt x="404" y="23"/>
                  </a:lnTo>
                  <a:lnTo>
                    <a:pt x="409" y="25"/>
                  </a:lnTo>
                  <a:lnTo>
                    <a:pt x="414" y="25"/>
                  </a:lnTo>
                  <a:lnTo>
                    <a:pt x="418" y="27"/>
                  </a:lnTo>
                  <a:lnTo>
                    <a:pt x="423" y="28"/>
                  </a:lnTo>
                  <a:lnTo>
                    <a:pt x="425" y="28"/>
                  </a:lnTo>
                  <a:lnTo>
                    <a:pt x="424" y="28"/>
                  </a:lnTo>
                  <a:lnTo>
                    <a:pt x="419" y="28"/>
                  </a:lnTo>
                  <a:lnTo>
                    <a:pt x="415" y="27"/>
                  </a:lnTo>
                  <a:lnTo>
                    <a:pt x="413" y="27"/>
                  </a:lnTo>
                  <a:lnTo>
                    <a:pt x="408" y="27"/>
                  </a:lnTo>
                  <a:lnTo>
                    <a:pt x="403" y="27"/>
                  </a:lnTo>
                  <a:lnTo>
                    <a:pt x="397" y="25"/>
                  </a:lnTo>
                  <a:lnTo>
                    <a:pt x="391" y="25"/>
                  </a:lnTo>
                  <a:lnTo>
                    <a:pt x="385" y="25"/>
                  </a:lnTo>
                  <a:lnTo>
                    <a:pt x="380" y="25"/>
                  </a:lnTo>
                  <a:lnTo>
                    <a:pt x="375" y="25"/>
                  </a:lnTo>
                  <a:lnTo>
                    <a:pt x="371" y="25"/>
                  </a:lnTo>
                  <a:lnTo>
                    <a:pt x="369" y="25"/>
                  </a:lnTo>
                  <a:lnTo>
                    <a:pt x="365" y="25"/>
                  </a:lnTo>
                  <a:lnTo>
                    <a:pt x="360" y="25"/>
                  </a:lnTo>
                  <a:lnTo>
                    <a:pt x="357" y="25"/>
                  </a:lnTo>
                  <a:lnTo>
                    <a:pt x="352" y="25"/>
                  </a:lnTo>
                  <a:lnTo>
                    <a:pt x="348" y="25"/>
                  </a:lnTo>
                  <a:lnTo>
                    <a:pt x="345" y="25"/>
                  </a:lnTo>
                  <a:lnTo>
                    <a:pt x="340" y="25"/>
                  </a:lnTo>
                  <a:lnTo>
                    <a:pt x="336" y="25"/>
                  </a:lnTo>
                  <a:lnTo>
                    <a:pt x="332" y="25"/>
                  </a:lnTo>
                  <a:lnTo>
                    <a:pt x="327" y="25"/>
                  </a:lnTo>
                  <a:lnTo>
                    <a:pt x="323" y="25"/>
                  </a:lnTo>
                  <a:lnTo>
                    <a:pt x="318" y="25"/>
                  </a:lnTo>
                  <a:lnTo>
                    <a:pt x="313" y="25"/>
                  </a:lnTo>
                  <a:lnTo>
                    <a:pt x="310" y="25"/>
                  </a:lnTo>
                  <a:lnTo>
                    <a:pt x="304" y="25"/>
                  </a:lnTo>
                  <a:lnTo>
                    <a:pt x="299" y="25"/>
                  </a:lnTo>
                  <a:lnTo>
                    <a:pt x="296" y="25"/>
                  </a:lnTo>
                  <a:lnTo>
                    <a:pt x="291" y="25"/>
                  </a:lnTo>
                  <a:lnTo>
                    <a:pt x="287" y="25"/>
                  </a:lnTo>
                  <a:lnTo>
                    <a:pt x="282" y="25"/>
                  </a:lnTo>
                  <a:lnTo>
                    <a:pt x="278" y="25"/>
                  </a:lnTo>
                  <a:lnTo>
                    <a:pt x="272" y="25"/>
                  </a:lnTo>
                  <a:lnTo>
                    <a:pt x="268" y="25"/>
                  </a:lnTo>
                  <a:lnTo>
                    <a:pt x="263" y="25"/>
                  </a:lnTo>
                  <a:lnTo>
                    <a:pt x="258" y="27"/>
                  </a:lnTo>
                  <a:lnTo>
                    <a:pt x="254" y="27"/>
                  </a:lnTo>
                  <a:lnTo>
                    <a:pt x="249" y="27"/>
                  </a:lnTo>
                  <a:lnTo>
                    <a:pt x="245" y="27"/>
                  </a:lnTo>
                  <a:lnTo>
                    <a:pt x="240" y="28"/>
                  </a:lnTo>
                  <a:lnTo>
                    <a:pt x="235" y="28"/>
                  </a:lnTo>
                  <a:lnTo>
                    <a:pt x="232" y="28"/>
                  </a:lnTo>
                  <a:lnTo>
                    <a:pt x="227" y="29"/>
                  </a:lnTo>
                  <a:lnTo>
                    <a:pt x="223" y="29"/>
                  </a:lnTo>
                  <a:lnTo>
                    <a:pt x="218" y="29"/>
                  </a:lnTo>
                  <a:lnTo>
                    <a:pt x="214" y="30"/>
                  </a:lnTo>
                  <a:lnTo>
                    <a:pt x="209" y="30"/>
                  </a:lnTo>
                  <a:lnTo>
                    <a:pt x="205" y="32"/>
                  </a:lnTo>
                  <a:lnTo>
                    <a:pt x="201" y="32"/>
                  </a:lnTo>
                  <a:lnTo>
                    <a:pt x="196" y="33"/>
                  </a:lnTo>
                  <a:lnTo>
                    <a:pt x="193" y="33"/>
                  </a:lnTo>
                  <a:lnTo>
                    <a:pt x="189" y="34"/>
                  </a:lnTo>
                  <a:lnTo>
                    <a:pt x="185" y="34"/>
                  </a:lnTo>
                  <a:lnTo>
                    <a:pt x="181" y="34"/>
                  </a:lnTo>
                  <a:lnTo>
                    <a:pt x="178" y="34"/>
                  </a:lnTo>
                  <a:lnTo>
                    <a:pt x="174" y="37"/>
                  </a:lnTo>
                  <a:lnTo>
                    <a:pt x="170" y="37"/>
                  </a:lnTo>
                  <a:lnTo>
                    <a:pt x="166" y="37"/>
                  </a:lnTo>
                  <a:lnTo>
                    <a:pt x="162" y="38"/>
                  </a:lnTo>
                  <a:lnTo>
                    <a:pt x="159" y="39"/>
                  </a:lnTo>
                  <a:lnTo>
                    <a:pt x="155" y="39"/>
                  </a:lnTo>
                  <a:lnTo>
                    <a:pt x="151" y="40"/>
                  </a:lnTo>
                  <a:lnTo>
                    <a:pt x="149" y="42"/>
                  </a:lnTo>
                  <a:lnTo>
                    <a:pt x="145" y="43"/>
                  </a:lnTo>
                  <a:lnTo>
                    <a:pt x="141" y="43"/>
                  </a:lnTo>
                  <a:lnTo>
                    <a:pt x="139" y="44"/>
                  </a:lnTo>
                  <a:lnTo>
                    <a:pt x="135" y="44"/>
                  </a:lnTo>
                  <a:lnTo>
                    <a:pt x="132" y="45"/>
                  </a:lnTo>
                  <a:lnTo>
                    <a:pt x="126" y="47"/>
                  </a:lnTo>
                  <a:lnTo>
                    <a:pt x="120" y="49"/>
                  </a:lnTo>
                  <a:lnTo>
                    <a:pt x="115" y="51"/>
                  </a:lnTo>
                  <a:lnTo>
                    <a:pt x="110" y="52"/>
                  </a:lnTo>
                  <a:lnTo>
                    <a:pt x="105" y="54"/>
                  </a:lnTo>
                  <a:lnTo>
                    <a:pt x="100" y="56"/>
                  </a:lnTo>
                  <a:lnTo>
                    <a:pt x="95" y="57"/>
                  </a:lnTo>
                  <a:lnTo>
                    <a:pt x="91" y="58"/>
                  </a:lnTo>
                  <a:lnTo>
                    <a:pt x="86" y="59"/>
                  </a:lnTo>
                  <a:lnTo>
                    <a:pt x="83" y="62"/>
                  </a:lnTo>
                  <a:lnTo>
                    <a:pt x="80" y="63"/>
                  </a:lnTo>
                  <a:lnTo>
                    <a:pt x="76" y="64"/>
                  </a:lnTo>
                  <a:lnTo>
                    <a:pt x="72" y="66"/>
                  </a:lnTo>
                  <a:lnTo>
                    <a:pt x="71" y="67"/>
                  </a:lnTo>
                  <a:lnTo>
                    <a:pt x="66" y="68"/>
                  </a:lnTo>
                  <a:lnTo>
                    <a:pt x="63" y="71"/>
                  </a:lnTo>
                  <a:lnTo>
                    <a:pt x="61" y="72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6" name="Freeform 133"/>
            <p:cNvSpPr>
              <a:spLocks/>
            </p:cNvSpPr>
            <p:nvPr/>
          </p:nvSpPr>
          <p:spPr bwMode="auto">
            <a:xfrm>
              <a:off x="2966" y="2156"/>
              <a:ext cx="824" cy="127"/>
            </a:xfrm>
            <a:custGeom>
              <a:avLst/>
              <a:gdLst>
                <a:gd name="T0" fmla="*/ 22 w 824"/>
                <a:gd name="T1" fmla="*/ 118 h 127"/>
                <a:gd name="T2" fmla="*/ 39 w 824"/>
                <a:gd name="T3" fmla="*/ 107 h 127"/>
                <a:gd name="T4" fmla="*/ 63 w 824"/>
                <a:gd name="T5" fmla="*/ 92 h 127"/>
                <a:gd name="T6" fmla="*/ 90 w 824"/>
                <a:gd name="T7" fmla="*/ 77 h 127"/>
                <a:gd name="T8" fmla="*/ 108 w 824"/>
                <a:gd name="T9" fmla="*/ 69 h 127"/>
                <a:gd name="T10" fmla="*/ 127 w 824"/>
                <a:gd name="T11" fmla="*/ 63 h 127"/>
                <a:gd name="T12" fmla="*/ 148 w 824"/>
                <a:gd name="T13" fmla="*/ 55 h 127"/>
                <a:gd name="T14" fmla="*/ 169 w 824"/>
                <a:gd name="T15" fmla="*/ 49 h 127"/>
                <a:gd name="T16" fmla="*/ 192 w 824"/>
                <a:gd name="T17" fmla="*/ 43 h 127"/>
                <a:gd name="T18" fmla="*/ 216 w 824"/>
                <a:gd name="T19" fmla="*/ 38 h 127"/>
                <a:gd name="T20" fmla="*/ 242 w 824"/>
                <a:gd name="T21" fmla="*/ 35 h 127"/>
                <a:gd name="T22" fmla="*/ 269 w 824"/>
                <a:gd name="T23" fmla="*/ 32 h 127"/>
                <a:gd name="T24" fmla="*/ 295 w 824"/>
                <a:gd name="T25" fmla="*/ 29 h 127"/>
                <a:gd name="T26" fmla="*/ 324 w 824"/>
                <a:gd name="T27" fmla="*/ 29 h 127"/>
                <a:gd name="T28" fmla="*/ 353 w 824"/>
                <a:gd name="T29" fmla="*/ 28 h 127"/>
                <a:gd name="T30" fmla="*/ 382 w 824"/>
                <a:gd name="T31" fmla="*/ 28 h 127"/>
                <a:gd name="T32" fmla="*/ 413 w 824"/>
                <a:gd name="T33" fmla="*/ 29 h 127"/>
                <a:gd name="T34" fmla="*/ 445 w 824"/>
                <a:gd name="T35" fmla="*/ 32 h 127"/>
                <a:gd name="T36" fmla="*/ 477 w 824"/>
                <a:gd name="T37" fmla="*/ 34 h 127"/>
                <a:gd name="T38" fmla="*/ 509 w 824"/>
                <a:gd name="T39" fmla="*/ 38 h 127"/>
                <a:gd name="T40" fmla="*/ 543 w 824"/>
                <a:gd name="T41" fmla="*/ 43 h 127"/>
                <a:gd name="T42" fmla="*/ 575 w 824"/>
                <a:gd name="T43" fmla="*/ 47 h 127"/>
                <a:gd name="T44" fmla="*/ 608 w 824"/>
                <a:gd name="T45" fmla="*/ 53 h 127"/>
                <a:gd name="T46" fmla="*/ 641 w 824"/>
                <a:gd name="T47" fmla="*/ 58 h 127"/>
                <a:gd name="T48" fmla="*/ 672 w 824"/>
                <a:gd name="T49" fmla="*/ 64 h 127"/>
                <a:gd name="T50" fmla="*/ 701 w 824"/>
                <a:gd name="T51" fmla="*/ 69 h 127"/>
                <a:gd name="T52" fmla="*/ 729 w 824"/>
                <a:gd name="T53" fmla="*/ 77 h 127"/>
                <a:gd name="T54" fmla="*/ 752 w 824"/>
                <a:gd name="T55" fmla="*/ 81 h 127"/>
                <a:gd name="T56" fmla="*/ 775 w 824"/>
                <a:gd name="T57" fmla="*/ 86 h 127"/>
                <a:gd name="T58" fmla="*/ 794 w 824"/>
                <a:gd name="T59" fmla="*/ 91 h 127"/>
                <a:gd name="T60" fmla="*/ 817 w 824"/>
                <a:gd name="T61" fmla="*/ 96 h 127"/>
                <a:gd name="T62" fmla="*/ 819 w 824"/>
                <a:gd name="T63" fmla="*/ 96 h 127"/>
                <a:gd name="T64" fmla="*/ 798 w 824"/>
                <a:gd name="T65" fmla="*/ 88 h 127"/>
                <a:gd name="T66" fmla="*/ 779 w 824"/>
                <a:gd name="T67" fmla="*/ 79 h 127"/>
                <a:gd name="T68" fmla="*/ 759 w 824"/>
                <a:gd name="T69" fmla="*/ 73 h 127"/>
                <a:gd name="T70" fmla="*/ 734 w 824"/>
                <a:gd name="T71" fmla="*/ 64 h 127"/>
                <a:gd name="T72" fmla="*/ 706 w 824"/>
                <a:gd name="T73" fmla="*/ 55 h 127"/>
                <a:gd name="T74" fmla="*/ 677 w 824"/>
                <a:gd name="T75" fmla="*/ 47 h 127"/>
                <a:gd name="T76" fmla="*/ 644 w 824"/>
                <a:gd name="T77" fmla="*/ 38 h 127"/>
                <a:gd name="T78" fmla="*/ 612 w 824"/>
                <a:gd name="T79" fmla="*/ 29 h 127"/>
                <a:gd name="T80" fmla="*/ 578 w 824"/>
                <a:gd name="T81" fmla="*/ 20 h 127"/>
                <a:gd name="T82" fmla="*/ 543 w 824"/>
                <a:gd name="T83" fmla="*/ 14 h 127"/>
                <a:gd name="T84" fmla="*/ 507 w 824"/>
                <a:gd name="T85" fmla="*/ 9 h 127"/>
                <a:gd name="T86" fmla="*/ 471 w 824"/>
                <a:gd name="T87" fmla="*/ 4 h 127"/>
                <a:gd name="T88" fmla="*/ 436 w 824"/>
                <a:gd name="T89" fmla="*/ 1 h 127"/>
                <a:gd name="T90" fmla="*/ 401 w 824"/>
                <a:gd name="T91" fmla="*/ 0 h 127"/>
                <a:gd name="T92" fmla="*/ 367 w 824"/>
                <a:gd name="T93" fmla="*/ 0 h 127"/>
                <a:gd name="T94" fmla="*/ 334 w 824"/>
                <a:gd name="T95" fmla="*/ 1 h 127"/>
                <a:gd name="T96" fmla="*/ 303 w 824"/>
                <a:gd name="T97" fmla="*/ 4 h 127"/>
                <a:gd name="T98" fmla="*/ 270 w 824"/>
                <a:gd name="T99" fmla="*/ 5 h 127"/>
                <a:gd name="T100" fmla="*/ 240 w 824"/>
                <a:gd name="T101" fmla="*/ 9 h 127"/>
                <a:gd name="T102" fmla="*/ 212 w 824"/>
                <a:gd name="T103" fmla="*/ 14 h 127"/>
                <a:gd name="T104" fmla="*/ 184 w 824"/>
                <a:gd name="T105" fmla="*/ 19 h 127"/>
                <a:gd name="T106" fmla="*/ 159 w 824"/>
                <a:gd name="T107" fmla="*/ 23 h 127"/>
                <a:gd name="T108" fmla="*/ 137 w 824"/>
                <a:gd name="T109" fmla="*/ 29 h 127"/>
                <a:gd name="T110" fmla="*/ 117 w 824"/>
                <a:gd name="T111" fmla="*/ 33 h 127"/>
                <a:gd name="T112" fmla="*/ 98 w 824"/>
                <a:gd name="T113" fmla="*/ 39 h 127"/>
                <a:gd name="T114" fmla="*/ 78 w 824"/>
                <a:gd name="T115" fmla="*/ 45 h 127"/>
                <a:gd name="T116" fmla="*/ 51 w 824"/>
                <a:gd name="T117" fmla="*/ 55 h 127"/>
                <a:gd name="T118" fmla="*/ 32 w 824"/>
                <a:gd name="T119" fmla="*/ 65 h 127"/>
                <a:gd name="T120" fmla="*/ 17 w 824"/>
                <a:gd name="T121" fmla="*/ 74 h 127"/>
                <a:gd name="T122" fmla="*/ 12 w 824"/>
                <a:gd name="T123" fmla="*/ 127 h 1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24"/>
                <a:gd name="T187" fmla="*/ 0 h 127"/>
                <a:gd name="T188" fmla="*/ 824 w 824"/>
                <a:gd name="T189" fmla="*/ 127 h 12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24" h="127">
                  <a:moveTo>
                    <a:pt x="12" y="127"/>
                  </a:moveTo>
                  <a:lnTo>
                    <a:pt x="12" y="126"/>
                  </a:lnTo>
                  <a:lnTo>
                    <a:pt x="15" y="125"/>
                  </a:lnTo>
                  <a:lnTo>
                    <a:pt x="17" y="121"/>
                  </a:lnTo>
                  <a:lnTo>
                    <a:pt x="22" y="118"/>
                  </a:lnTo>
                  <a:lnTo>
                    <a:pt x="25" y="116"/>
                  </a:lnTo>
                  <a:lnTo>
                    <a:pt x="27" y="114"/>
                  </a:lnTo>
                  <a:lnTo>
                    <a:pt x="31" y="112"/>
                  </a:lnTo>
                  <a:lnTo>
                    <a:pt x="35" y="109"/>
                  </a:lnTo>
                  <a:lnTo>
                    <a:pt x="39" y="107"/>
                  </a:lnTo>
                  <a:lnTo>
                    <a:pt x="42" y="104"/>
                  </a:lnTo>
                  <a:lnTo>
                    <a:pt x="47" y="101"/>
                  </a:lnTo>
                  <a:lnTo>
                    <a:pt x="52" y="99"/>
                  </a:lnTo>
                  <a:lnTo>
                    <a:pt x="58" y="96"/>
                  </a:lnTo>
                  <a:lnTo>
                    <a:pt x="63" y="92"/>
                  </a:lnTo>
                  <a:lnTo>
                    <a:pt x="69" y="88"/>
                  </a:lnTo>
                  <a:lnTo>
                    <a:pt x="75" y="86"/>
                  </a:lnTo>
                  <a:lnTo>
                    <a:pt x="80" y="82"/>
                  </a:lnTo>
                  <a:lnTo>
                    <a:pt x="86" y="79"/>
                  </a:lnTo>
                  <a:lnTo>
                    <a:pt x="90" y="77"/>
                  </a:lnTo>
                  <a:lnTo>
                    <a:pt x="94" y="77"/>
                  </a:lnTo>
                  <a:lnTo>
                    <a:pt x="98" y="74"/>
                  </a:lnTo>
                  <a:lnTo>
                    <a:pt x="101" y="73"/>
                  </a:lnTo>
                  <a:lnTo>
                    <a:pt x="105" y="72"/>
                  </a:lnTo>
                  <a:lnTo>
                    <a:pt x="108" y="69"/>
                  </a:lnTo>
                  <a:lnTo>
                    <a:pt x="112" y="68"/>
                  </a:lnTo>
                  <a:lnTo>
                    <a:pt x="115" y="67"/>
                  </a:lnTo>
                  <a:lnTo>
                    <a:pt x="119" y="65"/>
                  </a:lnTo>
                  <a:lnTo>
                    <a:pt x="123" y="64"/>
                  </a:lnTo>
                  <a:lnTo>
                    <a:pt x="127" y="63"/>
                  </a:lnTo>
                  <a:lnTo>
                    <a:pt x="132" y="62"/>
                  </a:lnTo>
                  <a:lnTo>
                    <a:pt x="135" y="59"/>
                  </a:lnTo>
                  <a:lnTo>
                    <a:pt x="139" y="58"/>
                  </a:lnTo>
                  <a:lnTo>
                    <a:pt x="143" y="57"/>
                  </a:lnTo>
                  <a:lnTo>
                    <a:pt x="148" y="55"/>
                  </a:lnTo>
                  <a:lnTo>
                    <a:pt x="152" y="54"/>
                  </a:lnTo>
                  <a:lnTo>
                    <a:pt x="157" y="53"/>
                  </a:lnTo>
                  <a:lnTo>
                    <a:pt x="161" y="52"/>
                  </a:lnTo>
                  <a:lnTo>
                    <a:pt x="166" y="52"/>
                  </a:lnTo>
                  <a:lnTo>
                    <a:pt x="169" y="49"/>
                  </a:lnTo>
                  <a:lnTo>
                    <a:pt x="174" y="48"/>
                  </a:lnTo>
                  <a:lnTo>
                    <a:pt x="178" y="47"/>
                  </a:lnTo>
                  <a:lnTo>
                    <a:pt x="183" y="45"/>
                  </a:lnTo>
                  <a:lnTo>
                    <a:pt x="187" y="44"/>
                  </a:lnTo>
                  <a:lnTo>
                    <a:pt x="192" y="43"/>
                  </a:lnTo>
                  <a:lnTo>
                    <a:pt x="197" y="43"/>
                  </a:lnTo>
                  <a:lnTo>
                    <a:pt x="202" y="42"/>
                  </a:lnTo>
                  <a:lnTo>
                    <a:pt x="207" y="40"/>
                  </a:lnTo>
                  <a:lnTo>
                    <a:pt x="212" y="39"/>
                  </a:lnTo>
                  <a:lnTo>
                    <a:pt x="216" y="38"/>
                  </a:lnTo>
                  <a:lnTo>
                    <a:pt x="222" y="38"/>
                  </a:lnTo>
                  <a:lnTo>
                    <a:pt x="226" y="37"/>
                  </a:lnTo>
                  <a:lnTo>
                    <a:pt x="232" y="37"/>
                  </a:lnTo>
                  <a:lnTo>
                    <a:pt x="237" y="35"/>
                  </a:lnTo>
                  <a:lnTo>
                    <a:pt x="242" y="35"/>
                  </a:lnTo>
                  <a:lnTo>
                    <a:pt x="247" y="34"/>
                  </a:lnTo>
                  <a:lnTo>
                    <a:pt x="252" y="33"/>
                  </a:lnTo>
                  <a:lnTo>
                    <a:pt x="257" y="33"/>
                  </a:lnTo>
                  <a:lnTo>
                    <a:pt x="262" y="32"/>
                  </a:lnTo>
                  <a:lnTo>
                    <a:pt x="269" y="32"/>
                  </a:lnTo>
                  <a:lnTo>
                    <a:pt x="274" y="32"/>
                  </a:lnTo>
                  <a:lnTo>
                    <a:pt x="279" y="30"/>
                  </a:lnTo>
                  <a:lnTo>
                    <a:pt x="285" y="30"/>
                  </a:lnTo>
                  <a:lnTo>
                    <a:pt x="290" y="30"/>
                  </a:lnTo>
                  <a:lnTo>
                    <a:pt x="295" y="29"/>
                  </a:lnTo>
                  <a:lnTo>
                    <a:pt x="301" y="29"/>
                  </a:lnTo>
                  <a:lnTo>
                    <a:pt x="306" y="29"/>
                  </a:lnTo>
                  <a:lnTo>
                    <a:pt x="311" y="29"/>
                  </a:lnTo>
                  <a:lnTo>
                    <a:pt x="318" y="29"/>
                  </a:lnTo>
                  <a:lnTo>
                    <a:pt x="324" y="29"/>
                  </a:lnTo>
                  <a:lnTo>
                    <a:pt x="330" y="29"/>
                  </a:lnTo>
                  <a:lnTo>
                    <a:pt x="335" y="28"/>
                  </a:lnTo>
                  <a:lnTo>
                    <a:pt x="342" y="28"/>
                  </a:lnTo>
                  <a:lnTo>
                    <a:pt x="347" y="28"/>
                  </a:lnTo>
                  <a:lnTo>
                    <a:pt x="353" y="28"/>
                  </a:lnTo>
                  <a:lnTo>
                    <a:pt x="358" y="28"/>
                  </a:lnTo>
                  <a:lnTo>
                    <a:pt x="364" y="28"/>
                  </a:lnTo>
                  <a:lnTo>
                    <a:pt x="370" y="28"/>
                  </a:lnTo>
                  <a:lnTo>
                    <a:pt x="377" y="28"/>
                  </a:lnTo>
                  <a:lnTo>
                    <a:pt x="382" y="28"/>
                  </a:lnTo>
                  <a:lnTo>
                    <a:pt x="389" y="28"/>
                  </a:lnTo>
                  <a:lnTo>
                    <a:pt x="394" y="28"/>
                  </a:lnTo>
                  <a:lnTo>
                    <a:pt x="401" y="28"/>
                  </a:lnTo>
                  <a:lnTo>
                    <a:pt x="407" y="28"/>
                  </a:lnTo>
                  <a:lnTo>
                    <a:pt x="413" y="29"/>
                  </a:lnTo>
                  <a:lnTo>
                    <a:pt x="419" y="29"/>
                  </a:lnTo>
                  <a:lnTo>
                    <a:pt x="426" y="30"/>
                  </a:lnTo>
                  <a:lnTo>
                    <a:pt x="432" y="30"/>
                  </a:lnTo>
                  <a:lnTo>
                    <a:pt x="438" y="30"/>
                  </a:lnTo>
                  <a:lnTo>
                    <a:pt x="445" y="32"/>
                  </a:lnTo>
                  <a:lnTo>
                    <a:pt x="451" y="32"/>
                  </a:lnTo>
                  <a:lnTo>
                    <a:pt x="457" y="32"/>
                  </a:lnTo>
                  <a:lnTo>
                    <a:pt x="463" y="32"/>
                  </a:lnTo>
                  <a:lnTo>
                    <a:pt x="470" y="33"/>
                  </a:lnTo>
                  <a:lnTo>
                    <a:pt x="477" y="34"/>
                  </a:lnTo>
                  <a:lnTo>
                    <a:pt x="482" y="34"/>
                  </a:lnTo>
                  <a:lnTo>
                    <a:pt x="489" y="35"/>
                  </a:lnTo>
                  <a:lnTo>
                    <a:pt x="496" y="35"/>
                  </a:lnTo>
                  <a:lnTo>
                    <a:pt x="502" y="37"/>
                  </a:lnTo>
                  <a:lnTo>
                    <a:pt x="509" y="38"/>
                  </a:lnTo>
                  <a:lnTo>
                    <a:pt x="516" y="39"/>
                  </a:lnTo>
                  <a:lnTo>
                    <a:pt x="523" y="39"/>
                  </a:lnTo>
                  <a:lnTo>
                    <a:pt x="530" y="40"/>
                  </a:lnTo>
                  <a:lnTo>
                    <a:pt x="535" y="42"/>
                  </a:lnTo>
                  <a:lnTo>
                    <a:pt x="543" y="43"/>
                  </a:lnTo>
                  <a:lnTo>
                    <a:pt x="549" y="43"/>
                  </a:lnTo>
                  <a:lnTo>
                    <a:pt x="555" y="44"/>
                  </a:lnTo>
                  <a:lnTo>
                    <a:pt x="563" y="44"/>
                  </a:lnTo>
                  <a:lnTo>
                    <a:pt x="569" y="45"/>
                  </a:lnTo>
                  <a:lnTo>
                    <a:pt x="575" y="47"/>
                  </a:lnTo>
                  <a:lnTo>
                    <a:pt x="583" y="48"/>
                  </a:lnTo>
                  <a:lnTo>
                    <a:pt x="588" y="49"/>
                  </a:lnTo>
                  <a:lnTo>
                    <a:pt x="595" y="50"/>
                  </a:lnTo>
                  <a:lnTo>
                    <a:pt x="602" y="52"/>
                  </a:lnTo>
                  <a:lnTo>
                    <a:pt x="608" y="53"/>
                  </a:lnTo>
                  <a:lnTo>
                    <a:pt x="614" y="53"/>
                  </a:lnTo>
                  <a:lnTo>
                    <a:pt x="622" y="54"/>
                  </a:lnTo>
                  <a:lnTo>
                    <a:pt x="628" y="55"/>
                  </a:lnTo>
                  <a:lnTo>
                    <a:pt x="634" y="57"/>
                  </a:lnTo>
                  <a:lnTo>
                    <a:pt x="641" y="58"/>
                  </a:lnTo>
                  <a:lnTo>
                    <a:pt x="647" y="59"/>
                  </a:lnTo>
                  <a:lnTo>
                    <a:pt x="653" y="60"/>
                  </a:lnTo>
                  <a:lnTo>
                    <a:pt x="659" y="62"/>
                  </a:lnTo>
                  <a:lnTo>
                    <a:pt x="665" y="63"/>
                  </a:lnTo>
                  <a:lnTo>
                    <a:pt x="672" y="64"/>
                  </a:lnTo>
                  <a:lnTo>
                    <a:pt x="677" y="65"/>
                  </a:lnTo>
                  <a:lnTo>
                    <a:pt x="685" y="67"/>
                  </a:lnTo>
                  <a:lnTo>
                    <a:pt x="690" y="67"/>
                  </a:lnTo>
                  <a:lnTo>
                    <a:pt x="696" y="68"/>
                  </a:lnTo>
                  <a:lnTo>
                    <a:pt x="701" y="69"/>
                  </a:lnTo>
                  <a:lnTo>
                    <a:pt x="707" y="72"/>
                  </a:lnTo>
                  <a:lnTo>
                    <a:pt x="712" y="72"/>
                  </a:lnTo>
                  <a:lnTo>
                    <a:pt x="717" y="73"/>
                  </a:lnTo>
                  <a:lnTo>
                    <a:pt x="724" y="74"/>
                  </a:lnTo>
                  <a:lnTo>
                    <a:pt x="729" y="77"/>
                  </a:lnTo>
                  <a:lnTo>
                    <a:pt x="734" y="77"/>
                  </a:lnTo>
                  <a:lnTo>
                    <a:pt x="739" y="78"/>
                  </a:lnTo>
                  <a:lnTo>
                    <a:pt x="744" y="78"/>
                  </a:lnTo>
                  <a:lnTo>
                    <a:pt x="749" y="81"/>
                  </a:lnTo>
                  <a:lnTo>
                    <a:pt x="752" y="81"/>
                  </a:lnTo>
                  <a:lnTo>
                    <a:pt x="758" y="82"/>
                  </a:lnTo>
                  <a:lnTo>
                    <a:pt x="763" y="83"/>
                  </a:lnTo>
                  <a:lnTo>
                    <a:pt x="768" y="84"/>
                  </a:lnTo>
                  <a:lnTo>
                    <a:pt x="771" y="86"/>
                  </a:lnTo>
                  <a:lnTo>
                    <a:pt x="775" y="86"/>
                  </a:lnTo>
                  <a:lnTo>
                    <a:pt x="779" y="87"/>
                  </a:lnTo>
                  <a:lnTo>
                    <a:pt x="783" y="88"/>
                  </a:lnTo>
                  <a:lnTo>
                    <a:pt x="786" y="88"/>
                  </a:lnTo>
                  <a:lnTo>
                    <a:pt x="790" y="89"/>
                  </a:lnTo>
                  <a:lnTo>
                    <a:pt x="794" y="91"/>
                  </a:lnTo>
                  <a:lnTo>
                    <a:pt x="796" y="92"/>
                  </a:lnTo>
                  <a:lnTo>
                    <a:pt x="803" y="92"/>
                  </a:lnTo>
                  <a:lnTo>
                    <a:pt x="808" y="93"/>
                  </a:lnTo>
                  <a:lnTo>
                    <a:pt x="813" y="94"/>
                  </a:lnTo>
                  <a:lnTo>
                    <a:pt x="817" y="96"/>
                  </a:lnTo>
                  <a:lnTo>
                    <a:pt x="822" y="97"/>
                  </a:lnTo>
                  <a:lnTo>
                    <a:pt x="824" y="98"/>
                  </a:lnTo>
                  <a:lnTo>
                    <a:pt x="823" y="97"/>
                  </a:lnTo>
                  <a:lnTo>
                    <a:pt x="822" y="97"/>
                  </a:lnTo>
                  <a:lnTo>
                    <a:pt x="819" y="96"/>
                  </a:lnTo>
                  <a:lnTo>
                    <a:pt x="817" y="96"/>
                  </a:lnTo>
                  <a:lnTo>
                    <a:pt x="813" y="93"/>
                  </a:lnTo>
                  <a:lnTo>
                    <a:pt x="808" y="92"/>
                  </a:lnTo>
                  <a:lnTo>
                    <a:pt x="803" y="89"/>
                  </a:lnTo>
                  <a:lnTo>
                    <a:pt x="798" y="88"/>
                  </a:lnTo>
                  <a:lnTo>
                    <a:pt x="794" y="86"/>
                  </a:lnTo>
                  <a:lnTo>
                    <a:pt x="790" y="84"/>
                  </a:lnTo>
                  <a:lnTo>
                    <a:pt x="786" y="83"/>
                  </a:lnTo>
                  <a:lnTo>
                    <a:pt x="784" y="82"/>
                  </a:lnTo>
                  <a:lnTo>
                    <a:pt x="779" y="79"/>
                  </a:lnTo>
                  <a:lnTo>
                    <a:pt x="775" y="78"/>
                  </a:lnTo>
                  <a:lnTo>
                    <a:pt x="771" y="77"/>
                  </a:lnTo>
                  <a:lnTo>
                    <a:pt x="768" y="77"/>
                  </a:lnTo>
                  <a:lnTo>
                    <a:pt x="763" y="74"/>
                  </a:lnTo>
                  <a:lnTo>
                    <a:pt x="759" y="73"/>
                  </a:lnTo>
                  <a:lnTo>
                    <a:pt x="754" y="70"/>
                  </a:lnTo>
                  <a:lnTo>
                    <a:pt x="750" y="69"/>
                  </a:lnTo>
                  <a:lnTo>
                    <a:pt x="744" y="68"/>
                  </a:lnTo>
                  <a:lnTo>
                    <a:pt x="740" y="65"/>
                  </a:lnTo>
                  <a:lnTo>
                    <a:pt x="734" y="64"/>
                  </a:lnTo>
                  <a:lnTo>
                    <a:pt x="729" y="63"/>
                  </a:lnTo>
                  <a:lnTo>
                    <a:pt x="724" y="60"/>
                  </a:lnTo>
                  <a:lnTo>
                    <a:pt x="717" y="59"/>
                  </a:lnTo>
                  <a:lnTo>
                    <a:pt x="712" y="57"/>
                  </a:lnTo>
                  <a:lnTo>
                    <a:pt x="706" y="55"/>
                  </a:lnTo>
                  <a:lnTo>
                    <a:pt x="701" y="54"/>
                  </a:lnTo>
                  <a:lnTo>
                    <a:pt x="695" y="52"/>
                  </a:lnTo>
                  <a:lnTo>
                    <a:pt x="688" y="50"/>
                  </a:lnTo>
                  <a:lnTo>
                    <a:pt x="683" y="48"/>
                  </a:lnTo>
                  <a:lnTo>
                    <a:pt x="677" y="47"/>
                  </a:lnTo>
                  <a:lnTo>
                    <a:pt x="671" y="44"/>
                  </a:lnTo>
                  <a:lnTo>
                    <a:pt x="663" y="43"/>
                  </a:lnTo>
                  <a:lnTo>
                    <a:pt x="658" y="42"/>
                  </a:lnTo>
                  <a:lnTo>
                    <a:pt x="652" y="39"/>
                  </a:lnTo>
                  <a:lnTo>
                    <a:pt x="644" y="38"/>
                  </a:lnTo>
                  <a:lnTo>
                    <a:pt x="638" y="35"/>
                  </a:lnTo>
                  <a:lnTo>
                    <a:pt x="632" y="34"/>
                  </a:lnTo>
                  <a:lnTo>
                    <a:pt x="626" y="32"/>
                  </a:lnTo>
                  <a:lnTo>
                    <a:pt x="619" y="30"/>
                  </a:lnTo>
                  <a:lnTo>
                    <a:pt x="612" y="29"/>
                  </a:lnTo>
                  <a:lnTo>
                    <a:pt x="605" y="27"/>
                  </a:lnTo>
                  <a:lnTo>
                    <a:pt x="598" y="25"/>
                  </a:lnTo>
                  <a:lnTo>
                    <a:pt x="592" y="24"/>
                  </a:lnTo>
                  <a:lnTo>
                    <a:pt x="584" y="21"/>
                  </a:lnTo>
                  <a:lnTo>
                    <a:pt x="578" y="20"/>
                  </a:lnTo>
                  <a:lnTo>
                    <a:pt x="570" y="19"/>
                  </a:lnTo>
                  <a:lnTo>
                    <a:pt x="564" y="18"/>
                  </a:lnTo>
                  <a:lnTo>
                    <a:pt x="556" y="16"/>
                  </a:lnTo>
                  <a:lnTo>
                    <a:pt x="549" y="15"/>
                  </a:lnTo>
                  <a:lnTo>
                    <a:pt x="543" y="14"/>
                  </a:lnTo>
                  <a:lnTo>
                    <a:pt x="535" y="13"/>
                  </a:lnTo>
                  <a:lnTo>
                    <a:pt x="528" y="11"/>
                  </a:lnTo>
                  <a:lnTo>
                    <a:pt x="521" y="11"/>
                  </a:lnTo>
                  <a:lnTo>
                    <a:pt x="514" y="9"/>
                  </a:lnTo>
                  <a:lnTo>
                    <a:pt x="507" y="9"/>
                  </a:lnTo>
                  <a:lnTo>
                    <a:pt x="500" y="8"/>
                  </a:lnTo>
                  <a:lnTo>
                    <a:pt x="492" y="8"/>
                  </a:lnTo>
                  <a:lnTo>
                    <a:pt x="486" y="6"/>
                  </a:lnTo>
                  <a:lnTo>
                    <a:pt x="479" y="5"/>
                  </a:lnTo>
                  <a:lnTo>
                    <a:pt x="471" y="4"/>
                  </a:lnTo>
                  <a:lnTo>
                    <a:pt x="465" y="4"/>
                  </a:lnTo>
                  <a:lnTo>
                    <a:pt x="457" y="3"/>
                  </a:lnTo>
                  <a:lnTo>
                    <a:pt x="450" y="3"/>
                  </a:lnTo>
                  <a:lnTo>
                    <a:pt x="443" y="1"/>
                  </a:lnTo>
                  <a:lnTo>
                    <a:pt x="436" y="1"/>
                  </a:lnTo>
                  <a:lnTo>
                    <a:pt x="428" y="1"/>
                  </a:lnTo>
                  <a:lnTo>
                    <a:pt x="422" y="1"/>
                  </a:lnTo>
                  <a:lnTo>
                    <a:pt x="414" y="1"/>
                  </a:lnTo>
                  <a:lnTo>
                    <a:pt x="408" y="1"/>
                  </a:lnTo>
                  <a:lnTo>
                    <a:pt x="401" y="0"/>
                  </a:lnTo>
                  <a:lnTo>
                    <a:pt x="394" y="0"/>
                  </a:lnTo>
                  <a:lnTo>
                    <a:pt x="387" y="0"/>
                  </a:lnTo>
                  <a:lnTo>
                    <a:pt x="380" y="0"/>
                  </a:lnTo>
                  <a:lnTo>
                    <a:pt x="373" y="0"/>
                  </a:lnTo>
                  <a:lnTo>
                    <a:pt x="367" y="0"/>
                  </a:lnTo>
                  <a:lnTo>
                    <a:pt x="360" y="0"/>
                  </a:lnTo>
                  <a:lnTo>
                    <a:pt x="354" y="0"/>
                  </a:lnTo>
                  <a:lnTo>
                    <a:pt x="347" y="0"/>
                  </a:lnTo>
                  <a:lnTo>
                    <a:pt x="340" y="0"/>
                  </a:lnTo>
                  <a:lnTo>
                    <a:pt x="334" y="1"/>
                  </a:lnTo>
                  <a:lnTo>
                    <a:pt x="326" y="1"/>
                  </a:lnTo>
                  <a:lnTo>
                    <a:pt x="320" y="1"/>
                  </a:lnTo>
                  <a:lnTo>
                    <a:pt x="314" y="3"/>
                  </a:lnTo>
                  <a:lnTo>
                    <a:pt x="308" y="3"/>
                  </a:lnTo>
                  <a:lnTo>
                    <a:pt x="303" y="4"/>
                  </a:lnTo>
                  <a:lnTo>
                    <a:pt x="295" y="4"/>
                  </a:lnTo>
                  <a:lnTo>
                    <a:pt x="289" y="4"/>
                  </a:lnTo>
                  <a:lnTo>
                    <a:pt x="282" y="5"/>
                  </a:lnTo>
                  <a:lnTo>
                    <a:pt x="276" y="5"/>
                  </a:lnTo>
                  <a:lnTo>
                    <a:pt x="270" y="5"/>
                  </a:lnTo>
                  <a:lnTo>
                    <a:pt x="264" y="6"/>
                  </a:lnTo>
                  <a:lnTo>
                    <a:pt x="259" y="8"/>
                  </a:lnTo>
                  <a:lnTo>
                    <a:pt x="252" y="9"/>
                  </a:lnTo>
                  <a:lnTo>
                    <a:pt x="246" y="9"/>
                  </a:lnTo>
                  <a:lnTo>
                    <a:pt x="240" y="9"/>
                  </a:lnTo>
                  <a:lnTo>
                    <a:pt x="235" y="10"/>
                  </a:lnTo>
                  <a:lnTo>
                    <a:pt x="228" y="11"/>
                  </a:lnTo>
                  <a:lnTo>
                    <a:pt x="223" y="11"/>
                  </a:lnTo>
                  <a:lnTo>
                    <a:pt x="217" y="13"/>
                  </a:lnTo>
                  <a:lnTo>
                    <a:pt x="212" y="14"/>
                  </a:lnTo>
                  <a:lnTo>
                    <a:pt x="207" y="15"/>
                  </a:lnTo>
                  <a:lnTo>
                    <a:pt x="201" y="15"/>
                  </a:lnTo>
                  <a:lnTo>
                    <a:pt x="196" y="16"/>
                  </a:lnTo>
                  <a:lnTo>
                    <a:pt x="191" y="18"/>
                  </a:lnTo>
                  <a:lnTo>
                    <a:pt x="184" y="19"/>
                  </a:lnTo>
                  <a:lnTo>
                    <a:pt x="179" y="19"/>
                  </a:lnTo>
                  <a:lnTo>
                    <a:pt x="174" y="20"/>
                  </a:lnTo>
                  <a:lnTo>
                    <a:pt x="169" y="20"/>
                  </a:lnTo>
                  <a:lnTo>
                    <a:pt x="166" y="21"/>
                  </a:lnTo>
                  <a:lnTo>
                    <a:pt x="159" y="23"/>
                  </a:lnTo>
                  <a:lnTo>
                    <a:pt x="156" y="24"/>
                  </a:lnTo>
                  <a:lnTo>
                    <a:pt x="151" y="25"/>
                  </a:lnTo>
                  <a:lnTo>
                    <a:pt x="147" y="27"/>
                  </a:lnTo>
                  <a:lnTo>
                    <a:pt x="142" y="27"/>
                  </a:lnTo>
                  <a:lnTo>
                    <a:pt x="137" y="29"/>
                  </a:lnTo>
                  <a:lnTo>
                    <a:pt x="133" y="29"/>
                  </a:lnTo>
                  <a:lnTo>
                    <a:pt x="129" y="32"/>
                  </a:lnTo>
                  <a:lnTo>
                    <a:pt x="125" y="32"/>
                  </a:lnTo>
                  <a:lnTo>
                    <a:pt x="120" y="33"/>
                  </a:lnTo>
                  <a:lnTo>
                    <a:pt x="117" y="33"/>
                  </a:lnTo>
                  <a:lnTo>
                    <a:pt x="113" y="34"/>
                  </a:lnTo>
                  <a:lnTo>
                    <a:pt x="109" y="35"/>
                  </a:lnTo>
                  <a:lnTo>
                    <a:pt x="105" y="37"/>
                  </a:lnTo>
                  <a:lnTo>
                    <a:pt x="101" y="38"/>
                  </a:lnTo>
                  <a:lnTo>
                    <a:pt x="98" y="39"/>
                  </a:lnTo>
                  <a:lnTo>
                    <a:pt x="94" y="40"/>
                  </a:lnTo>
                  <a:lnTo>
                    <a:pt x="91" y="42"/>
                  </a:lnTo>
                  <a:lnTo>
                    <a:pt x="88" y="42"/>
                  </a:lnTo>
                  <a:lnTo>
                    <a:pt x="84" y="43"/>
                  </a:lnTo>
                  <a:lnTo>
                    <a:pt x="78" y="45"/>
                  </a:lnTo>
                  <a:lnTo>
                    <a:pt x="73" y="48"/>
                  </a:lnTo>
                  <a:lnTo>
                    <a:pt x="66" y="49"/>
                  </a:lnTo>
                  <a:lnTo>
                    <a:pt x="61" y="52"/>
                  </a:lnTo>
                  <a:lnTo>
                    <a:pt x="56" y="54"/>
                  </a:lnTo>
                  <a:lnTo>
                    <a:pt x="51" y="55"/>
                  </a:lnTo>
                  <a:lnTo>
                    <a:pt x="47" y="58"/>
                  </a:lnTo>
                  <a:lnTo>
                    <a:pt x="42" y="59"/>
                  </a:lnTo>
                  <a:lnTo>
                    <a:pt x="39" y="62"/>
                  </a:lnTo>
                  <a:lnTo>
                    <a:pt x="36" y="64"/>
                  </a:lnTo>
                  <a:lnTo>
                    <a:pt x="32" y="65"/>
                  </a:lnTo>
                  <a:lnTo>
                    <a:pt x="30" y="67"/>
                  </a:lnTo>
                  <a:lnTo>
                    <a:pt x="27" y="68"/>
                  </a:lnTo>
                  <a:lnTo>
                    <a:pt x="25" y="69"/>
                  </a:lnTo>
                  <a:lnTo>
                    <a:pt x="20" y="72"/>
                  </a:lnTo>
                  <a:lnTo>
                    <a:pt x="17" y="74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0" y="96"/>
                  </a:lnTo>
                  <a:lnTo>
                    <a:pt x="12" y="127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7" name="Freeform 134"/>
            <p:cNvSpPr>
              <a:spLocks/>
            </p:cNvSpPr>
            <p:nvPr/>
          </p:nvSpPr>
          <p:spPr bwMode="auto">
            <a:xfrm>
              <a:off x="2983" y="2172"/>
              <a:ext cx="311" cy="78"/>
            </a:xfrm>
            <a:custGeom>
              <a:avLst/>
              <a:gdLst>
                <a:gd name="T0" fmla="*/ 10 w 311"/>
                <a:gd name="T1" fmla="*/ 73 h 78"/>
                <a:gd name="T2" fmla="*/ 22 w 311"/>
                <a:gd name="T3" fmla="*/ 67 h 78"/>
                <a:gd name="T4" fmla="*/ 33 w 311"/>
                <a:gd name="T5" fmla="*/ 61 h 78"/>
                <a:gd name="T6" fmla="*/ 44 w 311"/>
                <a:gd name="T7" fmla="*/ 57 h 78"/>
                <a:gd name="T8" fmla="*/ 57 w 311"/>
                <a:gd name="T9" fmla="*/ 52 h 78"/>
                <a:gd name="T10" fmla="*/ 73 w 311"/>
                <a:gd name="T11" fmla="*/ 47 h 78"/>
                <a:gd name="T12" fmla="*/ 91 w 311"/>
                <a:gd name="T13" fmla="*/ 41 h 78"/>
                <a:gd name="T14" fmla="*/ 102 w 311"/>
                <a:gd name="T15" fmla="*/ 38 h 78"/>
                <a:gd name="T16" fmla="*/ 113 w 311"/>
                <a:gd name="T17" fmla="*/ 37 h 78"/>
                <a:gd name="T18" fmla="*/ 123 w 311"/>
                <a:gd name="T19" fmla="*/ 33 h 78"/>
                <a:gd name="T20" fmla="*/ 136 w 311"/>
                <a:gd name="T21" fmla="*/ 31 h 78"/>
                <a:gd name="T22" fmla="*/ 149 w 311"/>
                <a:gd name="T23" fmla="*/ 28 h 78"/>
                <a:gd name="T24" fmla="*/ 161 w 311"/>
                <a:gd name="T25" fmla="*/ 26 h 78"/>
                <a:gd name="T26" fmla="*/ 174 w 311"/>
                <a:gd name="T27" fmla="*/ 23 h 78"/>
                <a:gd name="T28" fmla="*/ 186 w 311"/>
                <a:gd name="T29" fmla="*/ 21 h 78"/>
                <a:gd name="T30" fmla="*/ 199 w 311"/>
                <a:gd name="T31" fmla="*/ 18 h 78"/>
                <a:gd name="T32" fmla="*/ 211 w 311"/>
                <a:gd name="T33" fmla="*/ 17 h 78"/>
                <a:gd name="T34" fmla="*/ 224 w 311"/>
                <a:gd name="T35" fmla="*/ 16 h 78"/>
                <a:gd name="T36" fmla="*/ 237 w 311"/>
                <a:gd name="T37" fmla="*/ 14 h 78"/>
                <a:gd name="T38" fmla="*/ 248 w 311"/>
                <a:gd name="T39" fmla="*/ 12 h 78"/>
                <a:gd name="T40" fmla="*/ 258 w 311"/>
                <a:gd name="T41" fmla="*/ 11 h 78"/>
                <a:gd name="T42" fmla="*/ 272 w 311"/>
                <a:gd name="T43" fmla="*/ 8 h 78"/>
                <a:gd name="T44" fmla="*/ 289 w 311"/>
                <a:gd name="T45" fmla="*/ 7 h 78"/>
                <a:gd name="T46" fmla="*/ 301 w 311"/>
                <a:gd name="T47" fmla="*/ 4 h 78"/>
                <a:gd name="T48" fmla="*/ 311 w 311"/>
                <a:gd name="T49" fmla="*/ 4 h 78"/>
                <a:gd name="T50" fmla="*/ 302 w 311"/>
                <a:gd name="T51" fmla="*/ 3 h 78"/>
                <a:gd name="T52" fmla="*/ 289 w 311"/>
                <a:gd name="T53" fmla="*/ 3 h 78"/>
                <a:gd name="T54" fmla="*/ 276 w 311"/>
                <a:gd name="T55" fmla="*/ 2 h 78"/>
                <a:gd name="T56" fmla="*/ 263 w 311"/>
                <a:gd name="T57" fmla="*/ 2 h 78"/>
                <a:gd name="T58" fmla="*/ 245 w 311"/>
                <a:gd name="T59" fmla="*/ 0 h 78"/>
                <a:gd name="T60" fmla="*/ 229 w 311"/>
                <a:gd name="T61" fmla="*/ 0 h 78"/>
                <a:gd name="T62" fmla="*/ 213 w 311"/>
                <a:gd name="T63" fmla="*/ 0 h 78"/>
                <a:gd name="T64" fmla="*/ 196 w 311"/>
                <a:gd name="T65" fmla="*/ 0 h 78"/>
                <a:gd name="T66" fmla="*/ 181 w 311"/>
                <a:gd name="T67" fmla="*/ 0 h 78"/>
                <a:gd name="T68" fmla="*/ 166 w 311"/>
                <a:gd name="T69" fmla="*/ 0 h 78"/>
                <a:gd name="T70" fmla="*/ 154 w 311"/>
                <a:gd name="T71" fmla="*/ 0 h 78"/>
                <a:gd name="T72" fmla="*/ 142 w 311"/>
                <a:gd name="T73" fmla="*/ 2 h 78"/>
                <a:gd name="T74" fmla="*/ 131 w 311"/>
                <a:gd name="T75" fmla="*/ 3 h 78"/>
                <a:gd name="T76" fmla="*/ 117 w 311"/>
                <a:gd name="T77" fmla="*/ 4 h 78"/>
                <a:gd name="T78" fmla="*/ 101 w 311"/>
                <a:gd name="T79" fmla="*/ 8 h 78"/>
                <a:gd name="T80" fmla="*/ 87 w 311"/>
                <a:gd name="T81" fmla="*/ 12 h 78"/>
                <a:gd name="T82" fmla="*/ 72 w 311"/>
                <a:gd name="T83" fmla="*/ 16 h 78"/>
                <a:gd name="T84" fmla="*/ 57 w 311"/>
                <a:gd name="T85" fmla="*/ 21 h 78"/>
                <a:gd name="T86" fmla="*/ 42 w 311"/>
                <a:gd name="T87" fmla="*/ 26 h 78"/>
                <a:gd name="T88" fmla="*/ 27 w 311"/>
                <a:gd name="T89" fmla="*/ 31 h 78"/>
                <a:gd name="T90" fmla="*/ 15 w 311"/>
                <a:gd name="T91" fmla="*/ 37 h 78"/>
                <a:gd name="T92" fmla="*/ 7 w 311"/>
                <a:gd name="T93" fmla="*/ 43 h 78"/>
                <a:gd name="T94" fmla="*/ 0 w 311"/>
                <a:gd name="T95" fmla="*/ 60 h 78"/>
                <a:gd name="T96" fmla="*/ 4 w 311"/>
                <a:gd name="T97" fmla="*/ 75 h 78"/>
                <a:gd name="T98" fmla="*/ 5 w 311"/>
                <a:gd name="T99" fmla="*/ 78 h 7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11"/>
                <a:gd name="T151" fmla="*/ 0 h 78"/>
                <a:gd name="T152" fmla="*/ 311 w 311"/>
                <a:gd name="T153" fmla="*/ 78 h 78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11" h="78">
                  <a:moveTo>
                    <a:pt x="5" y="78"/>
                  </a:moveTo>
                  <a:lnTo>
                    <a:pt x="7" y="77"/>
                  </a:lnTo>
                  <a:lnTo>
                    <a:pt x="10" y="73"/>
                  </a:lnTo>
                  <a:lnTo>
                    <a:pt x="13" y="72"/>
                  </a:lnTo>
                  <a:lnTo>
                    <a:pt x="17" y="70"/>
                  </a:lnTo>
                  <a:lnTo>
                    <a:pt x="22" y="67"/>
                  </a:lnTo>
                  <a:lnTo>
                    <a:pt x="27" y="65"/>
                  </a:lnTo>
                  <a:lnTo>
                    <a:pt x="29" y="63"/>
                  </a:lnTo>
                  <a:lnTo>
                    <a:pt x="33" y="61"/>
                  </a:lnTo>
                  <a:lnTo>
                    <a:pt x="37" y="60"/>
                  </a:lnTo>
                  <a:lnTo>
                    <a:pt x="41" y="58"/>
                  </a:lnTo>
                  <a:lnTo>
                    <a:pt x="44" y="57"/>
                  </a:lnTo>
                  <a:lnTo>
                    <a:pt x="48" y="54"/>
                  </a:lnTo>
                  <a:lnTo>
                    <a:pt x="52" y="53"/>
                  </a:lnTo>
                  <a:lnTo>
                    <a:pt x="57" y="52"/>
                  </a:lnTo>
                  <a:lnTo>
                    <a:pt x="62" y="49"/>
                  </a:lnTo>
                  <a:lnTo>
                    <a:pt x="67" y="48"/>
                  </a:lnTo>
                  <a:lnTo>
                    <a:pt x="73" y="47"/>
                  </a:lnTo>
                  <a:lnTo>
                    <a:pt x="78" y="44"/>
                  </a:lnTo>
                  <a:lnTo>
                    <a:pt x="84" y="43"/>
                  </a:lnTo>
                  <a:lnTo>
                    <a:pt x="91" y="41"/>
                  </a:lnTo>
                  <a:lnTo>
                    <a:pt x="95" y="39"/>
                  </a:lnTo>
                  <a:lnTo>
                    <a:pt x="98" y="39"/>
                  </a:lnTo>
                  <a:lnTo>
                    <a:pt x="102" y="38"/>
                  </a:lnTo>
                  <a:lnTo>
                    <a:pt x="106" y="38"/>
                  </a:lnTo>
                  <a:lnTo>
                    <a:pt x="110" y="37"/>
                  </a:lnTo>
                  <a:lnTo>
                    <a:pt x="113" y="37"/>
                  </a:lnTo>
                  <a:lnTo>
                    <a:pt x="117" y="36"/>
                  </a:lnTo>
                  <a:lnTo>
                    <a:pt x="120" y="34"/>
                  </a:lnTo>
                  <a:lnTo>
                    <a:pt x="123" y="33"/>
                  </a:lnTo>
                  <a:lnTo>
                    <a:pt x="128" y="33"/>
                  </a:lnTo>
                  <a:lnTo>
                    <a:pt x="132" y="32"/>
                  </a:lnTo>
                  <a:lnTo>
                    <a:pt x="136" y="31"/>
                  </a:lnTo>
                  <a:lnTo>
                    <a:pt x="140" y="29"/>
                  </a:lnTo>
                  <a:lnTo>
                    <a:pt x="144" y="29"/>
                  </a:lnTo>
                  <a:lnTo>
                    <a:pt x="149" y="28"/>
                  </a:lnTo>
                  <a:lnTo>
                    <a:pt x="152" y="27"/>
                  </a:lnTo>
                  <a:lnTo>
                    <a:pt x="156" y="27"/>
                  </a:lnTo>
                  <a:lnTo>
                    <a:pt x="161" y="26"/>
                  </a:lnTo>
                  <a:lnTo>
                    <a:pt x="165" y="24"/>
                  </a:lnTo>
                  <a:lnTo>
                    <a:pt x="170" y="24"/>
                  </a:lnTo>
                  <a:lnTo>
                    <a:pt x="174" y="23"/>
                  </a:lnTo>
                  <a:lnTo>
                    <a:pt x="177" y="23"/>
                  </a:lnTo>
                  <a:lnTo>
                    <a:pt x="183" y="22"/>
                  </a:lnTo>
                  <a:lnTo>
                    <a:pt x="186" y="21"/>
                  </a:lnTo>
                  <a:lnTo>
                    <a:pt x="190" y="19"/>
                  </a:lnTo>
                  <a:lnTo>
                    <a:pt x="195" y="19"/>
                  </a:lnTo>
                  <a:lnTo>
                    <a:pt x="199" y="18"/>
                  </a:lnTo>
                  <a:lnTo>
                    <a:pt x="204" y="18"/>
                  </a:lnTo>
                  <a:lnTo>
                    <a:pt x="208" y="17"/>
                  </a:lnTo>
                  <a:lnTo>
                    <a:pt x="211" y="17"/>
                  </a:lnTo>
                  <a:lnTo>
                    <a:pt x="216" y="16"/>
                  </a:lnTo>
                  <a:lnTo>
                    <a:pt x="220" y="16"/>
                  </a:lnTo>
                  <a:lnTo>
                    <a:pt x="224" y="16"/>
                  </a:lnTo>
                  <a:lnTo>
                    <a:pt x="229" y="14"/>
                  </a:lnTo>
                  <a:lnTo>
                    <a:pt x="233" y="14"/>
                  </a:lnTo>
                  <a:lnTo>
                    <a:pt x="237" y="14"/>
                  </a:lnTo>
                  <a:lnTo>
                    <a:pt x="240" y="13"/>
                  </a:lnTo>
                  <a:lnTo>
                    <a:pt x="244" y="12"/>
                  </a:lnTo>
                  <a:lnTo>
                    <a:pt x="248" y="12"/>
                  </a:lnTo>
                  <a:lnTo>
                    <a:pt x="252" y="12"/>
                  </a:lnTo>
                  <a:lnTo>
                    <a:pt x="254" y="11"/>
                  </a:lnTo>
                  <a:lnTo>
                    <a:pt x="258" y="11"/>
                  </a:lnTo>
                  <a:lnTo>
                    <a:pt x="262" y="9"/>
                  </a:lnTo>
                  <a:lnTo>
                    <a:pt x="265" y="9"/>
                  </a:lnTo>
                  <a:lnTo>
                    <a:pt x="272" y="8"/>
                  </a:lnTo>
                  <a:lnTo>
                    <a:pt x="278" y="8"/>
                  </a:lnTo>
                  <a:lnTo>
                    <a:pt x="283" y="7"/>
                  </a:lnTo>
                  <a:lnTo>
                    <a:pt x="289" y="7"/>
                  </a:lnTo>
                  <a:lnTo>
                    <a:pt x="293" y="5"/>
                  </a:lnTo>
                  <a:lnTo>
                    <a:pt x="297" y="4"/>
                  </a:lnTo>
                  <a:lnTo>
                    <a:pt x="301" y="4"/>
                  </a:lnTo>
                  <a:lnTo>
                    <a:pt x="304" y="4"/>
                  </a:lnTo>
                  <a:lnTo>
                    <a:pt x="308" y="4"/>
                  </a:lnTo>
                  <a:lnTo>
                    <a:pt x="311" y="4"/>
                  </a:lnTo>
                  <a:lnTo>
                    <a:pt x="309" y="4"/>
                  </a:lnTo>
                  <a:lnTo>
                    <a:pt x="306" y="4"/>
                  </a:lnTo>
                  <a:lnTo>
                    <a:pt x="302" y="3"/>
                  </a:lnTo>
                  <a:lnTo>
                    <a:pt x="297" y="3"/>
                  </a:lnTo>
                  <a:lnTo>
                    <a:pt x="293" y="3"/>
                  </a:lnTo>
                  <a:lnTo>
                    <a:pt x="289" y="3"/>
                  </a:lnTo>
                  <a:lnTo>
                    <a:pt x="286" y="2"/>
                  </a:lnTo>
                  <a:lnTo>
                    <a:pt x="281" y="2"/>
                  </a:lnTo>
                  <a:lnTo>
                    <a:pt x="276" y="2"/>
                  </a:lnTo>
                  <a:lnTo>
                    <a:pt x="272" y="2"/>
                  </a:lnTo>
                  <a:lnTo>
                    <a:pt x="267" y="2"/>
                  </a:lnTo>
                  <a:lnTo>
                    <a:pt x="263" y="2"/>
                  </a:lnTo>
                  <a:lnTo>
                    <a:pt x="257" y="0"/>
                  </a:lnTo>
                  <a:lnTo>
                    <a:pt x="252" y="0"/>
                  </a:lnTo>
                  <a:lnTo>
                    <a:pt x="245" y="0"/>
                  </a:lnTo>
                  <a:lnTo>
                    <a:pt x="240" y="0"/>
                  </a:lnTo>
                  <a:lnTo>
                    <a:pt x="234" y="0"/>
                  </a:lnTo>
                  <a:lnTo>
                    <a:pt x="229" y="0"/>
                  </a:lnTo>
                  <a:lnTo>
                    <a:pt x="224" y="0"/>
                  </a:lnTo>
                  <a:lnTo>
                    <a:pt x="219" y="0"/>
                  </a:lnTo>
                  <a:lnTo>
                    <a:pt x="213" y="0"/>
                  </a:lnTo>
                  <a:lnTo>
                    <a:pt x="208" y="0"/>
                  </a:lnTo>
                  <a:lnTo>
                    <a:pt x="201" y="0"/>
                  </a:lnTo>
                  <a:lnTo>
                    <a:pt x="196" y="0"/>
                  </a:lnTo>
                  <a:lnTo>
                    <a:pt x="191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6" y="0"/>
                  </a:lnTo>
                  <a:lnTo>
                    <a:pt x="171" y="0"/>
                  </a:lnTo>
                  <a:lnTo>
                    <a:pt x="166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4" y="0"/>
                  </a:lnTo>
                  <a:lnTo>
                    <a:pt x="150" y="0"/>
                  </a:lnTo>
                  <a:lnTo>
                    <a:pt x="146" y="2"/>
                  </a:lnTo>
                  <a:lnTo>
                    <a:pt x="142" y="2"/>
                  </a:lnTo>
                  <a:lnTo>
                    <a:pt x="139" y="2"/>
                  </a:lnTo>
                  <a:lnTo>
                    <a:pt x="135" y="2"/>
                  </a:lnTo>
                  <a:lnTo>
                    <a:pt x="131" y="3"/>
                  </a:lnTo>
                  <a:lnTo>
                    <a:pt x="128" y="3"/>
                  </a:lnTo>
                  <a:lnTo>
                    <a:pt x="122" y="4"/>
                  </a:lnTo>
                  <a:lnTo>
                    <a:pt x="117" y="4"/>
                  </a:lnTo>
                  <a:lnTo>
                    <a:pt x="111" y="5"/>
                  </a:lnTo>
                  <a:lnTo>
                    <a:pt x="106" y="7"/>
                  </a:lnTo>
                  <a:lnTo>
                    <a:pt x="101" y="8"/>
                  </a:lnTo>
                  <a:lnTo>
                    <a:pt x="97" y="9"/>
                  </a:lnTo>
                  <a:lnTo>
                    <a:pt x="91" y="11"/>
                  </a:lnTo>
                  <a:lnTo>
                    <a:pt x="87" y="12"/>
                  </a:lnTo>
                  <a:lnTo>
                    <a:pt x="82" y="13"/>
                  </a:lnTo>
                  <a:lnTo>
                    <a:pt x="77" y="16"/>
                  </a:lnTo>
                  <a:lnTo>
                    <a:pt x="72" y="16"/>
                  </a:lnTo>
                  <a:lnTo>
                    <a:pt x="67" y="17"/>
                  </a:lnTo>
                  <a:lnTo>
                    <a:pt x="62" y="19"/>
                  </a:lnTo>
                  <a:lnTo>
                    <a:pt x="57" y="21"/>
                  </a:lnTo>
                  <a:lnTo>
                    <a:pt x="52" y="22"/>
                  </a:lnTo>
                  <a:lnTo>
                    <a:pt x="47" y="24"/>
                  </a:lnTo>
                  <a:lnTo>
                    <a:pt x="42" y="26"/>
                  </a:lnTo>
                  <a:lnTo>
                    <a:pt x="37" y="27"/>
                  </a:lnTo>
                  <a:lnTo>
                    <a:pt x="32" y="29"/>
                  </a:lnTo>
                  <a:lnTo>
                    <a:pt x="27" y="31"/>
                  </a:lnTo>
                  <a:lnTo>
                    <a:pt x="23" y="33"/>
                  </a:lnTo>
                  <a:lnTo>
                    <a:pt x="19" y="34"/>
                  </a:lnTo>
                  <a:lnTo>
                    <a:pt x="15" y="37"/>
                  </a:lnTo>
                  <a:lnTo>
                    <a:pt x="12" y="38"/>
                  </a:lnTo>
                  <a:lnTo>
                    <a:pt x="9" y="41"/>
                  </a:lnTo>
                  <a:lnTo>
                    <a:pt x="7" y="43"/>
                  </a:lnTo>
                  <a:lnTo>
                    <a:pt x="3" y="48"/>
                  </a:lnTo>
                  <a:lnTo>
                    <a:pt x="2" y="54"/>
                  </a:lnTo>
                  <a:lnTo>
                    <a:pt x="0" y="60"/>
                  </a:lnTo>
                  <a:lnTo>
                    <a:pt x="2" y="66"/>
                  </a:lnTo>
                  <a:lnTo>
                    <a:pt x="2" y="70"/>
                  </a:lnTo>
                  <a:lnTo>
                    <a:pt x="4" y="75"/>
                  </a:lnTo>
                  <a:lnTo>
                    <a:pt x="4" y="77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8" name="Freeform 135"/>
            <p:cNvSpPr>
              <a:spLocks/>
            </p:cNvSpPr>
            <p:nvPr/>
          </p:nvSpPr>
          <p:spPr bwMode="auto">
            <a:xfrm>
              <a:off x="3576" y="2294"/>
              <a:ext cx="562" cy="278"/>
            </a:xfrm>
            <a:custGeom>
              <a:avLst/>
              <a:gdLst>
                <a:gd name="T0" fmla="*/ 22 w 562"/>
                <a:gd name="T1" fmla="*/ 151 h 278"/>
                <a:gd name="T2" fmla="*/ 62 w 562"/>
                <a:gd name="T3" fmla="*/ 156 h 278"/>
                <a:gd name="T4" fmla="*/ 91 w 562"/>
                <a:gd name="T5" fmla="*/ 160 h 278"/>
                <a:gd name="T6" fmla="*/ 125 w 562"/>
                <a:gd name="T7" fmla="*/ 164 h 278"/>
                <a:gd name="T8" fmla="*/ 160 w 562"/>
                <a:gd name="T9" fmla="*/ 170 h 278"/>
                <a:gd name="T10" fmla="*/ 197 w 562"/>
                <a:gd name="T11" fmla="*/ 176 h 278"/>
                <a:gd name="T12" fmla="*/ 232 w 562"/>
                <a:gd name="T13" fmla="*/ 184 h 278"/>
                <a:gd name="T14" fmla="*/ 264 w 562"/>
                <a:gd name="T15" fmla="*/ 193 h 278"/>
                <a:gd name="T16" fmla="*/ 296 w 562"/>
                <a:gd name="T17" fmla="*/ 201 h 278"/>
                <a:gd name="T18" fmla="*/ 323 w 562"/>
                <a:gd name="T19" fmla="*/ 210 h 278"/>
                <a:gd name="T20" fmla="*/ 362 w 562"/>
                <a:gd name="T21" fmla="*/ 224 h 278"/>
                <a:gd name="T22" fmla="*/ 381 w 562"/>
                <a:gd name="T23" fmla="*/ 230 h 278"/>
                <a:gd name="T24" fmla="*/ 362 w 562"/>
                <a:gd name="T25" fmla="*/ 196 h 278"/>
                <a:gd name="T26" fmla="*/ 330 w 562"/>
                <a:gd name="T27" fmla="*/ 164 h 278"/>
                <a:gd name="T28" fmla="*/ 295 w 562"/>
                <a:gd name="T29" fmla="*/ 139 h 278"/>
                <a:gd name="T30" fmla="*/ 259 w 562"/>
                <a:gd name="T31" fmla="*/ 117 h 278"/>
                <a:gd name="T32" fmla="*/ 229 w 562"/>
                <a:gd name="T33" fmla="*/ 101 h 278"/>
                <a:gd name="T34" fmla="*/ 239 w 562"/>
                <a:gd name="T35" fmla="*/ 102 h 278"/>
                <a:gd name="T36" fmla="*/ 276 w 562"/>
                <a:gd name="T37" fmla="*/ 113 h 278"/>
                <a:gd name="T38" fmla="*/ 321 w 562"/>
                <a:gd name="T39" fmla="*/ 127 h 278"/>
                <a:gd name="T40" fmla="*/ 366 w 562"/>
                <a:gd name="T41" fmla="*/ 146 h 278"/>
                <a:gd name="T42" fmla="*/ 404 w 562"/>
                <a:gd name="T43" fmla="*/ 166 h 278"/>
                <a:gd name="T44" fmla="*/ 434 w 562"/>
                <a:gd name="T45" fmla="*/ 188 h 278"/>
                <a:gd name="T46" fmla="*/ 453 w 562"/>
                <a:gd name="T47" fmla="*/ 193 h 278"/>
                <a:gd name="T48" fmla="*/ 438 w 562"/>
                <a:gd name="T49" fmla="*/ 160 h 278"/>
                <a:gd name="T50" fmla="*/ 408 w 562"/>
                <a:gd name="T51" fmla="*/ 127 h 278"/>
                <a:gd name="T52" fmla="*/ 375 w 562"/>
                <a:gd name="T53" fmla="*/ 101 h 278"/>
                <a:gd name="T54" fmla="*/ 345 w 562"/>
                <a:gd name="T55" fmla="*/ 82 h 278"/>
                <a:gd name="T56" fmla="*/ 311 w 562"/>
                <a:gd name="T57" fmla="*/ 62 h 278"/>
                <a:gd name="T58" fmla="*/ 278 w 562"/>
                <a:gd name="T59" fmla="*/ 44 h 278"/>
                <a:gd name="T60" fmla="*/ 247 w 562"/>
                <a:gd name="T61" fmla="*/ 27 h 278"/>
                <a:gd name="T62" fmla="*/ 217 w 562"/>
                <a:gd name="T63" fmla="*/ 13 h 278"/>
                <a:gd name="T64" fmla="*/ 192 w 562"/>
                <a:gd name="T65" fmla="*/ 0 h 278"/>
                <a:gd name="T66" fmla="*/ 218 w 562"/>
                <a:gd name="T67" fmla="*/ 10 h 278"/>
                <a:gd name="T68" fmla="*/ 251 w 562"/>
                <a:gd name="T69" fmla="*/ 23 h 278"/>
                <a:gd name="T70" fmla="*/ 291 w 562"/>
                <a:gd name="T71" fmla="*/ 39 h 278"/>
                <a:gd name="T72" fmla="*/ 334 w 562"/>
                <a:gd name="T73" fmla="*/ 58 h 278"/>
                <a:gd name="T74" fmla="*/ 380 w 562"/>
                <a:gd name="T75" fmla="*/ 79 h 278"/>
                <a:gd name="T76" fmla="*/ 423 w 562"/>
                <a:gd name="T77" fmla="*/ 102 h 278"/>
                <a:gd name="T78" fmla="*/ 462 w 562"/>
                <a:gd name="T79" fmla="*/ 126 h 278"/>
                <a:gd name="T80" fmla="*/ 492 w 562"/>
                <a:gd name="T81" fmla="*/ 149 h 278"/>
                <a:gd name="T82" fmla="*/ 533 w 562"/>
                <a:gd name="T83" fmla="*/ 191 h 278"/>
                <a:gd name="T84" fmla="*/ 555 w 562"/>
                <a:gd name="T85" fmla="*/ 226 h 278"/>
                <a:gd name="T86" fmla="*/ 562 w 562"/>
                <a:gd name="T87" fmla="*/ 250 h 278"/>
                <a:gd name="T88" fmla="*/ 533 w 562"/>
                <a:gd name="T89" fmla="*/ 263 h 278"/>
                <a:gd name="T90" fmla="*/ 508 w 562"/>
                <a:gd name="T91" fmla="*/ 267 h 278"/>
                <a:gd name="T92" fmla="*/ 479 w 562"/>
                <a:gd name="T93" fmla="*/ 265 h 278"/>
                <a:gd name="T94" fmla="*/ 448 w 562"/>
                <a:gd name="T95" fmla="*/ 273 h 278"/>
                <a:gd name="T96" fmla="*/ 414 w 562"/>
                <a:gd name="T97" fmla="*/ 267 h 278"/>
                <a:gd name="T98" fmla="*/ 393 w 562"/>
                <a:gd name="T99" fmla="*/ 263 h 278"/>
                <a:gd name="T100" fmla="*/ 357 w 562"/>
                <a:gd name="T101" fmla="*/ 273 h 278"/>
                <a:gd name="T102" fmla="*/ 323 w 562"/>
                <a:gd name="T103" fmla="*/ 275 h 278"/>
                <a:gd name="T104" fmla="*/ 293 w 562"/>
                <a:gd name="T105" fmla="*/ 273 h 278"/>
                <a:gd name="T106" fmla="*/ 264 w 562"/>
                <a:gd name="T107" fmla="*/ 269 h 278"/>
                <a:gd name="T108" fmla="*/ 18 w 562"/>
                <a:gd name="T109" fmla="*/ 278 h 278"/>
                <a:gd name="T110" fmla="*/ 183 w 562"/>
                <a:gd name="T111" fmla="*/ 232 h 278"/>
                <a:gd name="T112" fmla="*/ 149 w 562"/>
                <a:gd name="T113" fmla="*/ 210 h 278"/>
                <a:gd name="T114" fmla="*/ 114 w 562"/>
                <a:gd name="T115" fmla="*/ 194 h 278"/>
                <a:gd name="T116" fmla="*/ 72 w 562"/>
                <a:gd name="T117" fmla="*/ 176 h 278"/>
                <a:gd name="T118" fmla="*/ 32 w 562"/>
                <a:gd name="T119" fmla="*/ 161 h 278"/>
                <a:gd name="T120" fmla="*/ 2 w 562"/>
                <a:gd name="T121" fmla="*/ 150 h 2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62"/>
                <a:gd name="T184" fmla="*/ 0 h 278"/>
                <a:gd name="T185" fmla="*/ 562 w 562"/>
                <a:gd name="T186" fmla="*/ 278 h 27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62" h="278">
                  <a:moveTo>
                    <a:pt x="0" y="150"/>
                  </a:moveTo>
                  <a:lnTo>
                    <a:pt x="2" y="150"/>
                  </a:lnTo>
                  <a:lnTo>
                    <a:pt x="6" y="150"/>
                  </a:lnTo>
                  <a:lnTo>
                    <a:pt x="8" y="150"/>
                  </a:lnTo>
                  <a:lnTo>
                    <a:pt x="11" y="150"/>
                  </a:lnTo>
                  <a:lnTo>
                    <a:pt x="14" y="150"/>
                  </a:lnTo>
                  <a:lnTo>
                    <a:pt x="19" y="151"/>
                  </a:lnTo>
                  <a:lnTo>
                    <a:pt x="22" y="151"/>
                  </a:lnTo>
                  <a:lnTo>
                    <a:pt x="28" y="151"/>
                  </a:lnTo>
                  <a:lnTo>
                    <a:pt x="33" y="152"/>
                  </a:lnTo>
                  <a:lnTo>
                    <a:pt x="39" y="152"/>
                  </a:lnTo>
                  <a:lnTo>
                    <a:pt x="44" y="154"/>
                  </a:lnTo>
                  <a:lnTo>
                    <a:pt x="51" y="155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62" y="156"/>
                  </a:lnTo>
                  <a:lnTo>
                    <a:pt x="65" y="156"/>
                  </a:lnTo>
                  <a:lnTo>
                    <a:pt x="68" y="156"/>
                  </a:lnTo>
                  <a:lnTo>
                    <a:pt x="72" y="157"/>
                  </a:lnTo>
                  <a:lnTo>
                    <a:pt x="76" y="157"/>
                  </a:lnTo>
                  <a:lnTo>
                    <a:pt x="80" y="159"/>
                  </a:lnTo>
                  <a:lnTo>
                    <a:pt x="83" y="159"/>
                  </a:lnTo>
                  <a:lnTo>
                    <a:pt x="87" y="159"/>
                  </a:lnTo>
                  <a:lnTo>
                    <a:pt x="91" y="160"/>
                  </a:lnTo>
                  <a:lnTo>
                    <a:pt x="96" y="160"/>
                  </a:lnTo>
                  <a:lnTo>
                    <a:pt x="99" y="160"/>
                  </a:lnTo>
                  <a:lnTo>
                    <a:pt x="104" y="161"/>
                  </a:lnTo>
                  <a:lnTo>
                    <a:pt x="107" y="161"/>
                  </a:lnTo>
                  <a:lnTo>
                    <a:pt x="111" y="162"/>
                  </a:lnTo>
                  <a:lnTo>
                    <a:pt x="116" y="162"/>
                  </a:lnTo>
                  <a:lnTo>
                    <a:pt x="120" y="164"/>
                  </a:lnTo>
                  <a:lnTo>
                    <a:pt x="125" y="164"/>
                  </a:lnTo>
                  <a:lnTo>
                    <a:pt x="130" y="165"/>
                  </a:lnTo>
                  <a:lnTo>
                    <a:pt x="134" y="165"/>
                  </a:lnTo>
                  <a:lnTo>
                    <a:pt x="139" y="166"/>
                  </a:lnTo>
                  <a:lnTo>
                    <a:pt x="142" y="166"/>
                  </a:lnTo>
                  <a:lnTo>
                    <a:pt x="148" y="167"/>
                  </a:lnTo>
                  <a:lnTo>
                    <a:pt x="151" y="169"/>
                  </a:lnTo>
                  <a:lnTo>
                    <a:pt x="156" y="169"/>
                  </a:lnTo>
                  <a:lnTo>
                    <a:pt x="160" y="170"/>
                  </a:lnTo>
                  <a:lnTo>
                    <a:pt x="165" y="171"/>
                  </a:lnTo>
                  <a:lnTo>
                    <a:pt x="169" y="171"/>
                  </a:lnTo>
                  <a:lnTo>
                    <a:pt x="174" y="172"/>
                  </a:lnTo>
                  <a:lnTo>
                    <a:pt x="178" y="172"/>
                  </a:lnTo>
                  <a:lnTo>
                    <a:pt x="183" y="174"/>
                  </a:lnTo>
                  <a:lnTo>
                    <a:pt x="186" y="175"/>
                  </a:lnTo>
                  <a:lnTo>
                    <a:pt x="192" y="176"/>
                  </a:lnTo>
                  <a:lnTo>
                    <a:pt x="197" y="176"/>
                  </a:lnTo>
                  <a:lnTo>
                    <a:pt x="202" y="179"/>
                  </a:lnTo>
                  <a:lnTo>
                    <a:pt x="205" y="179"/>
                  </a:lnTo>
                  <a:lnTo>
                    <a:pt x="209" y="180"/>
                  </a:lnTo>
                  <a:lnTo>
                    <a:pt x="214" y="181"/>
                  </a:lnTo>
                  <a:lnTo>
                    <a:pt x="218" y="183"/>
                  </a:lnTo>
                  <a:lnTo>
                    <a:pt x="223" y="183"/>
                  </a:lnTo>
                  <a:lnTo>
                    <a:pt x="228" y="184"/>
                  </a:lnTo>
                  <a:lnTo>
                    <a:pt x="232" y="184"/>
                  </a:lnTo>
                  <a:lnTo>
                    <a:pt x="237" y="185"/>
                  </a:lnTo>
                  <a:lnTo>
                    <a:pt x="241" y="186"/>
                  </a:lnTo>
                  <a:lnTo>
                    <a:pt x="244" y="188"/>
                  </a:lnTo>
                  <a:lnTo>
                    <a:pt x="248" y="189"/>
                  </a:lnTo>
                  <a:lnTo>
                    <a:pt x="253" y="190"/>
                  </a:lnTo>
                  <a:lnTo>
                    <a:pt x="257" y="190"/>
                  </a:lnTo>
                  <a:lnTo>
                    <a:pt x="262" y="193"/>
                  </a:lnTo>
                  <a:lnTo>
                    <a:pt x="264" y="193"/>
                  </a:lnTo>
                  <a:lnTo>
                    <a:pt x="269" y="195"/>
                  </a:lnTo>
                  <a:lnTo>
                    <a:pt x="273" y="195"/>
                  </a:lnTo>
                  <a:lnTo>
                    <a:pt x="277" y="196"/>
                  </a:lnTo>
                  <a:lnTo>
                    <a:pt x="281" y="198"/>
                  </a:lnTo>
                  <a:lnTo>
                    <a:pt x="284" y="199"/>
                  </a:lnTo>
                  <a:lnTo>
                    <a:pt x="288" y="199"/>
                  </a:lnTo>
                  <a:lnTo>
                    <a:pt x="292" y="201"/>
                  </a:lnTo>
                  <a:lnTo>
                    <a:pt x="296" y="201"/>
                  </a:lnTo>
                  <a:lnTo>
                    <a:pt x="300" y="204"/>
                  </a:lnTo>
                  <a:lnTo>
                    <a:pt x="303" y="204"/>
                  </a:lnTo>
                  <a:lnTo>
                    <a:pt x="306" y="205"/>
                  </a:lnTo>
                  <a:lnTo>
                    <a:pt x="310" y="206"/>
                  </a:lnTo>
                  <a:lnTo>
                    <a:pt x="313" y="208"/>
                  </a:lnTo>
                  <a:lnTo>
                    <a:pt x="316" y="208"/>
                  </a:lnTo>
                  <a:lnTo>
                    <a:pt x="320" y="210"/>
                  </a:lnTo>
                  <a:lnTo>
                    <a:pt x="323" y="210"/>
                  </a:lnTo>
                  <a:lnTo>
                    <a:pt x="327" y="213"/>
                  </a:lnTo>
                  <a:lnTo>
                    <a:pt x="332" y="214"/>
                  </a:lnTo>
                  <a:lnTo>
                    <a:pt x="339" y="216"/>
                  </a:lnTo>
                  <a:lnTo>
                    <a:pt x="344" y="218"/>
                  </a:lnTo>
                  <a:lnTo>
                    <a:pt x="350" y="219"/>
                  </a:lnTo>
                  <a:lnTo>
                    <a:pt x="354" y="220"/>
                  </a:lnTo>
                  <a:lnTo>
                    <a:pt x="359" y="223"/>
                  </a:lnTo>
                  <a:lnTo>
                    <a:pt x="362" y="224"/>
                  </a:lnTo>
                  <a:lnTo>
                    <a:pt x="367" y="226"/>
                  </a:lnTo>
                  <a:lnTo>
                    <a:pt x="370" y="226"/>
                  </a:lnTo>
                  <a:lnTo>
                    <a:pt x="372" y="228"/>
                  </a:lnTo>
                  <a:lnTo>
                    <a:pt x="375" y="229"/>
                  </a:lnTo>
                  <a:lnTo>
                    <a:pt x="377" y="230"/>
                  </a:lnTo>
                  <a:lnTo>
                    <a:pt x="381" y="232"/>
                  </a:lnTo>
                  <a:lnTo>
                    <a:pt x="383" y="232"/>
                  </a:lnTo>
                  <a:lnTo>
                    <a:pt x="381" y="230"/>
                  </a:lnTo>
                  <a:lnTo>
                    <a:pt x="380" y="226"/>
                  </a:lnTo>
                  <a:lnTo>
                    <a:pt x="377" y="223"/>
                  </a:lnTo>
                  <a:lnTo>
                    <a:pt x="376" y="220"/>
                  </a:lnTo>
                  <a:lnTo>
                    <a:pt x="375" y="216"/>
                  </a:lnTo>
                  <a:lnTo>
                    <a:pt x="372" y="213"/>
                  </a:lnTo>
                  <a:lnTo>
                    <a:pt x="370" y="206"/>
                  </a:lnTo>
                  <a:lnTo>
                    <a:pt x="366" y="203"/>
                  </a:lnTo>
                  <a:lnTo>
                    <a:pt x="362" y="196"/>
                  </a:lnTo>
                  <a:lnTo>
                    <a:pt x="359" y="191"/>
                  </a:lnTo>
                  <a:lnTo>
                    <a:pt x="352" y="185"/>
                  </a:lnTo>
                  <a:lnTo>
                    <a:pt x="347" y="180"/>
                  </a:lnTo>
                  <a:lnTo>
                    <a:pt x="344" y="176"/>
                  </a:lnTo>
                  <a:lnTo>
                    <a:pt x="340" y="174"/>
                  </a:lnTo>
                  <a:lnTo>
                    <a:pt x="337" y="170"/>
                  </a:lnTo>
                  <a:lnTo>
                    <a:pt x="334" y="167"/>
                  </a:lnTo>
                  <a:lnTo>
                    <a:pt x="330" y="164"/>
                  </a:lnTo>
                  <a:lnTo>
                    <a:pt x="326" y="161"/>
                  </a:lnTo>
                  <a:lnTo>
                    <a:pt x="321" y="157"/>
                  </a:lnTo>
                  <a:lnTo>
                    <a:pt x="317" y="155"/>
                  </a:lnTo>
                  <a:lnTo>
                    <a:pt x="312" y="151"/>
                  </a:lnTo>
                  <a:lnTo>
                    <a:pt x="308" y="149"/>
                  </a:lnTo>
                  <a:lnTo>
                    <a:pt x="303" y="145"/>
                  </a:lnTo>
                  <a:lnTo>
                    <a:pt x="300" y="142"/>
                  </a:lnTo>
                  <a:lnTo>
                    <a:pt x="295" y="139"/>
                  </a:lnTo>
                  <a:lnTo>
                    <a:pt x="290" y="136"/>
                  </a:lnTo>
                  <a:lnTo>
                    <a:pt x="284" y="132"/>
                  </a:lnTo>
                  <a:lnTo>
                    <a:pt x="281" y="130"/>
                  </a:lnTo>
                  <a:lnTo>
                    <a:pt x="276" y="127"/>
                  </a:lnTo>
                  <a:lnTo>
                    <a:pt x="272" y="125"/>
                  </a:lnTo>
                  <a:lnTo>
                    <a:pt x="267" y="122"/>
                  </a:lnTo>
                  <a:lnTo>
                    <a:pt x="263" y="120"/>
                  </a:lnTo>
                  <a:lnTo>
                    <a:pt x="259" y="117"/>
                  </a:lnTo>
                  <a:lnTo>
                    <a:pt x="254" y="115"/>
                  </a:lnTo>
                  <a:lnTo>
                    <a:pt x="251" y="112"/>
                  </a:lnTo>
                  <a:lnTo>
                    <a:pt x="247" y="111"/>
                  </a:lnTo>
                  <a:lnTo>
                    <a:pt x="243" y="108"/>
                  </a:lnTo>
                  <a:lnTo>
                    <a:pt x="241" y="107"/>
                  </a:lnTo>
                  <a:lnTo>
                    <a:pt x="237" y="106"/>
                  </a:lnTo>
                  <a:lnTo>
                    <a:pt x="234" y="105"/>
                  </a:lnTo>
                  <a:lnTo>
                    <a:pt x="229" y="101"/>
                  </a:lnTo>
                  <a:lnTo>
                    <a:pt x="225" y="100"/>
                  </a:lnTo>
                  <a:lnTo>
                    <a:pt x="223" y="98"/>
                  </a:lnTo>
                  <a:lnTo>
                    <a:pt x="225" y="98"/>
                  </a:lnTo>
                  <a:lnTo>
                    <a:pt x="229" y="100"/>
                  </a:lnTo>
                  <a:lnTo>
                    <a:pt x="235" y="102"/>
                  </a:lnTo>
                  <a:lnTo>
                    <a:pt x="239" y="102"/>
                  </a:lnTo>
                  <a:lnTo>
                    <a:pt x="242" y="103"/>
                  </a:lnTo>
                  <a:lnTo>
                    <a:pt x="247" y="105"/>
                  </a:lnTo>
                  <a:lnTo>
                    <a:pt x="251" y="106"/>
                  </a:lnTo>
                  <a:lnTo>
                    <a:pt x="256" y="107"/>
                  </a:lnTo>
                  <a:lnTo>
                    <a:pt x="261" y="108"/>
                  </a:lnTo>
                  <a:lnTo>
                    <a:pt x="266" y="110"/>
                  </a:lnTo>
                  <a:lnTo>
                    <a:pt x="271" y="112"/>
                  </a:lnTo>
                  <a:lnTo>
                    <a:pt x="276" y="113"/>
                  </a:lnTo>
                  <a:lnTo>
                    <a:pt x="281" y="115"/>
                  </a:lnTo>
                  <a:lnTo>
                    <a:pt x="286" y="116"/>
                  </a:lnTo>
                  <a:lnTo>
                    <a:pt x="292" y="118"/>
                  </a:lnTo>
                  <a:lnTo>
                    <a:pt x="297" y="120"/>
                  </a:lnTo>
                  <a:lnTo>
                    <a:pt x="303" y="122"/>
                  </a:lnTo>
                  <a:lnTo>
                    <a:pt x="310" y="123"/>
                  </a:lnTo>
                  <a:lnTo>
                    <a:pt x="316" y="126"/>
                  </a:lnTo>
                  <a:lnTo>
                    <a:pt x="321" y="127"/>
                  </a:lnTo>
                  <a:lnTo>
                    <a:pt x="327" y="130"/>
                  </a:lnTo>
                  <a:lnTo>
                    <a:pt x="332" y="132"/>
                  </a:lnTo>
                  <a:lnTo>
                    <a:pt x="339" y="135"/>
                  </a:lnTo>
                  <a:lnTo>
                    <a:pt x="345" y="137"/>
                  </a:lnTo>
                  <a:lnTo>
                    <a:pt x="350" y="139"/>
                  </a:lnTo>
                  <a:lnTo>
                    <a:pt x="356" y="141"/>
                  </a:lnTo>
                  <a:lnTo>
                    <a:pt x="361" y="145"/>
                  </a:lnTo>
                  <a:lnTo>
                    <a:pt x="366" y="146"/>
                  </a:lnTo>
                  <a:lnTo>
                    <a:pt x="371" y="150"/>
                  </a:lnTo>
                  <a:lnTo>
                    <a:pt x="376" y="151"/>
                  </a:lnTo>
                  <a:lnTo>
                    <a:pt x="381" y="154"/>
                  </a:lnTo>
                  <a:lnTo>
                    <a:pt x="385" y="156"/>
                  </a:lnTo>
                  <a:lnTo>
                    <a:pt x="390" y="160"/>
                  </a:lnTo>
                  <a:lnTo>
                    <a:pt x="395" y="161"/>
                  </a:lnTo>
                  <a:lnTo>
                    <a:pt x="400" y="165"/>
                  </a:lnTo>
                  <a:lnTo>
                    <a:pt x="404" y="166"/>
                  </a:lnTo>
                  <a:lnTo>
                    <a:pt x="408" y="170"/>
                  </a:lnTo>
                  <a:lnTo>
                    <a:pt x="411" y="171"/>
                  </a:lnTo>
                  <a:lnTo>
                    <a:pt x="415" y="174"/>
                  </a:lnTo>
                  <a:lnTo>
                    <a:pt x="419" y="176"/>
                  </a:lnTo>
                  <a:lnTo>
                    <a:pt x="423" y="179"/>
                  </a:lnTo>
                  <a:lnTo>
                    <a:pt x="427" y="181"/>
                  </a:lnTo>
                  <a:lnTo>
                    <a:pt x="429" y="184"/>
                  </a:lnTo>
                  <a:lnTo>
                    <a:pt x="434" y="188"/>
                  </a:lnTo>
                  <a:lnTo>
                    <a:pt x="439" y="191"/>
                  </a:lnTo>
                  <a:lnTo>
                    <a:pt x="444" y="194"/>
                  </a:lnTo>
                  <a:lnTo>
                    <a:pt x="448" y="198"/>
                  </a:lnTo>
                  <a:lnTo>
                    <a:pt x="453" y="201"/>
                  </a:lnTo>
                  <a:lnTo>
                    <a:pt x="454" y="204"/>
                  </a:lnTo>
                  <a:lnTo>
                    <a:pt x="454" y="201"/>
                  </a:lnTo>
                  <a:lnTo>
                    <a:pt x="454" y="196"/>
                  </a:lnTo>
                  <a:lnTo>
                    <a:pt x="453" y="193"/>
                  </a:lnTo>
                  <a:lnTo>
                    <a:pt x="452" y="188"/>
                  </a:lnTo>
                  <a:lnTo>
                    <a:pt x="449" y="183"/>
                  </a:lnTo>
                  <a:lnTo>
                    <a:pt x="448" y="177"/>
                  </a:lnTo>
                  <a:lnTo>
                    <a:pt x="447" y="174"/>
                  </a:lnTo>
                  <a:lnTo>
                    <a:pt x="444" y="171"/>
                  </a:lnTo>
                  <a:lnTo>
                    <a:pt x="442" y="167"/>
                  </a:lnTo>
                  <a:lnTo>
                    <a:pt x="440" y="164"/>
                  </a:lnTo>
                  <a:lnTo>
                    <a:pt x="438" y="160"/>
                  </a:lnTo>
                  <a:lnTo>
                    <a:pt x="435" y="156"/>
                  </a:lnTo>
                  <a:lnTo>
                    <a:pt x="432" y="152"/>
                  </a:lnTo>
                  <a:lnTo>
                    <a:pt x="429" y="150"/>
                  </a:lnTo>
                  <a:lnTo>
                    <a:pt x="425" y="145"/>
                  </a:lnTo>
                  <a:lnTo>
                    <a:pt x="421" y="140"/>
                  </a:lnTo>
                  <a:lnTo>
                    <a:pt x="418" y="136"/>
                  </a:lnTo>
                  <a:lnTo>
                    <a:pt x="414" y="132"/>
                  </a:lnTo>
                  <a:lnTo>
                    <a:pt x="408" y="127"/>
                  </a:lnTo>
                  <a:lnTo>
                    <a:pt x="404" y="123"/>
                  </a:lnTo>
                  <a:lnTo>
                    <a:pt x="398" y="118"/>
                  </a:lnTo>
                  <a:lnTo>
                    <a:pt x="393" y="115"/>
                  </a:lnTo>
                  <a:lnTo>
                    <a:pt x="389" y="111"/>
                  </a:lnTo>
                  <a:lnTo>
                    <a:pt x="385" y="108"/>
                  </a:lnTo>
                  <a:lnTo>
                    <a:pt x="383" y="106"/>
                  </a:lnTo>
                  <a:lnTo>
                    <a:pt x="379" y="105"/>
                  </a:lnTo>
                  <a:lnTo>
                    <a:pt x="375" y="101"/>
                  </a:lnTo>
                  <a:lnTo>
                    <a:pt x="371" y="100"/>
                  </a:lnTo>
                  <a:lnTo>
                    <a:pt x="369" y="96"/>
                  </a:lnTo>
                  <a:lnTo>
                    <a:pt x="365" y="95"/>
                  </a:lnTo>
                  <a:lnTo>
                    <a:pt x="360" y="92"/>
                  </a:lnTo>
                  <a:lnTo>
                    <a:pt x="356" y="90"/>
                  </a:lnTo>
                  <a:lnTo>
                    <a:pt x="352" y="87"/>
                  </a:lnTo>
                  <a:lnTo>
                    <a:pt x="349" y="85"/>
                  </a:lnTo>
                  <a:lnTo>
                    <a:pt x="345" y="82"/>
                  </a:lnTo>
                  <a:lnTo>
                    <a:pt x="340" y="79"/>
                  </a:lnTo>
                  <a:lnTo>
                    <a:pt x="336" y="77"/>
                  </a:lnTo>
                  <a:lnTo>
                    <a:pt x="332" y="74"/>
                  </a:lnTo>
                  <a:lnTo>
                    <a:pt x="327" y="72"/>
                  </a:lnTo>
                  <a:lnTo>
                    <a:pt x="323" y="69"/>
                  </a:lnTo>
                  <a:lnTo>
                    <a:pt x="320" y="67"/>
                  </a:lnTo>
                  <a:lnTo>
                    <a:pt x="316" y="64"/>
                  </a:lnTo>
                  <a:lnTo>
                    <a:pt x="311" y="62"/>
                  </a:lnTo>
                  <a:lnTo>
                    <a:pt x="307" y="61"/>
                  </a:lnTo>
                  <a:lnTo>
                    <a:pt x="302" y="57"/>
                  </a:lnTo>
                  <a:lnTo>
                    <a:pt x="298" y="56"/>
                  </a:lnTo>
                  <a:lnTo>
                    <a:pt x="293" y="53"/>
                  </a:lnTo>
                  <a:lnTo>
                    <a:pt x="290" y="51"/>
                  </a:lnTo>
                  <a:lnTo>
                    <a:pt x="286" y="48"/>
                  </a:lnTo>
                  <a:lnTo>
                    <a:pt x="282" y="47"/>
                  </a:lnTo>
                  <a:lnTo>
                    <a:pt x="278" y="44"/>
                  </a:lnTo>
                  <a:lnTo>
                    <a:pt x="273" y="42"/>
                  </a:lnTo>
                  <a:lnTo>
                    <a:pt x="269" y="39"/>
                  </a:lnTo>
                  <a:lnTo>
                    <a:pt x="266" y="38"/>
                  </a:lnTo>
                  <a:lnTo>
                    <a:pt x="262" y="36"/>
                  </a:lnTo>
                  <a:lnTo>
                    <a:pt x="258" y="33"/>
                  </a:lnTo>
                  <a:lnTo>
                    <a:pt x="253" y="30"/>
                  </a:lnTo>
                  <a:lnTo>
                    <a:pt x="251" y="29"/>
                  </a:lnTo>
                  <a:lnTo>
                    <a:pt x="247" y="27"/>
                  </a:lnTo>
                  <a:lnTo>
                    <a:pt x="243" y="25"/>
                  </a:lnTo>
                  <a:lnTo>
                    <a:pt x="239" y="24"/>
                  </a:lnTo>
                  <a:lnTo>
                    <a:pt x="235" y="23"/>
                  </a:lnTo>
                  <a:lnTo>
                    <a:pt x="232" y="20"/>
                  </a:lnTo>
                  <a:lnTo>
                    <a:pt x="229" y="19"/>
                  </a:lnTo>
                  <a:lnTo>
                    <a:pt x="225" y="17"/>
                  </a:lnTo>
                  <a:lnTo>
                    <a:pt x="223" y="15"/>
                  </a:lnTo>
                  <a:lnTo>
                    <a:pt x="217" y="13"/>
                  </a:lnTo>
                  <a:lnTo>
                    <a:pt x="212" y="10"/>
                  </a:lnTo>
                  <a:lnTo>
                    <a:pt x="207" y="8"/>
                  </a:lnTo>
                  <a:lnTo>
                    <a:pt x="202" y="5"/>
                  </a:lnTo>
                  <a:lnTo>
                    <a:pt x="198" y="4"/>
                  </a:lnTo>
                  <a:lnTo>
                    <a:pt x="195" y="3"/>
                  </a:lnTo>
                  <a:lnTo>
                    <a:pt x="190" y="0"/>
                  </a:lnTo>
                  <a:lnTo>
                    <a:pt x="189" y="0"/>
                  </a:lnTo>
                  <a:lnTo>
                    <a:pt x="192" y="0"/>
                  </a:lnTo>
                  <a:lnTo>
                    <a:pt x="193" y="0"/>
                  </a:lnTo>
                  <a:lnTo>
                    <a:pt x="197" y="3"/>
                  </a:lnTo>
                  <a:lnTo>
                    <a:pt x="200" y="4"/>
                  </a:lnTo>
                  <a:lnTo>
                    <a:pt x="205" y="5"/>
                  </a:lnTo>
                  <a:lnTo>
                    <a:pt x="208" y="7"/>
                  </a:lnTo>
                  <a:lnTo>
                    <a:pt x="212" y="8"/>
                  </a:lnTo>
                  <a:lnTo>
                    <a:pt x="215" y="9"/>
                  </a:lnTo>
                  <a:lnTo>
                    <a:pt x="218" y="10"/>
                  </a:lnTo>
                  <a:lnTo>
                    <a:pt x="222" y="12"/>
                  </a:lnTo>
                  <a:lnTo>
                    <a:pt x="225" y="13"/>
                  </a:lnTo>
                  <a:lnTo>
                    <a:pt x="229" y="14"/>
                  </a:lnTo>
                  <a:lnTo>
                    <a:pt x="233" y="15"/>
                  </a:lnTo>
                  <a:lnTo>
                    <a:pt x="237" y="17"/>
                  </a:lnTo>
                  <a:lnTo>
                    <a:pt x="241" y="19"/>
                  </a:lnTo>
                  <a:lnTo>
                    <a:pt x="246" y="20"/>
                  </a:lnTo>
                  <a:lnTo>
                    <a:pt x="251" y="23"/>
                  </a:lnTo>
                  <a:lnTo>
                    <a:pt x="254" y="24"/>
                  </a:lnTo>
                  <a:lnTo>
                    <a:pt x="259" y="27"/>
                  </a:lnTo>
                  <a:lnTo>
                    <a:pt x="264" y="28"/>
                  </a:lnTo>
                  <a:lnTo>
                    <a:pt x="269" y="30"/>
                  </a:lnTo>
                  <a:lnTo>
                    <a:pt x="274" y="32"/>
                  </a:lnTo>
                  <a:lnTo>
                    <a:pt x="279" y="34"/>
                  </a:lnTo>
                  <a:lnTo>
                    <a:pt x="284" y="37"/>
                  </a:lnTo>
                  <a:lnTo>
                    <a:pt x="291" y="39"/>
                  </a:lnTo>
                  <a:lnTo>
                    <a:pt x="296" y="41"/>
                  </a:lnTo>
                  <a:lnTo>
                    <a:pt x="301" y="43"/>
                  </a:lnTo>
                  <a:lnTo>
                    <a:pt x="306" y="46"/>
                  </a:lnTo>
                  <a:lnTo>
                    <a:pt x="311" y="48"/>
                  </a:lnTo>
                  <a:lnTo>
                    <a:pt x="316" y="49"/>
                  </a:lnTo>
                  <a:lnTo>
                    <a:pt x="322" y="53"/>
                  </a:lnTo>
                  <a:lnTo>
                    <a:pt x="327" y="56"/>
                  </a:lnTo>
                  <a:lnTo>
                    <a:pt x="334" y="58"/>
                  </a:lnTo>
                  <a:lnTo>
                    <a:pt x="339" y="61"/>
                  </a:lnTo>
                  <a:lnTo>
                    <a:pt x="345" y="63"/>
                  </a:lnTo>
                  <a:lnTo>
                    <a:pt x="350" y="66"/>
                  </a:lnTo>
                  <a:lnTo>
                    <a:pt x="356" y="68"/>
                  </a:lnTo>
                  <a:lnTo>
                    <a:pt x="361" y="71"/>
                  </a:lnTo>
                  <a:lnTo>
                    <a:pt x="367" y="73"/>
                  </a:lnTo>
                  <a:lnTo>
                    <a:pt x="374" y="76"/>
                  </a:lnTo>
                  <a:lnTo>
                    <a:pt x="380" y="79"/>
                  </a:lnTo>
                  <a:lnTo>
                    <a:pt x="385" y="82"/>
                  </a:lnTo>
                  <a:lnTo>
                    <a:pt x="390" y="85"/>
                  </a:lnTo>
                  <a:lnTo>
                    <a:pt x="395" y="87"/>
                  </a:lnTo>
                  <a:lnTo>
                    <a:pt x="401" y="91"/>
                  </a:lnTo>
                  <a:lnTo>
                    <a:pt x="406" y="93"/>
                  </a:lnTo>
                  <a:lnTo>
                    <a:pt x="413" y="96"/>
                  </a:lnTo>
                  <a:lnTo>
                    <a:pt x="418" y="98"/>
                  </a:lnTo>
                  <a:lnTo>
                    <a:pt x="423" y="102"/>
                  </a:lnTo>
                  <a:lnTo>
                    <a:pt x="428" y="105"/>
                  </a:lnTo>
                  <a:lnTo>
                    <a:pt x="433" y="107"/>
                  </a:lnTo>
                  <a:lnTo>
                    <a:pt x="438" y="111"/>
                  </a:lnTo>
                  <a:lnTo>
                    <a:pt x="443" y="113"/>
                  </a:lnTo>
                  <a:lnTo>
                    <a:pt x="448" y="116"/>
                  </a:lnTo>
                  <a:lnTo>
                    <a:pt x="453" y="120"/>
                  </a:lnTo>
                  <a:lnTo>
                    <a:pt x="458" y="122"/>
                  </a:lnTo>
                  <a:lnTo>
                    <a:pt x="462" y="126"/>
                  </a:lnTo>
                  <a:lnTo>
                    <a:pt x="465" y="128"/>
                  </a:lnTo>
                  <a:lnTo>
                    <a:pt x="470" y="131"/>
                  </a:lnTo>
                  <a:lnTo>
                    <a:pt x="474" y="134"/>
                  </a:lnTo>
                  <a:lnTo>
                    <a:pt x="478" y="137"/>
                  </a:lnTo>
                  <a:lnTo>
                    <a:pt x="482" y="139"/>
                  </a:lnTo>
                  <a:lnTo>
                    <a:pt x="486" y="142"/>
                  </a:lnTo>
                  <a:lnTo>
                    <a:pt x="489" y="145"/>
                  </a:lnTo>
                  <a:lnTo>
                    <a:pt x="492" y="149"/>
                  </a:lnTo>
                  <a:lnTo>
                    <a:pt x="498" y="154"/>
                  </a:lnTo>
                  <a:lnTo>
                    <a:pt x="504" y="160"/>
                  </a:lnTo>
                  <a:lnTo>
                    <a:pt x="511" y="165"/>
                  </a:lnTo>
                  <a:lnTo>
                    <a:pt x="516" y="171"/>
                  </a:lnTo>
                  <a:lnTo>
                    <a:pt x="521" y="175"/>
                  </a:lnTo>
                  <a:lnTo>
                    <a:pt x="525" y="181"/>
                  </a:lnTo>
                  <a:lnTo>
                    <a:pt x="530" y="186"/>
                  </a:lnTo>
                  <a:lnTo>
                    <a:pt x="533" y="191"/>
                  </a:lnTo>
                  <a:lnTo>
                    <a:pt x="537" y="196"/>
                  </a:lnTo>
                  <a:lnTo>
                    <a:pt x="541" y="201"/>
                  </a:lnTo>
                  <a:lnTo>
                    <a:pt x="543" y="206"/>
                  </a:lnTo>
                  <a:lnTo>
                    <a:pt x="546" y="211"/>
                  </a:lnTo>
                  <a:lnTo>
                    <a:pt x="548" y="215"/>
                  </a:lnTo>
                  <a:lnTo>
                    <a:pt x="551" y="219"/>
                  </a:lnTo>
                  <a:lnTo>
                    <a:pt x="552" y="223"/>
                  </a:lnTo>
                  <a:lnTo>
                    <a:pt x="555" y="226"/>
                  </a:lnTo>
                  <a:lnTo>
                    <a:pt x="556" y="229"/>
                  </a:lnTo>
                  <a:lnTo>
                    <a:pt x="557" y="233"/>
                  </a:lnTo>
                  <a:lnTo>
                    <a:pt x="558" y="237"/>
                  </a:lnTo>
                  <a:lnTo>
                    <a:pt x="560" y="239"/>
                  </a:lnTo>
                  <a:lnTo>
                    <a:pt x="561" y="243"/>
                  </a:lnTo>
                  <a:lnTo>
                    <a:pt x="562" y="248"/>
                  </a:lnTo>
                  <a:lnTo>
                    <a:pt x="562" y="249"/>
                  </a:lnTo>
                  <a:lnTo>
                    <a:pt x="562" y="250"/>
                  </a:lnTo>
                  <a:lnTo>
                    <a:pt x="561" y="250"/>
                  </a:lnTo>
                  <a:lnTo>
                    <a:pt x="557" y="252"/>
                  </a:lnTo>
                  <a:lnTo>
                    <a:pt x="553" y="254"/>
                  </a:lnTo>
                  <a:lnTo>
                    <a:pt x="547" y="258"/>
                  </a:lnTo>
                  <a:lnTo>
                    <a:pt x="543" y="259"/>
                  </a:lnTo>
                  <a:lnTo>
                    <a:pt x="540" y="260"/>
                  </a:lnTo>
                  <a:lnTo>
                    <a:pt x="536" y="262"/>
                  </a:lnTo>
                  <a:lnTo>
                    <a:pt x="533" y="263"/>
                  </a:lnTo>
                  <a:lnTo>
                    <a:pt x="530" y="264"/>
                  </a:lnTo>
                  <a:lnTo>
                    <a:pt x="526" y="265"/>
                  </a:lnTo>
                  <a:lnTo>
                    <a:pt x="523" y="267"/>
                  </a:lnTo>
                  <a:lnTo>
                    <a:pt x="520" y="268"/>
                  </a:lnTo>
                  <a:lnTo>
                    <a:pt x="516" y="267"/>
                  </a:lnTo>
                  <a:lnTo>
                    <a:pt x="513" y="267"/>
                  </a:lnTo>
                  <a:lnTo>
                    <a:pt x="511" y="267"/>
                  </a:lnTo>
                  <a:lnTo>
                    <a:pt x="508" y="267"/>
                  </a:lnTo>
                  <a:lnTo>
                    <a:pt x="503" y="264"/>
                  </a:lnTo>
                  <a:lnTo>
                    <a:pt x="499" y="263"/>
                  </a:lnTo>
                  <a:lnTo>
                    <a:pt x="494" y="260"/>
                  </a:lnTo>
                  <a:lnTo>
                    <a:pt x="493" y="259"/>
                  </a:lnTo>
                  <a:lnTo>
                    <a:pt x="492" y="259"/>
                  </a:lnTo>
                  <a:lnTo>
                    <a:pt x="489" y="260"/>
                  </a:lnTo>
                  <a:lnTo>
                    <a:pt x="484" y="263"/>
                  </a:lnTo>
                  <a:lnTo>
                    <a:pt x="479" y="265"/>
                  </a:lnTo>
                  <a:lnTo>
                    <a:pt x="476" y="267"/>
                  </a:lnTo>
                  <a:lnTo>
                    <a:pt x="472" y="268"/>
                  </a:lnTo>
                  <a:lnTo>
                    <a:pt x="468" y="269"/>
                  </a:lnTo>
                  <a:lnTo>
                    <a:pt x="464" y="270"/>
                  </a:lnTo>
                  <a:lnTo>
                    <a:pt x="459" y="270"/>
                  </a:lnTo>
                  <a:lnTo>
                    <a:pt x="455" y="272"/>
                  </a:lnTo>
                  <a:lnTo>
                    <a:pt x="452" y="272"/>
                  </a:lnTo>
                  <a:lnTo>
                    <a:pt x="448" y="273"/>
                  </a:lnTo>
                  <a:lnTo>
                    <a:pt x="443" y="273"/>
                  </a:lnTo>
                  <a:lnTo>
                    <a:pt x="438" y="272"/>
                  </a:lnTo>
                  <a:lnTo>
                    <a:pt x="434" y="272"/>
                  </a:lnTo>
                  <a:lnTo>
                    <a:pt x="429" y="270"/>
                  </a:lnTo>
                  <a:lnTo>
                    <a:pt x="425" y="269"/>
                  </a:lnTo>
                  <a:lnTo>
                    <a:pt x="421" y="269"/>
                  </a:lnTo>
                  <a:lnTo>
                    <a:pt x="418" y="268"/>
                  </a:lnTo>
                  <a:lnTo>
                    <a:pt x="414" y="267"/>
                  </a:lnTo>
                  <a:lnTo>
                    <a:pt x="410" y="265"/>
                  </a:lnTo>
                  <a:lnTo>
                    <a:pt x="406" y="264"/>
                  </a:lnTo>
                  <a:lnTo>
                    <a:pt x="404" y="263"/>
                  </a:lnTo>
                  <a:lnTo>
                    <a:pt x="403" y="263"/>
                  </a:lnTo>
                  <a:lnTo>
                    <a:pt x="399" y="262"/>
                  </a:lnTo>
                  <a:lnTo>
                    <a:pt x="398" y="262"/>
                  </a:lnTo>
                  <a:lnTo>
                    <a:pt x="396" y="262"/>
                  </a:lnTo>
                  <a:lnTo>
                    <a:pt x="393" y="263"/>
                  </a:lnTo>
                  <a:lnTo>
                    <a:pt x="390" y="263"/>
                  </a:lnTo>
                  <a:lnTo>
                    <a:pt x="386" y="264"/>
                  </a:lnTo>
                  <a:lnTo>
                    <a:pt x="383" y="265"/>
                  </a:lnTo>
                  <a:lnTo>
                    <a:pt x="379" y="268"/>
                  </a:lnTo>
                  <a:lnTo>
                    <a:pt x="374" y="269"/>
                  </a:lnTo>
                  <a:lnTo>
                    <a:pt x="369" y="270"/>
                  </a:lnTo>
                  <a:lnTo>
                    <a:pt x="362" y="272"/>
                  </a:lnTo>
                  <a:lnTo>
                    <a:pt x="357" y="273"/>
                  </a:lnTo>
                  <a:lnTo>
                    <a:pt x="351" y="273"/>
                  </a:lnTo>
                  <a:lnTo>
                    <a:pt x="345" y="274"/>
                  </a:lnTo>
                  <a:lnTo>
                    <a:pt x="341" y="274"/>
                  </a:lnTo>
                  <a:lnTo>
                    <a:pt x="337" y="274"/>
                  </a:lnTo>
                  <a:lnTo>
                    <a:pt x="335" y="275"/>
                  </a:lnTo>
                  <a:lnTo>
                    <a:pt x="331" y="275"/>
                  </a:lnTo>
                  <a:lnTo>
                    <a:pt x="327" y="275"/>
                  </a:lnTo>
                  <a:lnTo>
                    <a:pt x="323" y="275"/>
                  </a:lnTo>
                  <a:lnTo>
                    <a:pt x="320" y="274"/>
                  </a:lnTo>
                  <a:lnTo>
                    <a:pt x="316" y="274"/>
                  </a:lnTo>
                  <a:lnTo>
                    <a:pt x="312" y="274"/>
                  </a:lnTo>
                  <a:lnTo>
                    <a:pt x="307" y="274"/>
                  </a:lnTo>
                  <a:lnTo>
                    <a:pt x="305" y="274"/>
                  </a:lnTo>
                  <a:lnTo>
                    <a:pt x="301" y="274"/>
                  </a:lnTo>
                  <a:lnTo>
                    <a:pt x="296" y="274"/>
                  </a:lnTo>
                  <a:lnTo>
                    <a:pt x="293" y="273"/>
                  </a:lnTo>
                  <a:lnTo>
                    <a:pt x="288" y="273"/>
                  </a:lnTo>
                  <a:lnTo>
                    <a:pt x="284" y="273"/>
                  </a:lnTo>
                  <a:lnTo>
                    <a:pt x="282" y="272"/>
                  </a:lnTo>
                  <a:lnTo>
                    <a:pt x="278" y="272"/>
                  </a:lnTo>
                  <a:lnTo>
                    <a:pt x="274" y="270"/>
                  </a:lnTo>
                  <a:lnTo>
                    <a:pt x="272" y="270"/>
                  </a:lnTo>
                  <a:lnTo>
                    <a:pt x="268" y="269"/>
                  </a:lnTo>
                  <a:lnTo>
                    <a:pt x="264" y="269"/>
                  </a:lnTo>
                  <a:lnTo>
                    <a:pt x="262" y="268"/>
                  </a:lnTo>
                  <a:lnTo>
                    <a:pt x="259" y="268"/>
                  </a:lnTo>
                  <a:lnTo>
                    <a:pt x="254" y="267"/>
                  </a:lnTo>
                  <a:lnTo>
                    <a:pt x="251" y="267"/>
                  </a:lnTo>
                  <a:lnTo>
                    <a:pt x="247" y="265"/>
                  </a:lnTo>
                  <a:lnTo>
                    <a:pt x="244" y="265"/>
                  </a:lnTo>
                  <a:lnTo>
                    <a:pt x="243" y="265"/>
                  </a:lnTo>
                  <a:lnTo>
                    <a:pt x="18" y="278"/>
                  </a:lnTo>
                  <a:lnTo>
                    <a:pt x="76" y="245"/>
                  </a:lnTo>
                  <a:lnTo>
                    <a:pt x="96" y="219"/>
                  </a:lnTo>
                  <a:lnTo>
                    <a:pt x="195" y="243"/>
                  </a:lnTo>
                  <a:lnTo>
                    <a:pt x="195" y="242"/>
                  </a:lnTo>
                  <a:lnTo>
                    <a:pt x="192" y="239"/>
                  </a:lnTo>
                  <a:lnTo>
                    <a:pt x="189" y="237"/>
                  </a:lnTo>
                  <a:lnTo>
                    <a:pt x="186" y="234"/>
                  </a:lnTo>
                  <a:lnTo>
                    <a:pt x="183" y="232"/>
                  </a:lnTo>
                  <a:lnTo>
                    <a:pt x="180" y="229"/>
                  </a:lnTo>
                  <a:lnTo>
                    <a:pt x="175" y="226"/>
                  </a:lnTo>
                  <a:lnTo>
                    <a:pt x="170" y="223"/>
                  </a:lnTo>
                  <a:lnTo>
                    <a:pt x="164" y="219"/>
                  </a:lnTo>
                  <a:lnTo>
                    <a:pt x="159" y="216"/>
                  </a:lnTo>
                  <a:lnTo>
                    <a:pt x="155" y="214"/>
                  </a:lnTo>
                  <a:lnTo>
                    <a:pt x="151" y="211"/>
                  </a:lnTo>
                  <a:lnTo>
                    <a:pt x="149" y="210"/>
                  </a:lnTo>
                  <a:lnTo>
                    <a:pt x="145" y="208"/>
                  </a:lnTo>
                  <a:lnTo>
                    <a:pt x="140" y="206"/>
                  </a:lnTo>
                  <a:lnTo>
                    <a:pt x="137" y="205"/>
                  </a:lnTo>
                  <a:lnTo>
                    <a:pt x="132" y="203"/>
                  </a:lnTo>
                  <a:lnTo>
                    <a:pt x="130" y="201"/>
                  </a:lnTo>
                  <a:lnTo>
                    <a:pt x="124" y="199"/>
                  </a:lnTo>
                  <a:lnTo>
                    <a:pt x="119" y="196"/>
                  </a:lnTo>
                  <a:lnTo>
                    <a:pt x="114" y="194"/>
                  </a:lnTo>
                  <a:lnTo>
                    <a:pt x="109" y="193"/>
                  </a:lnTo>
                  <a:lnTo>
                    <a:pt x="104" y="190"/>
                  </a:lnTo>
                  <a:lnTo>
                    <a:pt x="99" y="188"/>
                  </a:lnTo>
                  <a:lnTo>
                    <a:pt x="93" y="185"/>
                  </a:lnTo>
                  <a:lnTo>
                    <a:pt x="88" y="184"/>
                  </a:lnTo>
                  <a:lnTo>
                    <a:pt x="83" y="181"/>
                  </a:lnTo>
                  <a:lnTo>
                    <a:pt x="77" y="179"/>
                  </a:lnTo>
                  <a:lnTo>
                    <a:pt x="72" y="176"/>
                  </a:lnTo>
                  <a:lnTo>
                    <a:pt x="67" y="174"/>
                  </a:lnTo>
                  <a:lnTo>
                    <a:pt x="62" y="172"/>
                  </a:lnTo>
                  <a:lnTo>
                    <a:pt x="56" y="170"/>
                  </a:lnTo>
                  <a:lnTo>
                    <a:pt x="52" y="169"/>
                  </a:lnTo>
                  <a:lnTo>
                    <a:pt x="47" y="166"/>
                  </a:lnTo>
                  <a:lnTo>
                    <a:pt x="42" y="165"/>
                  </a:lnTo>
                  <a:lnTo>
                    <a:pt x="37" y="162"/>
                  </a:lnTo>
                  <a:lnTo>
                    <a:pt x="32" y="161"/>
                  </a:lnTo>
                  <a:lnTo>
                    <a:pt x="28" y="160"/>
                  </a:lnTo>
                  <a:lnTo>
                    <a:pt x="23" y="157"/>
                  </a:lnTo>
                  <a:lnTo>
                    <a:pt x="21" y="156"/>
                  </a:lnTo>
                  <a:lnTo>
                    <a:pt x="17" y="155"/>
                  </a:lnTo>
                  <a:lnTo>
                    <a:pt x="14" y="155"/>
                  </a:lnTo>
                  <a:lnTo>
                    <a:pt x="8" y="152"/>
                  </a:lnTo>
                  <a:lnTo>
                    <a:pt x="4" y="151"/>
                  </a:lnTo>
                  <a:lnTo>
                    <a:pt x="2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29" name="Freeform 136"/>
            <p:cNvSpPr>
              <a:spLocks/>
            </p:cNvSpPr>
            <p:nvPr/>
          </p:nvSpPr>
          <p:spPr bwMode="auto">
            <a:xfrm>
              <a:off x="3712" y="1415"/>
              <a:ext cx="42" cy="823"/>
            </a:xfrm>
            <a:custGeom>
              <a:avLst/>
              <a:gdLst>
                <a:gd name="T0" fmla="*/ 0 w 42"/>
                <a:gd name="T1" fmla="*/ 0 h 823"/>
                <a:gd name="T2" fmla="*/ 8 w 42"/>
                <a:gd name="T3" fmla="*/ 799 h 823"/>
                <a:gd name="T4" fmla="*/ 42 w 42"/>
                <a:gd name="T5" fmla="*/ 823 h 823"/>
                <a:gd name="T6" fmla="*/ 20 w 42"/>
                <a:gd name="T7" fmla="*/ 2 h 823"/>
                <a:gd name="T8" fmla="*/ 0 w 42"/>
                <a:gd name="T9" fmla="*/ 0 h 823"/>
                <a:gd name="T10" fmla="*/ 0 w 42"/>
                <a:gd name="T11" fmla="*/ 0 h 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823"/>
                <a:gd name="T20" fmla="*/ 42 w 42"/>
                <a:gd name="T21" fmla="*/ 823 h 8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823">
                  <a:moveTo>
                    <a:pt x="0" y="0"/>
                  </a:moveTo>
                  <a:lnTo>
                    <a:pt x="8" y="799"/>
                  </a:lnTo>
                  <a:lnTo>
                    <a:pt x="42" y="823"/>
                  </a:lnTo>
                  <a:lnTo>
                    <a:pt x="2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0" name="Freeform 137"/>
            <p:cNvSpPr>
              <a:spLocks/>
            </p:cNvSpPr>
            <p:nvPr/>
          </p:nvSpPr>
          <p:spPr bwMode="auto">
            <a:xfrm>
              <a:off x="3713" y="1474"/>
              <a:ext cx="18" cy="234"/>
            </a:xfrm>
            <a:custGeom>
              <a:avLst/>
              <a:gdLst>
                <a:gd name="T0" fmla="*/ 0 w 18"/>
                <a:gd name="T1" fmla="*/ 14 h 234"/>
                <a:gd name="T2" fmla="*/ 14 w 18"/>
                <a:gd name="T3" fmla="*/ 0 h 234"/>
                <a:gd name="T4" fmla="*/ 18 w 18"/>
                <a:gd name="T5" fmla="*/ 234 h 234"/>
                <a:gd name="T6" fmla="*/ 4 w 18"/>
                <a:gd name="T7" fmla="*/ 190 h 234"/>
                <a:gd name="T8" fmla="*/ 0 w 18"/>
                <a:gd name="T9" fmla="*/ 14 h 234"/>
                <a:gd name="T10" fmla="*/ 0 w 18"/>
                <a:gd name="T11" fmla="*/ 14 h 2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34"/>
                <a:gd name="T20" fmla="*/ 18 w 18"/>
                <a:gd name="T21" fmla="*/ 234 h 2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34">
                  <a:moveTo>
                    <a:pt x="0" y="14"/>
                  </a:moveTo>
                  <a:lnTo>
                    <a:pt x="14" y="0"/>
                  </a:lnTo>
                  <a:lnTo>
                    <a:pt x="18" y="234"/>
                  </a:lnTo>
                  <a:lnTo>
                    <a:pt x="4" y="19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1" name="Freeform 138"/>
            <p:cNvSpPr>
              <a:spLocks/>
            </p:cNvSpPr>
            <p:nvPr/>
          </p:nvSpPr>
          <p:spPr bwMode="auto">
            <a:xfrm>
              <a:off x="3717" y="1846"/>
              <a:ext cx="18" cy="184"/>
            </a:xfrm>
            <a:custGeom>
              <a:avLst/>
              <a:gdLst>
                <a:gd name="T0" fmla="*/ 0 w 18"/>
                <a:gd name="T1" fmla="*/ 19 h 184"/>
                <a:gd name="T2" fmla="*/ 10 w 18"/>
                <a:gd name="T3" fmla="*/ 0 h 184"/>
                <a:gd name="T4" fmla="*/ 18 w 18"/>
                <a:gd name="T5" fmla="*/ 184 h 184"/>
                <a:gd name="T6" fmla="*/ 3 w 18"/>
                <a:gd name="T7" fmla="*/ 158 h 184"/>
                <a:gd name="T8" fmla="*/ 0 w 18"/>
                <a:gd name="T9" fmla="*/ 19 h 184"/>
                <a:gd name="T10" fmla="*/ 0 w 18"/>
                <a:gd name="T11" fmla="*/ 19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184"/>
                <a:gd name="T20" fmla="*/ 18 w 18"/>
                <a:gd name="T21" fmla="*/ 184 h 18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184">
                  <a:moveTo>
                    <a:pt x="0" y="19"/>
                  </a:moveTo>
                  <a:lnTo>
                    <a:pt x="10" y="0"/>
                  </a:lnTo>
                  <a:lnTo>
                    <a:pt x="18" y="184"/>
                  </a:lnTo>
                  <a:lnTo>
                    <a:pt x="3" y="158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FFCC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2" name="Freeform 139"/>
            <p:cNvSpPr>
              <a:spLocks/>
            </p:cNvSpPr>
            <p:nvPr/>
          </p:nvSpPr>
          <p:spPr bwMode="auto">
            <a:xfrm>
              <a:off x="3641" y="1290"/>
              <a:ext cx="42" cy="134"/>
            </a:xfrm>
            <a:custGeom>
              <a:avLst/>
              <a:gdLst>
                <a:gd name="T0" fmla="*/ 21 w 42"/>
                <a:gd name="T1" fmla="*/ 134 h 134"/>
                <a:gd name="T2" fmla="*/ 42 w 42"/>
                <a:gd name="T3" fmla="*/ 92 h 134"/>
                <a:gd name="T4" fmla="*/ 22 w 42"/>
                <a:gd name="T5" fmla="*/ 56 h 134"/>
                <a:gd name="T6" fmla="*/ 17 w 42"/>
                <a:gd name="T7" fmla="*/ 0 h 134"/>
                <a:gd name="T8" fmla="*/ 0 w 42"/>
                <a:gd name="T9" fmla="*/ 49 h 134"/>
                <a:gd name="T10" fmla="*/ 7 w 42"/>
                <a:gd name="T11" fmla="*/ 87 h 134"/>
                <a:gd name="T12" fmla="*/ 21 w 42"/>
                <a:gd name="T13" fmla="*/ 134 h 134"/>
                <a:gd name="T14" fmla="*/ 21 w 42"/>
                <a:gd name="T15" fmla="*/ 134 h 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134"/>
                <a:gd name="T26" fmla="*/ 42 w 42"/>
                <a:gd name="T27" fmla="*/ 134 h 13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134">
                  <a:moveTo>
                    <a:pt x="21" y="134"/>
                  </a:moveTo>
                  <a:lnTo>
                    <a:pt x="42" y="92"/>
                  </a:lnTo>
                  <a:lnTo>
                    <a:pt x="22" y="56"/>
                  </a:lnTo>
                  <a:lnTo>
                    <a:pt x="17" y="0"/>
                  </a:lnTo>
                  <a:lnTo>
                    <a:pt x="0" y="49"/>
                  </a:lnTo>
                  <a:lnTo>
                    <a:pt x="7" y="87"/>
                  </a:lnTo>
                  <a:lnTo>
                    <a:pt x="21" y="13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3" name="Freeform 140"/>
            <p:cNvSpPr>
              <a:spLocks/>
            </p:cNvSpPr>
            <p:nvPr/>
          </p:nvSpPr>
          <p:spPr bwMode="auto">
            <a:xfrm>
              <a:off x="3693" y="1253"/>
              <a:ext cx="210" cy="109"/>
            </a:xfrm>
            <a:custGeom>
              <a:avLst/>
              <a:gdLst>
                <a:gd name="T0" fmla="*/ 0 w 210"/>
                <a:gd name="T1" fmla="*/ 49 h 109"/>
                <a:gd name="T2" fmla="*/ 3 w 210"/>
                <a:gd name="T3" fmla="*/ 41 h 109"/>
                <a:gd name="T4" fmla="*/ 8 w 210"/>
                <a:gd name="T5" fmla="*/ 30 h 109"/>
                <a:gd name="T6" fmla="*/ 14 w 210"/>
                <a:gd name="T7" fmla="*/ 17 h 109"/>
                <a:gd name="T8" fmla="*/ 20 w 210"/>
                <a:gd name="T9" fmla="*/ 6 h 109"/>
                <a:gd name="T10" fmla="*/ 25 w 210"/>
                <a:gd name="T11" fmla="*/ 1 h 109"/>
                <a:gd name="T12" fmla="*/ 33 w 210"/>
                <a:gd name="T13" fmla="*/ 0 h 109"/>
                <a:gd name="T14" fmla="*/ 42 w 210"/>
                <a:gd name="T15" fmla="*/ 5 h 109"/>
                <a:gd name="T16" fmla="*/ 49 w 210"/>
                <a:gd name="T17" fmla="*/ 14 h 109"/>
                <a:gd name="T18" fmla="*/ 56 w 210"/>
                <a:gd name="T19" fmla="*/ 21 h 109"/>
                <a:gd name="T20" fmla="*/ 62 w 210"/>
                <a:gd name="T21" fmla="*/ 30 h 109"/>
                <a:gd name="T22" fmla="*/ 68 w 210"/>
                <a:gd name="T23" fmla="*/ 39 h 109"/>
                <a:gd name="T24" fmla="*/ 73 w 210"/>
                <a:gd name="T25" fmla="*/ 48 h 109"/>
                <a:gd name="T26" fmla="*/ 78 w 210"/>
                <a:gd name="T27" fmla="*/ 54 h 109"/>
                <a:gd name="T28" fmla="*/ 83 w 210"/>
                <a:gd name="T29" fmla="*/ 63 h 109"/>
                <a:gd name="T30" fmla="*/ 101 w 210"/>
                <a:gd name="T31" fmla="*/ 80 h 109"/>
                <a:gd name="T32" fmla="*/ 115 w 210"/>
                <a:gd name="T33" fmla="*/ 60 h 109"/>
                <a:gd name="T34" fmla="*/ 120 w 210"/>
                <a:gd name="T35" fmla="*/ 61 h 109"/>
                <a:gd name="T36" fmla="*/ 125 w 210"/>
                <a:gd name="T37" fmla="*/ 64 h 109"/>
                <a:gd name="T38" fmla="*/ 131 w 210"/>
                <a:gd name="T39" fmla="*/ 66 h 109"/>
                <a:gd name="T40" fmla="*/ 139 w 210"/>
                <a:gd name="T41" fmla="*/ 70 h 109"/>
                <a:gd name="T42" fmla="*/ 146 w 210"/>
                <a:gd name="T43" fmla="*/ 74 h 109"/>
                <a:gd name="T44" fmla="*/ 156 w 210"/>
                <a:gd name="T45" fmla="*/ 78 h 109"/>
                <a:gd name="T46" fmla="*/ 165 w 210"/>
                <a:gd name="T47" fmla="*/ 83 h 109"/>
                <a:gd name="T48" fmla="*/ 174 w 210"/>
                <a:gd name="T49" fmla="*/ 86 h 109"/>
                <a:gd name="T50" fmla="*/ 183 w 210"/>
                <a:gd name="T51" fmla="*/ 93 h 109"/>
                <a:gd name="T52" fmla="*/ 190 w 210"/>
                <a:gd name="T53" fmla="*/ 97 h 109"/>
                <a:gd name="T54" fmla="*/ 198 w 210"/>
                <a:gd name="T55" fmla="*/ 102 h 109"/>
                <a:gd name="T56" fmla="*/ 203 w 210"/>
                <a:gd name="T57" fmla="*/ 105 h 109"/>
                <a:gd name="T58" fmla="*/ 209 w 210"/>
                <a:gd name="T59" fmla="*/ 108 h 109"/>
                <a:gd name="T60" fmla="*/ 209 w 210"/>
                <a:gd name="T61" fmla="*/ 109 h 109"/>
                <a:gd name="T62" fmla="*/ 205 w 210"/>
                <a:gd name="T63" fmla="*/ 107 h 109"/>
                <a:gd name="T64" fmla="*/ 198 w 210"/>
                <a:gd name="T65" fmla="*/ 105 h 109"/>
                <a:gd name="T66" fmla="*/ 188 w 210"/>
                <a:gd name="T67" fmla="*/ 102 h 109"/>
                <a:gd name="T68" fmla="*/ 179 w 210"/>
                <a:gd name="T69" fmla="*/ 99 h 109"/>
                <a:gd name="T70" fmla="*/ 171 w 210"/>
                <a:gd name="T71" fmla="*/ 98 h 109"/>
                <a:gd name="T72" fmla="*/ 165 w 210"/>
                <a:gd name="T73" fmla="*/ 95 h 109"/>
                <a:gd name="T74" fmla="*/ 159 w 210"/>
                <a:gd name="T75" fmla="*/ 94 h 109"/>
                <a:gd name="T76" fmla="*/ 152 w 210"/>
                <a:gd name="T77" fmla="*/ 94 h 109"/>
                <a:gd name="T78" fmla="*/ 145 w 210"/>
                <a:gd name="T79" fmla="*/ 93 h 109"/>
                <a:gd name="T80" fmla="*/ 136 w 210"/>
                <a:gd name="T81" fmla="*/ 93 h 109"/>
                <a:gd name="T82" fmla="*/ 125 w 210"/>
                <a:gd name="T83" fmla="*/ 93 h 109"/>
                <a:gd name="T84" fmla="*/ 116 w 210"/>
                <a:gd name="T85" fmla="*/ 93 h 109"/>
                <a:gd name="T86" fmla="*/ 108 w 210"/>
                <a:gd name="T87" fmla="*/ 95 h 109"/>
                <a:gd name="T88" fmla="*/ 102 w 210"/>
                <a:gd name="T89" fmla="*/ 98 h 109"/>
                <a:gd name="T90" fmla="*/ 97 w 210"/>
                <a:gd name="T91" fmla="*/ 103 h 109"/>
                <a:gd name="T92" fmla="*/ 92 w 210"/>
                <a:gd name="T93" fmla="*/ 107 h 109"/>
                <a:gd name="T94" fmla="*/ 91 w 210"/>
                <a:gd name="T95" fmla="*/ 107 h 109"/>
                <a:gd name="T96" fmla="*/ 90 w 210"/>
                <a:gd name="T97" fmla="*/ 100 h 109"/>
                <a:gd name="T98" fmla="*/ 86 w 210"/>
                <a:gd name="T99" fmla="*/ 94 h 109"/>
                <a:gd name="T100" fmla="*/ 82 w 210"/>
                <a:gd name="T101" fmla="*/ 85 h 109"/>
                <a:gd name="T102" fmla="*/ 78 w 210"/>
                <a:gd name="T103" fmla="*/ 78 h 109"/>
                <a:gd name="T104" fmla="*/ 73 w 210"/>
                <a:gd name="T105" fmla="*/ 69 h 109"/>
                <a:gd name="T106" fmla="*/ 67 w 210"/>
                <a:gd name="T107" fmla="*/ 61 h 109"/>
                <a:gd name="T108" fmla="*/ 61 w 210"/>
                <a:gd name="T109" fmla="*/ 54 h 109"/>
                <a:gd name="T110" fmla="*/ 54 w 210"/>
                <a:gd name="T111" fmla="*/ 48 h 109"/>
                <a:gd name="T112" fmla="*/ 47 w 210"/>
                <a:gd name="T113" fmla="*/ 42 h 109"/>
                <a:gd name="T114" fmla="*/ 41 w 210"/>
                <a:gd name="T115" fmla="*/ 37 h 109"/>
                <a:gd name="T116" fmla="*/ 33 w 210"/>
                <a:gd name="T117" fmla="*/ 34 h 109"/>
                <a:gd name="T118" fmla="*/ 25 w 210"/>
                <a:gd name="T119" fmla="*/ 31 h 109"/>
                <a:gd name="T120" fmla="*/ 0 w 210"/>
                <a:gd name="T121" fmla="*/ 50 h 1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10"/>
                <a:gd name="T184" fmla="*/ 0 h 109"/>
                <a:gd name="T185" fmla="*/ 210 w 210"/>
                <a:gd name="T186" fmla="*/ 109 h 1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10" h="109">
                  <a:moveTo>
                    <a:pt x="0" y="50"/>
                  </a:moveTo>
                  <a:lnTo>
                    <a:pt x="0" y="49"/>
                  </a:lnTo>
                  <a:lnTo>
                    <a:pt x="2" y="46"/>
                  </a:lnTo>
                  <a:lnTo>
                    <a:pt x="3" y="41"/>
                  </a:lnTo>
                  <a:lnTo>
                    <a:pt x="5" y="36"/>
                  </a:lnTo>
                  <a:lnTo>
                    <a:pt x="8" y="30"/>
                  </a:lnTo>
                  <a:lnTo>
                    <a:pt x="12" y="24"/>
                  </a:lnTo>
                  <a:lnTo>
                    <a:pt x="14" y="17"/>
                  </a:lnTo>
                  <a:lnTo>
                    <a:pt x="18" y="12"/>
                  </a:lnTo>
                  <a:lnTo>
                    <a:pt x="20" y="6"/>
                  </a:lnTo>
                  <a:lnTo>
                    <a:pt x="23" y="4"/>
                  </a:lnTo>
                  <a:lnTo>
                    <a:pt x="25" y="1"/>
                  </a:lnTo>
                  <a:lnTo>
                    <a:pt x="29" y="0"/>
                  </a:lnTo>
                  <a:lnTo>
                    <a:pt x="33" y="0"/>
                  </a:lnTo>
                  <a:lnTo>
                    <a:pt x="37" y="2"/>
                  </a:lnTo>
                  <a:lnTo>
                    <a:pt x="42" y="5"/>
                  </a:lnTo>
                  <a:lnTo>
                    <a:pt x="47" y="11"/>
                  </a:lnTo>
                  <a:lnTo>
                    <a:pt x="49" y="14"/>
                  </a:lnTo>
                  <a:lnTo>
                    <a:pt x="52" y="17"/>
                  </a:lnTo>
                  <a:lnTo>
                    <a:pt x="56" y="21"/>
                  </a:lnTo>
                  <a:lnTo>
                    <a:pt x="58" y="26"/>
                  </a:lnTo>
                  <a:lnTo>
                    <a:pt x="62" y="30"/>
                  </a:lnTo>
                  <a:lnTo>
                    <a:pt x="64" y="35"/>
                  </a:lnTo>
                  <a:lnTo>
                    <a:pt x="68" y="39"/>
                  </a:lnTo>
                  <a:lnTo>
                    <a:pt x="71" y="44"/>
                  </a:lnTo>
                  <a:lnTo>
                    <a:pt x="73" y="48"/>
                  </a:lnTo>
                  <a:lnTo>
                    <a:pt x="76" y="51"/>
                  </a:lnTo>
                  <a:lnTo>
                    <a:pt x="78" y="54"/>
                  </a:lnTo>
                  <a:lnTo>
                    <a:pt x="80" y="58"/>
                  </a:lnTo>
                  <a:lnTo>
                    <a:pt x="83" y="63"/>
                  </a:lnTo>
                  <a:lnTo>
                    <a:pt x="85" y="64"/>
                  </a:lnTo>
                  <a:lnTo>
                    <a:pt x="101" y="80"/>
                  </a:lnTo>
                  <a:lnTo>
                    <a:pt x="113" y="60"/>
                  </a:lnTo>
                  <a:lnTo>
                    <a:pt x="115" y="60"/>
                  </a:lnTo>
                  <a:lnTo>
                    <a:pt x="117" y="61"/>
                  </a:lnTo>
                  <a:lnTo>
                    <a:pt x="120" y="61"/>
                  </a:lnTo>
                  <a:lnTo>
                    <a:pt x="122" y="63"/>
                  </a:lnTo>
                  <a:lnTo>
                    <a:pt x="125" y="64"/>
                  </a:lnTo>
                  <a:lnTo>
                    <a:pt x="129" y="65"/>
                  </a:lnTo>
                  <a:lnTo>
                    <a:pt x="131" y="66"/>
                  </a:lnTo>
                  <a:lnTo>
                    <a:pt x="135" y="68"/>
                  </a:lnTo>
                  <a:lnTo>
                    <a:pt x="139" y="70"/>
                  </a:lnTo>
                  <a:lnTo>
                    <a:pt x="142" y="71"/>
                  </a:lnTo>
                  <a:lnTo>
                    <a:pt x="146" y="74"/>
                  </a:lnTo>
                  <a:lnTo>
                    <a:pt x="151" y="75"/>
                  </a:lnTo>
                  <a:lnTo>
                    <a:pt x="156" y="78"/>
                  </a:lnTo>
                  <a:lnTo>
                    <a:pt x="161" y="80"/>
                  </a:lnTo>
                  <a:lnTo>
                    <a:pt x="165" y="83"/>
                  </a:lnTo>
                  <a:lnTo>
                    <a:pt x="169" y="85"/>
                  </a:lnTo>
                  <a:lnTo>
                    <a:pt x="174" y="86"/>
                  </a:lnTo>
                  <a:lnTo>
                    <a:pt x="179" y="90"/>
                  </a:lnTo>
                  <a:lnTo>
                    <a:pt x="183" y="93"/>
                  </a:lnTo>
                  <a:lnTo>
                    <a:pt x="186" y="94"/>
                  </a:lnTo>
                  <a:lnTo>
                    <a:pt x="190" y="97"/>
                  </a:lnTo>
                  <a:lnTo>
                    <a:pt x="194" y="99"/>
                  </a:lnTo>
                  <a:lnTo>
                    <a:pt x="198" y="102"/>
                  </a:lnTo>
                  <a:lnTo>
                    <a:pt x="200" y="103"/>
                  </a:lnTo>
                  <a:lnTo>
                    <a:pt x="203" y="105"/>
                  </a:lnTo>
                  <a:lnTo>
                    <a:pt x="205" y="107"/>
                  </a:lnTo>
                  <a:lnTo>
                    <a:pt x="209" y="108"/>
                  </a:lnTo>
                  <a:lnTo>
                    <a:pt x="210" y="109"/>
                  </a:lnTo>
                  <a:lnTo>
                    <a:pt x="209" y="109"/>
                  </a:lnTo>
                  <a:lnTo>
                    <a:pt x="208" y="108"/>
                  </a:lnTo>
                  <a:lnTo>
                    <a:pt x="205" y="107"/>
                  </a:lnTo>
                  <a:lnTo>
                    <a:pt x="201" y="107"/>
                  </a:lnTo>
                  <a:lnTo>
                    <a:pt x="198" y="105"/>
                  </a:lnTo>
                  <a:lnTo>
                    <a:pt x="193" y="104"/>
                  </a:lnTo>
                  <a:lnTo>
                    <a:pt x="188" y="102"/>
                  </a:lnTo>
                  <a:lnTo>
                    <a:pt x="181" y="100"/>
                  </a:lnTo>
                  <a:lnTo>
                    <a:pt x="179" y="99"/>
                  </a:lnTo>
                  <a:lnTo>
                    <a:pt x="175" y="99"/>
                  </a:lnTo>
                  <a:lnTo>
                    <a:pt x="171" y="98"/>
                  </a:lnTo>
                  <a:lnTo>
                    <a:pt x="169" y="97"/>
                  </a:lnTo>
                  <a:lnTo>
                    <a:pt x="165" y="95"/>
                  </a:lnTo>
                  <a:lnTo>
                    <a:pt x="162" y="95"/>
                  </a:lnTo>
                  <a:lnTo>
                    <a:pt x="159" y="94"/>
                  </a:lnTo>
                  <a:lnTo>
                    <a:pt x="156" y="94"/>
                  </a:lnTo>
                  <a:lnTo>
                    <a:pt x="152" y="94"/>
                  </a:lnTo>
                  <a:lnTo>
                    <a:pt x="149" y="93"/>
                  </a:lnTo>
                  <a:lnTo>
                    <a:pt x="145" y="93"/>
                  </a:lnTo>
                  <a:lnTo>
                    <a:pt x="142" y="93"/>
                  </a:lnTo>
                  <a:lnTo>
                    <a:pt x="136" y="93"/>
                  </a:lnTo>
                  <a:lnTo>
                    <a:pt x="131" y="93"/>
                  </a:lnTo>
                  <a:lnTo>
                    <a:pt x="125" y="93"/>
                  </a:lnTo>
                  <a:lnTo>
                    <a:pt x="121" y="93"/>
                  </a:lnTo>
                  <a:lnTo>
                    <a:pt x="116" y="93"/>
                  </a:lnTo>
                  <a:lnTo>
                    <a:pt x="112" y="94"/>
                  </a:lnTo>
                  <a:lnTo>
                    <a:pt x="108" y="95"/>
                  </a:lnTo>
                  <a:lnTo>
                    <a:pt x="106" y="97"/>
                  </a:lnTo>
                  <a:lnTo>
                    <a:pt x="102" y="98"/>
                  </a:lnTo>
                  <a:lnTo>
                    <a:pt x="101" y="100"/>
                  </a:lnTo>
                  <a:lnTo>
                    <a:pt x="97" y="103"/>
                  </a:lnTo>
                  <a:lnTo>
                    <a:pt x="95" y="105"/>
                  </a:lnTo>
                  <a:lnTo>
                    <a:pt x="92" y="107"/>
                  </a:lnTo>
                  <a:lnTo>
                    <a:pt x="92" y="108"/>
                  </a:lnTo>
                  <a:lnTo>
                    <a:pt x="91" y="107"/>
                  </a:lnTo>
                  <a:lnTo>
                    <a:pt x="90" y="103"/>
                  </a:lnTo>
                  <a:lnTo>
                    <a:pt x="90" y="100"/>
                  </a:lnTo>
                  <a:lnTo>
                    <a:pt x="88" y="97"/>
                  </a:lnTo>
                  <a:lnTo>
                    <a:pt x="86" y="94"/>
                  </a:lnTo>
                  <a:lnTo>
                    <a:pt x="85" y="90"/>
                  </a:lnTo>
                  <a:lnTo>
                    <a:pt x="82" y="85"/>
                  </a:lnTo>
                  <a:lnTo>
                    <a:pt x="81" y="81"/>
                  </a:lnTo>
                  <a:lnTo>
                    <a:pt x="78" y="78"/>
                  </a:lnTo>
                  <a:lnTo>
                    <a:pt x="76" y="73"/>
                  </a:lnTo>
                  <a:lnTo>
                    <a:pt x="73" y="69"/>
                  </a:lnTo>
                  <a:lnTo>
                    <a:pt x="69" y="65"/>
                  </a:lnTo>
                  <a:lnTo>
                    <a:pt x="67" y="61"/>
                  </a:lnTo>
                  <a:lnTo>
                    <a:pt x="64" y="58"/>
                  </a:lnTo>
                  <a:lnTo>
                    <a:pt x="61" y="54"/>
                  </a:lnTo>
                  <a:lnTo>
                    <a:pt x="57" y="50"/>
                  </a:lnTo>
                  <a:lnTo>
                    <a:pt x="54" y="48"/>
                  </a:lnTo>
                  <a:lnTo>
                    <a:pt x="51" y="45"/>
                  </a:lnTo>
                  <a:lnTo>
                    <a:pt x="47" y="42"/>
                  </a:lnTo>
                  <a:lnTo>
                    <a:pt x="44" y="40"/>
                  </a:lnTo>
                  <a:lnTo>
                    <a:pt x="41" y="37"/>
                  </a:lnTo>
                  <a:lnTo>
                    <a:pt x="38" y="37"/>
                  </a:lnTo>
                  <a:lnTo>
                    <a:pt x="33" y="34"/>
                  </a:lnTo>
                  <a:lnTo>
                    <a:pt x="29" y="32"/>
                  </a:lnTo>
                  <a:lnTo>
                    <a:pt x="25" y="31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B34D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4" name="Freeform 141"/>
            <p:cNvSpPr>
              <a:spLocks/>
            </p:cNvSpPr>
            <p:nvPr/>
          </p:nvSpPr>
          <p:spPr bwMode="auto">
            <a:xfrm>
              <a:off x="3780" y="1390"/>
              <a:ext cx="99" cy="79"/>
            </a:xfrm>
            <a:custGeom>
              <a:avLst/>
              <a:gdLst>
                <a:gd name="T0" fmla="*/ 0 w 99"/>
                <a:gd name="T1" fmla="*/ 14 h 79"/>
                <a:gd name="T2" fmla="*/ 64 w 99"/>
                <a:gd name="T3" fmla="*/ 0 h 79"/>
                <a:gd name="T4" fmla="*/ 99 w 99"/>
                <a:gd name="T5" fmla="*/ 79 h 79"/>
                <a:gd name="T6" fmla="*/ 48 w 99"/>
                <a:gd name="T7" fmla="*/ 31 h 79"/>
                <a:gd name="T8" fmla="*/ 0 w 99"/>
                <a:gd name="T9" fmla="*/ 14 h 79"/>
                <a:gd name="T10" fmla="*/ 0 w 99"/>
                <a:gd name="T11" fmla="*/ 14 h 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9"/>
                <a:gd name="T19" fmla="*/ 0 h 79"/>
                <a:gd name="T20" fmla="*/ 99 w 99"/>
                <a:gd name="T21" fmla="*/ 79 h 7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9" h="79">
                  <a:moveTo>
                    <a:pt x="0" y="14"/>
                  </a:moveTo>
                  <a:lnTo>
                    <a:pt x="64" y="0"/>
                  </a:lnTo>
                  <a:lnTo>
                    <a:pt x="99" y="79"/>
                  </a:lnTo>
                  <a:lnTo>
                    <a:pt x="48" y="3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FFF2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5" name="Freeform 142"/>
            <p:cNvSpPr>
              <a:spLocks/>
            </p:cNvSpPr>
            <p:nvPr/>
          </p:nvSpPr>
          <p:spPr bwMode="auto">
            <a:xfrm>
              <a:off x="3021" y="2919"/>
              <a:ext cx="50" cy="102"/>
            </a:xfrm>
            <a:custGeom>
              <a:avLst/>
              <a:gdLst>
                <a:gd name="T0" fmla="*/ 24 w 50"/>
                <a:gd name="T1" fmla="*/ 0 h 102"/>
                <a:gd name="T2" fmla="*/ 23 w 50"/>
                <a:gd name="T3" fmla="*/ 30 h 102"/>
                <a:gd name="T4" fmla="*/ 11 w 50"/>
                <a:gd name="T5" fmla="*/ 36 h 102"/>
                <a:gd name="T6" fmla="*/ 10 w 50"/>
                <a:gd name="T7" fmla="*/ 36 h 102"/>
                <a:gd name="T8" fmla="*/ 9 w 50"/>
                <a:gd name="T9" fmla="*/ 39 h 102"/>
                <a:gd name="T10" fmla="*/ 8 w 50"/>
                <a:gd name="T11" fmla="*/ 41 h 102"/>
                <a:gd name="T12" fmla="*/ 6 w 50"/>
                <a:gd name="T13" fmla="*/ 45 h 102"/>
                <a:gd name="T14" fmla="*/ 4 w 50"/>
                <a:gd name="T15" fmla="*/ 49 h 102"/>
                <a:gd name="T16" fmla="*/ 1 w 50"/>
                <a:gd name="T17" fmla="*/ 54 h 102"/>
                <a:gd name="T18" fmla="*/ 0 w 50"/>
                <a:gd name="T19" fmla="*/ 59 h 102"/>
                <a:gd name="T20" fmla="*/ 0 w 50"/>
                <a:gd name="T21" fmla="*/ 64 h 102"/>
                <a:gd name="T22" fmla="*/ 0 w 50"/>
                <a:gd name="T23" fmla="*/ 69 h 102"/>
                <a:gd name="T24" fmla="*/ 1 w 50"/>
                <a:gd name="T25" fmla="*/ 73 h 102"/>
                <a:gd name="T26" fmla="*/ 4 w 50"/>
                <a:gd name="T27" fmla="*/ 76 h 102"/>
                <a:gd name="T28" fmla="*/ 6 w 50"/>
                <a:gd name="T29" fmla="*/ 81 h 102"/>
                <a:gd name="T30" fmla="*/ 9 w 50"/>
                <a:gd name="T31" fmla="*/ 86 h 102"/>
                <a:gd name="T32" fmla="*/ 11 w 50"/>
                <a:gd name="T33" fmla="*/ 89 h 102"/>
                <a:gd name="T34" fmla="*/ 15 w 50"/>
                <a:gd name="T35" fmla="*/ 102 h 102"/>
                <a:gd name="T36" fmla="*/ 28 w 50"/>
                <a:gd name="T37" fmla="*/ 98 h 102"/>
                <a:gd name="T38" fmla="*/ 38 w 50"/>
                <a:gd name="T39" fmla="*/ 78 h 102"/>
                <a:gd name="T40" fmla="*/ 45 w 50"/>
                <a:gd name="T41" fmla="*/ 73 h 102"/>
                <a:gd name="T42" fmla="*/ 50 w 50"/>
                <a:gd name="T43" fmla="*/ 56 h 102"/>
                <a:gd name="T44" fmla="*/ 38 w 50"/>
                <a:gd name="T45" fmla="*/ 34 h 102"/>
                <a:gd name="T46" fmla="*/ 38 w 50"/>
                <a:gd name="T47" fmla="*/ 22 h 102"/>
                <a:gd name="T48" fmla="*/ 24 w 50"/>
                <a:gd name="T49" fmla="*/ 0 h 102"/>
                <a:gd name="T50" fmla="*/ 24 w 50"/>
                <a:gd name="T51" fmla="*/ 0 h 10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0"/>
                <a:gd name="T79" fmla="*/ 0 h 102"/>
                <a:gd name="T80" fmla="*/ 50 w 50"/>
                <a:gd name="T81" fmla="*/ 102 h 10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0" h="102">
                  <a:moveTo>
                    <a:pt x="24" y="0"/>
                  </a:moveTo>
                  <a:lnTo>
                    <a:pt x="23" y="30"/>
                  </a:lnTo>
                  <a:lnTo>
                    <a:pt x="11" y="36"/>
                  </a:lnTo>
                  <a:lnTo>
                    <a:pt x="10" y="36"/>
                  </a:lnTo>
                  <a:lnTo>
                    <a:pt x="9" y="39"/>
                  </a:lnTo>
                  <a:lnTo>
                    <a:pt x="8" y="41"/>
                  </a:lnTo>
                  <a:lnTo>
                    <a:pt x="6" y="45"/>
                  </a:lnTo>
                  <a:lnTo>
                    <a:pt x="4" y="49"/>
                  </a:lnTo>
                  <a:lnTo>
                    <a:pt x="1" y="54"/>
                  </a:lnTo>
                  <a:lnTo>
                    <a:pt x="0" y="59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1" y="73"/>
                  </a:lnTo>
                  <a:lnTo>
                    <a:pt x="4" y="76"/>
                  </a:lnTo>
                  <a:lnTo>
                    <a:pt x="6" y="81"/>
                  </a:lnTo>
                  <a:lnTo>
                    <a:pt x="9" y="86"/>
                  </a:lnTo>
                  <a:lnTo>
                    <a:pt x="11" y="89"/>
                  </a:lnTo>
                  <a:lnTo>
                    <a:pt x="15" y="102"/>
                  </a:lnTo>
                  <a:lnTo>
                    <a:pt x="28" y="98"/>
                  </a:lnTo>
                  <a:lnTo>
                    <a:pt x="38" y="78"/>
                  </a:lnTo>
                  <a:lnTo>
                    <a:pt x="45" y="73"/>
                  </a:lnTo>
                  <a:lnTo>
                    <a:pt x="50" y="56"/>
                  </a:lnTo>
                  <a:lnTo>
                    <a:pt x="38" y="34"/>
                  </a:lnTo>
                  <a:lnTo>
                    <a:pt x="38" y="2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6" name="Freeform 143"/>
            <p:cNvSpPr>
              <a:spLocks/>
            </p:cNvSpPr>
            <p:nvPr/>
          </p:nvSpPr>
          <p:spPr bwMode="auto">
            <a:xfrm>
              <a:off x="3034" y="2925"/>
              <a:ext cx="46" cy="117"/>
            </a:xfrm>
            <a:custGeom>
              <a:avLst/>
              <a:gdLst>
                <a:gd name="T0" fmla="*/ 30 w 46"/>
                <a:gd name="T1" fmla="*/ 14 h 117"/>
                <a:gd name="T2" fmla="*/ 31 w 46"/>
                <a:gd name="T3" fmla="*/ 35 h 117"/>
                <a:gd name="T4" fmla="*/ 41 w 46"/>
                <a:gd name="T5" fmla="*/ 54 h 117"/>
                <a:gd name="T6" fmla="*/ 42 w 46"/>
                <a:gd name="T7" fmla="*/ 69 h 117"/>
                <a:gd name="T8" fmla="*/ 46 w 46"/>
                <a:gd name="T9" fmla="*/ 87 h 117"/>
                <a:gd name="T10" fmla="*/ 37 w 46"/>
                <a:gd name="T11" fmla="*/ 89 h 117"/>
                <a:gd name="T12" fmla="*/ 30 w 46"/>
                <a:gd name="T13" fmla="*/ 74 h 117"/>
                <a:gd name="T14" fmla="*/ 16 w 46"/>
                <a:gd name="T15" fmla="*/ 117 h 117"/>
                <a:gd name="T16" fmla="*/ 10 w 46"/>
                <a:gd name="T17" fmla="*/ 108 h 117"/>
                <a:gd name="T18" fmla="*/ 13 w 46"/>
                <a:gd name="T19" fmla="*/ 78 h 117"/>
                <a:gd name="T20" fmla="*/ 0 w 46"/>
                <a:gd name="T21" fmla="*/ 54 h 117"/>
                <a:gd name="T22" fmla="*/ 12 w 46"/>
                <a:gd name="T23" fmla="*/ 53 h 117"/>
                <a:gd name="T24" fmla="*/ 18 w 46"/>
                <a:gd name="T25" fmla="*/ 49 h 117"/>
                <a:gd name="T26" fmla="*/ 23 w 46"/>
                <a:gd name="T27" fmla="*/ 58 h 117"/>
                <a:gd name="T28" fmla="*/ 31 w 46"/>
                <a:gd name="T29" fmla="*/ 63 h 117"/>
                <a:gd name="T30" fmla="*/ 31 w 46"/>
                <a:gd name="T31" fmla="*/ 49 h 117"/>
                <a:gd name="T32" fmla="*/ 13 w 46"/>
                <a:gd name="T33" fmla="*/ 28 h 117"/>
                <a:gd name="T34" fmla="*/ 15 w 46"/>
                <a:gd name="T35" fmla="*/ 0 h 117"/>
                <a:gd name="T36" fmla="*/ 30 w 46"/>
                <a:gd name="T37" fmla="*/ 14 h 117"/>
                <a:gd name="T38" fmla="*/ 30 w 46"/>
                <a:gd name="T39" fmla="*/ 14 h 1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46"/>
                <a:gd name="T61" fmla="*/ 0 h 117"/>
                <a:gd name="T62" fmla="*/ 46 w 46"/>
                <a:gd name="T63" fmla="*/ 117 h 1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46" h="117">
                  <a:moveTo>
                    <a:pt x="30" y="14"/>
                  </a:moveTo>
                  <a:lnTo>
                    <a:pt x="31" y="35"/>
                  </a:lnTo>
                  <a:lnTo>
                    <a:pt x="41" y="54"/>
                  </a:lnTo>
                  <a:lnTo>
                    <a:pt x="42" y="69"/>
                  </a:lnTo>
                  <a:lnTo>
                    <a:pt x="46" y="87"/>
                  </a:lnTo>
                  <a:lnTo>
                    <a:pt x="37" y="89"/>
                  </a:lnTo>
                  <a:lnTo>
                    <a:pt x="30" y="74"/>
                  </a:lnTo>
                  <a:lnTo>
                    <a:pt x="16" y="117"/>
                  </a:lnTo>
                  <a:lnTo>
                    <a:pt x="10" y="108"/>
                  </a:lnTo>
                  <a:lnTo>
                    <a:pt x="13" y="78"/>
                  </a:lnTo>
                  <a:lnTo>
                    <a:pt x="0" y="54"/>
                  </a:lnTo>
                  <a:lnTo>
                    <a:pt x="12" y="53"/>
                  </a:lnTo>
                  <a:lnTo>
                    <a:pt x="18" y="49"/>
                  </a:lnTo>
                  <a:lnTo>
                    <a:pt x="23" y="58"/>
                  </a:lnTo>
                  <a:lnTo>
                    <a:pt x="31" y="63"/>
                  </a:lnTo>
                  <a:lnTo>
                    <a:pt x="31" y="49"/>
                  </a:lnTo>
                  <a:lnTo>
                    <a:pt x="13" y="28"/>
                  </a:lnTo>
                  <a:lnTo>
                    <a:pt x="15" y="0"/>
                  </a:lnTo>
                  <a:lnTo>
                    <a:pt x="30" y="14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7" name="Freeform 144"/>
            <p:cNvSpPr>
              <a:spLocks/>
            </p:cNvSpPr>
            <p:nvPr/>
          </p:nvSpPr>
          <p:spPr bwMode="auto">
            <a:xfrm>
              <a:off x="3036" y="2924"/>
              <a:ext cx="31" cy="31"/>
            </a:xfrm>
            <a:custGeom>
              <a:avLst/>
              <a:gdLst>
                <a:gd name="T0" fmla="*/ 5 w 31"/>
                <a:gd name="T1" fmla="*/ 0 h 31"/>
                <a:gd name="T2" fmla="*/ 31 w 31"/>
                <a:gd name="T3" fmla="*/ 17 h 31"/>
                <a:gd name="T4" fmla="*/ 31 w 31"/>
                <a:gd name="T5" fmla="*/ 31 h 31"/>
                <a:gd name="T6" fmla="*/ 0 w 31"/>
                <a:gd name="T7" fmla="*/ 22 h 31"/>
                <a:gd name="T8" fmla="*/ 5 w 31"/>
                <a:gd name="T9" fmla="*/ 0 h 31"/>
                <a:gd name="T10" fmla="*/ 5 w 31"/>
                <a:gd name="T11" fmla="*/ 0 h 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"/>
                <a:gd name="T19" fmla="*/ 0 h 31"/>
                <a:gd name="T20" fmla="*/ 31 w 31"/>
                <a:gd name="T21" fmla="*/ 31 h 3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" h="31">
                  <a:moveTo>
                    <a:pt x="5" y="0"/>
                  </a:moveTo>
                  <a:lnTo>
                    <a:pt x="31" y="17"/>
                  </a:lnTo>
                  <a:lnTo>
                    <a:pt x="31" y="31"/>
                  </a:lnTo>
                  <a:lnTo>
                    <a:pt x="0" y="2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BAB8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8" name="Freeform 145"/>
            <p:cNvSpPr>
              <a:spLocks/>
            </p:cNvSpPr>
            <p:nvPr/>
          </p:nvSpPr>
          <p:spPr bwMode="auto">
            <a:xfrm>
              <a:off x="3100" y="2466"/>
              <a:ext cx="92" cy="179"/>
            </a:xfrm>
            <a:custGeom>
              <a:avLst/>
              <a:gdLst>
                <a:gd name="T0" fmla="*/ 43 w 92"/>
                <a:gd name="T1" fmla="*/ 9 h 179"/>
                <a:gd name="T2" fmla="*/ 66 w 92"/>
                <a:gd name="T3" fmla="*/ 33 h 179"/>
                <a:gd name="T4" fmla="*/ 78 w 92"/>
                <a:gd name="T5" fmla="*/ 42 h 179"/>
                <a:gd name="T6" fmla="*/ 74 w 92"/>
                <a:gd name="T7" fmla="*/ 54 h 179"/>
                <a:gd name="T8" fmla="*/ 92 w 92"/>
                <a:gd name="T9" fmla="*/ 83 h 179"/>
                <a:gd name="T10" fmla="*/ 81 w 92"/>
                <a:gd name="T11" fmla="*/ 115 h 179"/>
                <a:gd name="T12" fmla="*/ 92 w 92"/>
                <a:gd name="T13" fmla="*/ 178 h 179"/>
                <a:gd name="T14" fmla="*/ 33 w 92"/>
                <a:gd name="T15" fmla="*/ 179 h 179"/>
                <a:gd name="T16" fmla="*/ 0 w 92"/>
                <a:gd name="T17" fmla="*/ 85 h 179"/>
                <a:gd name="T18" fmla="*/ 27 w 92"/>
                <a:gd name="T19" fmla="*/ 0 h 179"/>
                <a:gd name="T20" fmla="*/ 43 w 92"/>
                <a:gd name="T21" fmla="*/ 9 h 179"/>
                <a:gd name="T22" fmla="*/ 43 w 92"/>
                <a:gd name="T23" fmla="*/ 9 h 17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2"/>
                <a:gd name="T37" fmla="*/ 0 h 179"/>
                <a:gd name="T38" fmla="*/ 92 w 92"/>
                <a:gd name="T39" fmla="*/ 179 h 17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2" h="179">
                  <a:moveTo>
                    <a:pt x="43" y="9"/>
                  </a:moveTo>
                  <a:lnTo>
                    <a:pt x="66" y="33"/>
                  </a:lnTo>
                  <a:lnTo>
                    <a:pt x="78" y="42"/>
                  </a:lnTo>
                  <a:lnTo>
                    <a:pt x="74" y="54"/>
                  </a:lnTo>
                  <a:lnTo>
                    <a:pt x="92" y="83"/>
                  </a:lnTo>
                  <a:lnTo>
                    <a:pt x="81" y="115"/>
                  </a:lnTo>
                  <a:lnTo>
                    <a:pt x="92" y="178"/>
                  </a:lnTo>
                  <a:lnTo>
                    <a:pt x="33" y="179"/>
                  </a:lnTo>
                  <a:lnTo>
                    <a:pt x="0" y="85"/>
                  </a:lnTo>
                  <a:lnTo>
                    <a:pt x="27" y="0"/>
                  </a:lnTo>
                  <a:lnTo>
                    <a:pt x="43" y="9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39" name="Freeform 146"/>
            <p:cNvSpPr>
              <a:spLocks/>
            </p:cNvSpPr>
            <p:nvPr/>
          </p:nvSpPr>
          <p:spPr bwMode="auto">
            <a:xfrm>
              <a:off x="3073" y="2446"/>
              <a:ext cx="66" cy="176"/>
            </a:xfrm>
            <a:custGeom>
              <a:avLst/>
              <a:gdLst>
                <a:gd name="T0" fmla="*/ 52 w 66"/>
                <a:gd name="T1" fmla="*/ 0 h 176"/>
                <a:gd name="T2" fmla="*/ 50 w 66"/>
                <a:gd name="T3" fmla="*/ 0 h 176"/>
                <a:gd name="T4" fmla="*/ 45 w 66"/>
                <a:gd name="T5" fmla="*/ 0 h 176"/>
                <a:gd name="T6" fmla="*/ 41 w 66"/>
                <a:gd name="T7" fmla="*/ 2 h 176"/>
                <a:gd name="T8" fmla="*/ 37 w 66"/>
                <a:gd name="T9" fmla="*/ 4 h 176"/>
                <a:gd name="T10" fmla="*/ 33 w 66"/>
                <a:gd name="T11" fmla="*/ 7 h 176"/>
                <a:gd name="T12" fmla="*/ 30 w 66"/>
                <a:gd name="T13" fmla="*/ 12 h 176"/>
                <a:gd name="T14" fmla="*/ 26 w 66"/>
                <a:gd name="T15" fmla="*/ 14 h 176"/>
                <a:gd name="T16" fmla="*/ 25 w 66"/>
                <a:gd name="T17" fmla="*/ 17 h 176"/>
                <a:gd name="T18" fmla="*/ 21 w 66"/>
                <a:gd name="T19" fmla="*/ 20 h 176"/>
                <a:gd name="T20" fmla="*/ 20 w 66"/>
                <a:gd name="T21" fmla="*/ 24 h 176"/>
                <a:gd name="T22" fmla="*/ 17 w 66"/>
                <a:gd name="T23" fmla="*/ 28 h 176"/>
                <a:gd name="T24" fmla="*/ 15 w 66"/>
                <a:gd name="T25" fmla="*/ 33 h 176"/>
                <a:gd name="T26" fmla="*/ 13 w 66"/>
                <a:gd name="T27" fmla="*/ 38 h 176"/>
                <a:gd name="T28" fmla="*/ 11 w 66"/>
                <a:gd name="T29" fmla="*/ 43 h 176"/>
                <a:gd name="T30" fmla="*/ 10 w 66"/>
                <a:gd name="T31" fmla="*/ 48 h 176"/>
                <a:gd name="T32" fmla="*/ 7 w 66"/>
                <a:gd name="T33" fmla="*/ 53 h 176"/>
                <a:gd name="T34" fmla="*/ 6 w 66"/>
                <a:gd name="T35" fmla="*/ 58 h 176"/>
                <a:gd name="T36" fmla="*/ 5 w 66"/>
                <a:gd name="T37" fmla="*/ 63 h 176"/>
                <a:gd name="T38" fmla="*/ 3 w 66"/>
                <a:gd name="T39" fmla="*/ 68 h 176"/>
                <a:gd name="T40" fmla="*/ 2 w 66"/>
                <a:gd name="T41" fmla="*/ 74 h 176"/>
                <a:gd name="T42" fmla="*/ 1 w 66"/>
                <a:gd name="T43" fmla="*/ 80 h 176"/>
                <a:gd name="T44" fmla="*/ 1 w 66"/>
                <a:gd name="T45" fmla="*/ 86 h 176"/>
                <a:gd name="T46" fmla="*/ 0 w 66"/>
                <a:gd name="T47" fmla="*/ 90 h 176"/>
                <a:gd name="T48" fmla="*/ 0 w 66"/>
                <a:gd name="T49" fmla="*/ 95 h 176"/>
                <a:gd name="T50" fmla="*/ 0 w 66"/>
                <a:gd name="T51" fmla="*/ 100 h 176"/>
                <a:gd name="T52" fmla="*/ 0 w 66"/>
                <a:gd name="T53" fmla="*/ 105 h 176"/>
                <a:gd name="T54" fmla="*/ 0 w 66"/>
                <a:gd name="T55" fmla="*/ 108 h 176"/>
                <a:gd name="T56" fmla="*/ 0 w 66"/>
                <a:gd name="T57" fmla="*/ 112 h 176"/>
                <a:gd name="T58" fmla="*/ 1 w 66"/>
                <a:gd name="T59" fmla="*/ 117 h 176"/>
                <a:gd name="T60" fmla="*/ 1 w 66"/>
                <a:gd name="T61" fmla="*/ 121 h 176"/>
                <a:gd name="T62" fmla="*/ 1 w 66"/>
                <a:gd name="T63" fmla="*/ 123 h 176"/>
                <a:gd name="T64" fmla="*/ 1 w 66"/>
                <a:gd name="T65" fmla="*/ 127 h 176"/>
                <a:gd name="T66" fmla="*/ 2 w 66"/>
                <a:gd name="T67" fmla="*/ 130 h 176"/>
                <a:gd name="T68" fmla="*/ 2 w 66"/>
                <a:gd name="T69" fmla="*/ 132 h 176"/>
                <a:gd name="T70" fmla="*/ 3 w 66"/>
                <a:gd name="T71" fmla="*/ 135 h 176"/>
                <a:gd name="T72" fmla="*/ 3 w 66"/>
                <a:gd name="T73" fmla="*/ 137 h 176"/>
                <a:gd name="T74" fmla="*/ 50 w 66"/>
                <a:gd name="T75" fmla="*/ 176 h 176"/>
                <a:gd name="T76" fmla="*/ 40 w 66"/>
                <a:gd name="T77" fmla="*/ 91 h 176"/>
                <a:gd name="T78" fmla="*/ 66 w 66"/>
                <a:gd name="T79" fmla="*/ 87 h 176"/>
                <a:gd name="T80" fmla="*/ 56 w 66"/>
                <a:gd name="T81" fmla="*/ 27 h 176"/>
                <a:gd name="T82" fmla="*/ 65 w 66"/>
                <a:gd name="T83" fmla="*/ 18 h 176"/>
                <a:gd name="T84" fmla="*/ 52 w 66"/>
                <a:gd name="T85" fmla="*/ 0 h 176"/>
                <a:gd name="T86" fmla="*/ 52 w 66"/>
                <a:gd name="T87" fmla="*/ 0 h 17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6"/>
                <a:gd name="T133" fmla="*/ 0 h 176"/>
                <a:gd name="T134" fmla="*/ 66 w 66"/>
                <a:gd name="T135" fmla="*/ 176 h 17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6" h="176">
                  <a:moveTo>
                    <a:pt x="52" y="0"/>
                  </a:moveTo>
                  <a:lnTo>
                    <a:pt x="50" y="0"/>
                  </a:lnTo>
                  <a:lnTo>
                    <a:pt x="45" y="0"/>
                  </a:lnTo>
                  <a:lnTo>
                    <a:pt x="41" y="2"/>
                  </a:lnTo>
                  <a:lnTo>
                    <a:pt x="37" y="4"/>
                  </a:lnTo>
                  <a:lnTo>
                    <a:pt x="33" y="7"/>
                  </a:lnTo>
                  <a:lnTo>
                    <a:pt x="30" y="12"/>
                  </a:lnTo>
                  <a:lnTo>
                    <a:pt x="26" y="14"/>
                  </a:lnTo>
                  <a:lnTo>
                    <a:pt x="25" y="17"/>
                  </a:lnTo>
                  <a:lnTo>
                    <a:pt x="21" y="20"/>
                  </a:lnTo>
                  <a:lnTo>
                    <a:pt x="20" y="24"/>
                  </a:lnTo>
                  <a:lnTo>
                    <a:pt x="17" y="28"/>
                  </a:lnTo>
                  <a:lnTo>
                    <a:pt x="15" y="33"/>
                  </a:lnTo>
                  <a:lnTo>
                    <a:pt x="13" y="38"/>
                  </a:lnTo>
                  <a:lnTo>
                    <a:pt x="11" y="43"/>
                  </a:lnTo>
                  <a:lnTo>
                    <a:pt x="10" y="48"/>
                  </a:lnTo>
                  <a:lnTo>
                    <a:pt x="7" y="53"/>
                  </a:lnTo>
                  <a:lnTo>
                    <a:pt x="6" y="58"/>
                  </a:lnTo>
                  <a:lnTo>
                    <a:pt x="5" y="63"/>
                  </a:lnTo>
                  <a:lnTo>
                    <a:pt x="3" y="68"/>
                  </a:lnTo>
                  <a:lnTo>
                    <a:pt x="2" y="74"/>
                  </a:lnTo>
                  <a:lnTo>
                    <a:pt x="1" y="80"/>
                  </a:lnTo>
                  <a:lnTo>
                    <a:pt x="1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08"/>
                  </a:lnTo>
                  <a:lnTo>
                    <a:pt x="0" y="112"/>
                  </a:lnTo>
                  <a:lnTo>
                    <a:pt x="1" y="117"/>
                  </a:lnTo>
                  <a:lnTo>
                    <a:pt x="1" y="121"/>
                  </a:lnTo>
                  <a:lnTo>
                    <a:pt x="1" y="123"/>
                  </a:lnTo>
                  <a:lnTo>
                    <a:pt x="1" y="127"/>
                  </a:lnTo>
                  <a:lnTo>
                    <a:pt x="2" y="130"/>
                  </a:lnTo>
                  <a:lnTo>
                    <a:pt x="2" y="132"/>
                  </a:lnTo>
                  <a:lnTo>
                    <a:pt x="3" y="135"/>
                  </a:lnTo>
                  <a:lnTo>
                    <a:pt x="3" y="137"/>
                  </a:lnTo>
                  <a:lnTo>
                    <a:pt x="50" y="176"/>
                  </a:lnTo>
                  <a:lnTo>
                    <a:pt x="40" y="91"/>
                  </a:lnTo>
                  <a:lnTo>
                    <a:pt x="66" y="87"/>
                  </a:lnTo>
                  <a:lnTo>
                    <a:pt x="56" y="27"/>
                  </a:lnTo>
                  <a:lnTo>
                    <a:pt x="65" y="18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999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0" name="Freeform 147"/>
            <p:cNvSpPr>
              <a:spLocks/>
            </p:cNvSpPr>
            <p:nvPr/>
          </p:nvSpPr>
          <p:spPr bwMode="auto">
            <a:xfrm>
              <a:off x="3196" y="2233"/>
              <a:ext cx="84" cy="164"/>
            </a:xfrm>
            <a:custGeom>
              <a:avLst/>
              <a:gdLst>
                <a:gd name="T0" fmla="*/ 46 w 84"/>
                <a:gd name="T1" fmla="*/ 162 h 164"/>
                <a:gd name="T2" fmla="*/ 39 w 84"/>
                <a:gd name="T3" fmla="*/ 117 h 164"/>
                <a:gd name="T4" fmla="*/ 17 w 84"/>
                <a:gd name="T5" fmla="*/ 97 h 164"/>
                <a:gd name="T6" fmla="*/ 0 w 84"/>
                <a:gd name="T7" fmla="*/ 61 h 164"/>
                <a:gd name="T8" fmla="*/ 6 w 84"/>
                <a:gd name="T9" fmla="*/ 58 h 164"/>
                <a:gd name="T10" fmla="*/ 34 w 84"/>
                <a:gd name="T11" fmla="*/ 76 h 164"/>
                <a:gd name="T12" fmla="*/ 42 w 84"/>
                <a:gd name="T13" fmla="*/ 42 h 164"/>
                <a:gd name="T14" fmla="*/ 40 w 84"/>
                <a:gd name="T15" fmla="*/ 1 h 164"/>
                <a:gd name="T16" fmla="*/ 49 w 84"/>
                <a:gd name="T17" fmla="*/ 0 h 164"/>
                <a:gd name="T18" fmla="*/ 60 w 84"/>
                <a:gd name="T19" fmla="*/ 44 h 164"/>
                <a:gd name="T20" fmla="*/ 76 w 84"/>
                <a:gd name="T21" fmla="*/ 2 h 164"/>
                <a:gd name="T22" fmla="*/ 84 w 84"/>
                <a:gd name="T23" fmla="*/ 20 h 164"/>
                <a:gd name="T24" fmla="*/ 70 w 84"/>
                <a:gd name="T25" fmla="*/ 102 h 164"/>
                <a:gd name="T26" fmla="*/ 63 w 84"/>
                <a:gd name="T27" fmla="*/ 164 h 164"/>
                <a:gd name="T28" fmla="*/ 46 w 84"/>
                <a:gd name="T29" fmla="*/ 162 h 164"/>
                <a:gd name="T30" fmla="*/ 46 w 84"/>
                <a:gd name="T31" fmla="*/ 162 h 1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84"/>
                <a:gd name="T49" fmla="*/ 0 h 164"/>
                <a:gd name="T50" fmla="*/ 84 w 84"/>
                <a:gd name="T51" fmla="*/ 164 h 1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84" h="164">
                  <a:moveTo>
                    <a:pt x="46" y="162"/>
                  </a:moveTo>
                  <a:lnTo>
                    <a:pt x="39" y="117"/>
                  </a:lnTo>
                  <a:lnTo>
                    <a:pt x="17" y="97"/>
                  </a:lnTo>
                  <a:lnTo>
                    <a:pt x="0" y="61"/>
                  </a:lnTo>
                  <a:lnTo>
                    <a:pt x="6" y="58"/>
                  </a:lnTo>
                  <a:lnTo>
                    <a:pt x="34" y="76"/>
                  </a:lnTo>
                  <a:lnTo>
                    <a:pt x="42" y="42"/>
                  </a:lnTo>
                  <a:lnTo>
                    <a:pt x="40" y="1"/>
                  </a:lnTo>
                  <a:lnTo>
                    <a:pt x="49" y="0"/>
                  </a:lnTo>
                  <a:lnTo>
                    <a:pt x="60" y="44"/>
                  </a:lnTo>
                  <a:lnTo>
                    <a:pt x="76" y="2"/>
                  </a:lnTo>
                  <a:lnTo>
                    <a:pt x="84" y="20"/>
                  </a:lnTo>
                  <a:lnTo>
                    <a:pt x="70" y="102"/>
                  </a:lnTo>
                  <a:lnTo>
                    <a:pt x="63" y="164"/>
                  </a:lnTo>
                  <a:lnTo>
                    <a:pt x="46" y="162"/>
                  </a:lnTo>
                  <a:close/>
                </a:path>
              </a:pathLst>
            </a:custGeom>
            <a:solidFill>
              <a:srgbClr val="C769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1" name="Freeform 148"/>
            <p:cNvSpPr>
              <a:spLocks/>
            </p:cNvSpPr>
            <p:nvPr/>
          </p:nvSpPr>
          <p:spPr bwMode="auto">
            <a:xfrm>
              <a:off x="3242" y="2250"/>
              <a:ext cx="53" cy="160"/>
            </a:xfrm>
            <a:custGeom>
              <a:avLst/>
              <a:gdLst>
                <a:gd name="T0" fmla="*/ 5 w 53"/>
                <a:gd name="T1" fmla="*/ 145 h 160"/>
                <a:gd name="T2" fmla="*/ 0 w 53"/>
                <a:gd name="T3" fmla="*/ 92 h 160"/>
                <a:gd name="T4" fmla="*/ 8 w 53"/>
                <a:gd name="T5" fmla="*/ 51 h 160"/>
                <a:gd name="T6" fmla="*/ 15 w 53"/>
                <a:gd name="T7" fmla="*/ 48 h 160"/>
                <a:gd name="T8" fmla="*/ 20 w 53"/>
                <a:gd name="T9" fmla="*/ 52 h 160"/>
                <a:gd name="T10" fmla="*/ 34 w 53"/>
                <a:gd name="T11" fmla="*/ 0 h 160"/>
                <a:gd name="T12" fmla="*/ 43 w 53"/>
                <a:gd name="T13" fmla="*/ 8 h 160"/>
                <a:gd name="T14" fmla="*/ 43 w 53"/>
                <a:gd name="T15" fmla="*/ 20 h 160"/>
                <a:gd name="T16" fmla="*/ 50 w 53"/>
                <a:gd name="T17" fmla="*/ 33 h 160"/>
                <a:gd name="T18" fmla="*/ 40 w 53"/>
                <a:gd name="T19" fmla="*/ 57 h 160"/>
                <a:gd name="T20" fmla="*/ 53 w 53"/>
                <a:gd name="T21" fmla="*/ 44 h 160"/>
                <a:gd name="T22" fmla="*/ 53 w 53"/>
                <a:gd name="T23" fmla="*/ 58 h 160"/>
                <a:gd name="T24" fmla="*/ 25 w 53"/>
                <a:gd name="T25" fmla="*/ 106 h 160"/>
                <a:gd name="T26" fmla="*/ 29 w 53"/>
                <a:gd name="T27" fmla="*/ 160 h 160"/>
                <a:gd name="T28" fmla="*/ 5 w 53"/>
                <a:gd name="T29" fmla="*/ 145 h 160"/>
                <a:gd name="T30" fmla="*/ 5 w 53"/>
                <a:gd name="T31" fmla="*/ 145 h 16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3"/>
                <a:gd name="T49" fmla="*/ 0 h 160"/>
                <a:gd name="T50" fmla="*/ 53 w 53"/>
                <a:gd name="T51" fmla="*/ 160 h 16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3" h="160">
                  <a:moveTo>
                    <a:pt x="5" y="145"/>
                  </a:moveTo>
                  <a:lnTo>
                    <a:pt x="0" y="92"/>
                  </a:lnTo>
                  <a:lnTo>
                    <a:pt x="8" y="51"/>
                  </a:lnTo>
                  <a:lnTo>
                    <a:pt x="15" y="48"/>
                  </a:lnTo>
                  <a:lnTo>
                    <a:pt x="20" y="52"/>
                  </a:lnTo>
                  <a:lnTo>
                    <a:pt x="34" y="0"/>
                  </a:lnTo>
                  <a:lnTo>
                    <a:pt x="43" y="8"/>
                  </a:lnTo>
                  <a:lnTo>
                    <a:pt x="43" y="20"/>
                  </a:lnTo>
                  <a:lnTo>
                    <a:pt x="50" y="33"/>
                  </a:lnTo>
                  <a:lnTo>
                    <a:pt x="40" y="57"/>
                  </a:lnTo>
                  <a:lnTo>
                    <a:pt x="53" y="44"/>
                  </a:lnTo>
                  <a:lnTo>
                    <a:pt x="53" y="58"/>
                  </a:lnTo>
                  <a:lnTo>
                    <a:pt x="25" y="106"/>
                  </a:lnTo>
                  <a:lnTo>
                    <a:pt x="29" y="160"/>
                  </a:lnTo>
                  <a:lnTo>
                    <a:pt x="5" y="145"/>
                  </a:lnTo>
                  <a:close/>
                </a:path>
              </a:pathLst>
            </a:custGeom>
            <a:solidFill>
              <a:srgbClr val="A84A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2" name="Freeform 149"/>
            <p:cNvSpPr>
              <a:spLocks/>
            </p:cNvSpPr>
            <p:nvPr/>
          </p:nvSpPr>
          <p:spPr bwMode="auto">
            <a:xfrm>
              <a:off x="3238" y="2382"/>
              <a:ext cx="49" cy="54"/>
            </a:xfrm>
            <a:custGeom>
              <a:avLst/>
              <a:gdLst>
                <a:gd name="T0" fmla="*/ 0 w 49"/>
                <a:gd name="T1" fmla="*/ 0 h 54"/>
                <a:gd name="T2" fmla="*/ 3 w 49"/>
                <a:gd name="T3" fmla="*/ 0 h 54"/>
                <a:gd name="T4" fmla="*/ 5 w 49"/>
                <a:gd name="T5" fmla="*/ 2 h 54"/>
                <a:gd name="T6" fmla="*/ 8 w 49"/>
                <a:gd name="T7" fmla="*/ 3 h 54"/>
                <a:gd name="T8" fmla="*/ 12 w 49"/>
                <a:gd name="T9" fmla="*/ 4 h 54"/>
                <a:gd name="T10" fmla="*/ 17 w 49"/>
                <a:gd name="T11" fmla="*/ 7 h 54"/>
                <a:gd name="T12" fmla="*/ 21 w 49"/>
                <a:gd name="T13" fmla="*/ 8 h 54"/>
                <a:gd name="T14" fmla="*/ 26 w 49"/>
                <a:gd name="T15" fmla="*/ 12 h 54"/>
                <a:gd name="T16" fmla="*/ 31 w 49"/>
                <a:gd name="T17" fmla="*/ 13 h 54"/>
                <a:gd name="T18" fmla="*/ 34 w 49"/>
                <a:gd name="T19" fmla="*/ 17 h 54"/>
                <a:gd name="T20" fmla="*/ 38 w 49"/>
                <a:gd name="T21" fmla="*/ 19 h 54"/>
                <a:gd name="T22" fmla="*/ 42 w 49"/>
                <a:gd name="T23" fmla="*/ 23 h 54"/>
                <a:gd name="T24" fmla="*/ 47 w 49"/>
                <a:gd name="T25" fmla="*/ 28 h 54"/>
                <a:gd name="T26" fmla="*/ 49 w 49"/>
                <a:gd name="T27" fmla="*/ 29 h 54"/>
                <a:gd name="T28" fmla="*/ 36 w 49"/>
                <a:gd name="T29" fmla="*/ 54 h 54"/>
                <a:gd name="T30" fmla="*/ 4 w 49"/>
                <a:gd name="T31" fmla="*/ 28 h 54"/>
                <a:gd name="T32" fmla="*/ 0 w 49"/>
                <a:gd name="T33" fmla="*/ 0 h 54"/>
                <a:gd name="T34" fmla="*/ 0 w 49"/>
                <a:gd name="T35" fmla="*/ 0 h 5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9"/>
                <a:gd name="T55" fmla="*/ 0 h 54"/>
                <a:gd name="T56" fmla="*/ 49 w 49"/>
                <a:gd name="T57" fmla="*/ 54 h 5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9" h="54">
                  <a:moveTo>
                    <a:pt x="0" y="0"/>
                  </a:moveTo>
                  <a:lnTo>
                    <a:pt x="3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2" y="4"/>
                  </a:lnTo>
                  <a:lnTo>
                    <a:pt x="17" y="7"/>
                  </a:lnTo>
                  <a:lnTo>
                    <a:pt x="21" y="8"/>
                  </a:lnTo>
                  <a:lnTo>
                    <a:pt x="26" y="12"/>
                  </a:lnTo>
                  <a:lnTo>
                    <a:pt x="31" y="13"/>
                  </a:lnTo>
                  <a:lnTo>
                    <a:pt x="34" y="17"/>
                  </a:lnTo>
                  <a:lnTo>
                    <a:pt x="38" y="19"/>
                  </a:lnTo>
                  <a:lnTo>
                    <a:pt x="42" y="23"/>
                  </a:lnTo>
                  <a:lnTo>
                    <a:pt x="47" y="28"/>
                  </a:lnTo>
                  <a:lnTo>
                    <a:pt x="49" y="29"/>
                  </a:lnTo>
                  <a:lnTo>
                    <a:pt x="36" y="54"/>
                  </a:lnTo>
                  <a:lnTo>
                    <a:pt x="4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B87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3" name="Freeform 150"/>
            <p:cNvSpPr>
              <a:spLocks/>
            </p:cNvSpPr>
            <p:nvPr/>
          </p:nvSpPr>
          <p:spPr bwMode="auto">
            <a:xfrm>
              <a:off x="3036" y="2396"/>
              <a:ext cx="481" cy="881"/>
            </a:xfrm>
            <a:custGeom>
              <a:avLst/>
              <a:gdLst>
                <a:gd name="T0" fmla="*/ 202 w 481"/>
                <a:gd name="T1" fmla="*/ 1 h 881"/>
                <a:gd name="T2" fmla="*/ 200 w 481"/>
                <a:gd name="T3" fmla="*/ 13 h 881"/>
                <a:gd name="T4" fmla="*/ 197 w 481"/>
                <a:gd name="T5" fmla="*/ 25 h 881"/>
                <a:gd name="T6" fmla="*/ 196 w 481"/>
                <a:gd name="T7" fmla="*/ 37 h 881"/>
                <a:gd name="T8" fmla="*/ 194 w 481"/>
                <a:gd name="T9" fmla="*/ 48 h 881"/>
                <a:gd name="T10" fmla="*/ 190 w 481"/>
                <a:gd name="T11" fmla="*/ 60 h 881"/>
                <a:gd name="T12" fmla="*/ 187 w 481"/>
                <a:gd name="T13" fmla="*/ 74 h 881"/>
                <a:gd name="T14" fmla="*/ 184 w 481"/>
                <a:gd name="T15" fmla="*/ 91 h 881"/>
                <a:gd name="T16" fmla="*/ 179 w 481"/>
                <a:gd name="T17" fmla="*/ 107 h 881"/>
                <a:gd name="T18" fmla="*/ 175 w 481"/>
                <a:gd name="T19" fmla="*/ 124 h 881"/>
                <a:gd name="T20" fmla="*/ 170 w 481"/>
                <a:gd name="T21" fmla="*/ 141 h 881"/>
                <a:gd name="T22" fmla="*/ 166 w 481"/>
                <a:gd name="T23" fmla="*/ 160 h 881"/>
                <a:gd name="T24" fmla="*/ 161 w 481"/>
                <a:gd name="T25" fmla="*/ 175 h 881"/>
                <a:gd name="T26" fmla="*/ 156 w 481"/>
                <a:gd name="T27" fmla="*/ 191 h 881"/>
                <a:gd name="T28" fmla="*/ 152 w 481"/>
                <a:gd name="T29" fmla="*/ 204 h 881"/>
                <a:gd name="T30" fmla="*/ 150 w 481"/>
                <a:gd name="T31" fmla="*/ 215 h 881"/>
                <a:gd name="T32" fmla="*/ 146 w 481"/>
                <a:gd name="T33" fmla="*/ 228 h 881"/>
                <a:gd name="T34" fmla="*/ 86 w 481"/>
                <a:gd name="T35" fmla="*/ 261 h 881"/>
                <a:gd name="T36" fmla="*/ 44 w 481"/>
                <a:gd name="T37" fmla="*/ 303 h 881"/>
                <a:gd name="T38" fmla="*/ 39 w 481"/>
                <a:gd name="T39" fmla="*/ 314 h 881"/>
                <a:gd name="T40" fmla="*/ 35 w 481"/>
                <a:gd name="T41" fmla="*/ 326 h 881"/>
                <a:gd name="T42" fmla="*/ 30 w 481"/>
                <a:gd name="T43" fmla="*/ 337 h 881"/>
                <a:gd name="T44" fmla="*/ 26 w 481"/>
                <a:gd name="T45" fmla="*/ 348 h 881"/>
                <a:gd name="T46" fmla="*/ 23 w 481"/>
                <a:gd name="T47" fmla="*/ 361 h 881"/>
                <a:gd name="T48" fmla="*/ 19 w 481"/>
                <a:gd name="T49" fmla="*/ 375 h 881"/>
                <a:gd name="T50" fmla="*/ 15 w 481"/>
                <a:gd name="T51" fmla="*/ 391 h 881"/>
                <a:gd name="T52" fmla="*/ 13 w 481"/>
                <a:gd name="T53" fmla="*/ 407 h 881"/>
                <a:gd name="T54" fmla="*/ 9 w 481"/>
                <a:gd name="T55" fmla="*/ 421 h 881"/>
                <a:gd name="T56" fmla="*/ 6 w 481"/>
                <a:gd name="T57" fmla="*/ 437 h 881"/>
                <a:gd name="T58" fmla="*/ 4 w 481"/>
                <a:gd name="T59" fmla="*/ 452 h 881"/>
                <a:gd name="T60" fmla="*/ 3 w 481"/>
                <a:gd name="T61" fmla="*/ 467 h 881"/>
                <a:gd name="T62" fmla="*/ 1 w 481"/>
                <a:gd name="T63" fmla="*/ 480 h 881"/>
                <a:gd name="T64" fmla="*/ 0 w 481"/>
                <a:gd name="T65" fmla="*/ 493 h 881"/>
                <a:gd name="T66" fmla="*/ 0 w 481"/>
                <a:gd name="T67" fmla="*/ 506 h 881"/>
                <a:gd name="T68" fmla="*/ 0 w 481"/>
                <a:gd name="T69" fmla="*/ 520 h 881"/>
                <a:gd name="T70" fmla="*/ 24 w 481"/>
                <a:gd name="T71" fmla="*/ 542 h 881"/>
                <a:gd name="T72" fmla="*/ 103 w 481"/>
                <a:gd name="T73" fmla="*/ 516 h 881"/>
                <a:gd name="T74" fmla="*/ 123 w 481"/>
                <a:gd name="T75" fmla="*/ 574 h 881"/>
                <a:gd name="T76" fmla="*/ 123 w 481"/>
                <a:gd name="T77" fmla="*/ 587 h 881"/>
                <a:gd name="T78" fmla="*/ 123 w 481"/>
                <a:gd name="T79" fmla="*/ 598 h 881"/>
                <a:gd name="T80" fmla="*/ 123 w 481"/>
                <a:gd name="T81" fmla="*/ 611 h 881"/>
                <a:gd name="T82" fmla="*/ 123 w 481"/>
                <a:gd name="T83" fmla="*/ 625 h 881"/>
                <a:gd name="T84" fmla="*/ 122 w 481"/>
                <a:gd name="T85" fmla="*/ 640 h 881"/>
                <a:gd name="T86" fmla="*/ 121 w 481"/>
                <a:gd name="T87" fmla="*/ 656 h 881"/>
                <a:gd name="T88" fmla="*/ 118 w 481"/>
                <a:gd name="T89" fmla="*/ 674 h 881"/>
                <a:gd name="T90" fmla="*/ 116 w 481"/>
                <a:gd name="T91" fmla="*/ 692 h 881"/>
                <a:gd name="T92" fmla="*/ 111 w 481"/>
                <a:gd name="T93" fmla="*/ 709 h 881"/>
                <a:gd name="T94" fmla="*/ 107 w 481"/>
                <a:gd name="T95" fmla="*/ 728 h 881"/>
                <a:gd name="T96" fmla="*/ 102 w 481"/>
                <a:gd name="T97" fmla="*/ 745 h 881"/>
                <a:gd name="T98" fmla="*/ 98 w 481"/>
                <a:gd name="T99" fmla="*/ 764 h 881"/>
                <a:gd name="T100" fmla="*/ 93 w 481"/>
                <a:gd name="T101" fmla="*/ 779 h 881"/>
                <a:gd name="T102" fmla="*/ 88 w 481"/>
                <a:gd name="T103" fmla="*/ 794 h 881"/>
                <a:gd name="T104" fmla="*/ 83 w 481"/>
                <a:gd name="T105" fmla="*/ 807 h 881"/>
                <a:gd name="T106" fmla="*/ 81 w 481"/>
                <a:gd name="T107" fmla="*/ 818 h 881"/>
                <a:gd name="T108" fmla="*/ 77 w 481"/>
                <a:gd name="T109" fmla="*/ 831 h 881"/>
                <a:gd name="T110" fmla="*/ 209 w 481"/>
                <a:gd name="T111" fmla="*/ 618 h 881"/>
                <a:gd name="T112" fmla="*/ 358 w 481"/>
                <a:gd name="T113" fmla="*/ 728 h 881"/>
                <a:gd name="T114" fmla="*/ 444 w 481"/>
                <a:gd name="T115" fmla="*/ 721 h 881"/>
                <a:gd name="T116" fmla="*/ 246 w 481"/>
                <a:gd name="T117" fmla="*/ 45 h 88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81"/>
                <a:gd name="T178" fmla="*/ 0 h 881"/>
                <a:gd name="T179" fmla="*/ 481 w 481"/>
                <a:gd name="T180" fmla="*/ 881 h 88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81" h="881">
                  <a:moveTo>
                    <a:pt x="246" y="45"/>
                  </a:moveTo>
                  <a:lnTo>
                    <a:pt x="202" y="0"/>
                  </a:lnTo>
                  <a:lnTo>
                    <a:pt x="202" y="1"/>
                  </a:lnTo>
                  <a:lnTo>
                    <a:pt x="201" y="5"/>
                  </a:lnTo>
                  <a:lnTo>
                    <a:pt x="200" y="9"/>
                  </a:lnTo>
                  <a:lnTo>
                    <a:pt x="200" y="13"/>
                  </a:lnTo>
                  <a:lnTo>
                    <a:pt x="199" y="18"/>
                  </a:lnTo>
                  <a:lnTo>
                    <a:pt x="199" y="24"/>
                  </a:lnTo>
                  <a:lnTo>
                    <a:pt x="197" y="25"/>
                  </a:lnTo>
                  <a:lnTo>
                    <a:pt x="197" y="29"/>
                  </a:lnTo>
                  <a:lnTo>
                    <a:pt x="196" y="33"/>
                  </a:lnTo>
                  <a:lnTo>
                    <a:pt x="196" y="37"/>
                  </a:lnTo>
                  <a:lnTo>
                    <a:pt x="195" y="39"/>
                  </a:lnTo>
                  <a:lnTo>
                    <a:pt x="194" y="43"/>
                  </a:lnTo>
                  <a:lnTo>
                    <a:pt x="194" y="48"/>
                  </a:lnTo>
                  <a:lnTo>
                    <a:pt x="192" y="52"/>
                  </a:lnTo>
                  <a:lnTo>
                    <a:pt x="191" y="55"/>
                  </a:lnTo>
                  <a:lnTo>
                    <a:pt x="190" y="60"/>
                  </a:lnTo>
                  <a:lnTo>
                    <a:pt x="189" y="64"/>
                  </a:lnTo>
                  <a:lnTo>
                    <a:pt x="189" y="70"/>
                  </a:lnTo>
                  <a:lnTo>
                    <a:pt x="187" y="74"/>
                  </a:lnTo>
                  <a:lnTo>
                    <a:pt x="186" y="81"/>
                  </a:lnTo>
                  <a:lnTo>
                    <a:pt x="185" y="86"/>
                  </a:lnTo>
                  <a:lnTo>
                    <a:pt x="184" y="91"/>
                  </a:lnTo>
                  <a:lnTo>
                    <a:pt x="182" y="96"/>
                  </a:lnTo>
                  <a:lnTo>
                    <a:pt x="181" y="102"/>
                  </a:lnTo>
                  <a:lnTo>
                    <a:pt x="179" y="107"/>
                  </a:lnTo>
                  <a:lnTo>
                    <a:pt x="177" y="113"/>
                  </a:lnTo>
                  <a:lnTo>
                    <a:pt x="176" y="118"/>
                  </a:lnTo>
                  <a:lnTo>
                    <a:pt x="175" y="124"/>
                  </a:lnTo>
                  <a:lnTo>
                    <a:pt x="174" y="130"/>
                  </a:lnTo>
                  <a:lnTo>
                    <a:pt x="172" y="136"/>
                  </a:lnTo>
                  <a:lnTo>
                    <a:pt x="170" y="141"/>
                  </a:lnTo>
                  <a:lnTo>
                    <a:pt x="168" y="147"/>
                  </a:lnTo>
                  <a:lnTo>
                    <a:pt x="166" y="153"/>
                  </a:lnTo>
                  <a:lnTo>
                    <a:pt x="166" y="160"/>
                  </a:lnTo>
                  <a:lnTo>
                    <a:pt x="163" y="165"/>
                  </a:lnTo>
                  <a:lnTo>
                    <a:pt x="162" y="170"/>
                  </a:lnTo>
                  <a:lnTo>
                    <a:pt x="161" y="175"/>
                  </a:lnTo>
                  <a:lnTo>
                    <a:pt x="160" y="181"/>
                  </a:lnTo>
                  <a:lnTo>
                    <a:pt x="158" y="186"/>
                  </a:lnTo>
                  <a:lnTo>
                    <a:pt x="156" y="191"/>
                  </a:lnTo>
                  <a:lnTo>
                    <a:pt x="155" y="195"/>
                  </a:lnTo>
                  <a:lnTo>
                    <a:pt x="155" y="200"/>
                  </a:lnTo>
                  <a:lnTo>
                    <a:pt x="152" y="204"/>
                  </a:lnTo>
                  <a:lnTo>
                    <a:pt x="152" y="207"/>
                  </a:lnTo>
                  <a:lnTo>
                    <a:pt x="151" y="211"/>
                  </a:lnTo>
                  <a:lnTo>
                    <a:pt x="150" y="215"/>
                  </a:lnTo>
                  <a:lnTo>
                    <a:pt x="148" y="220"/>
                  </a:lnTo>
                  <a:lnTo>
                    <a:pt x="147" y="225"/>
                  </a:lnTo>
                  <a:lnTo>
                    <a:pt x="146" y="228"/>
                  </a:lnTo>
                  <a:lnTo>
                    <a:pt x="146" y="229"/>
                  </a:lnTo>
                  <a:lnTo>
                    <a:pt x="92" y="238"/>
                  </a:lnTo>
                  <a:lnTo>
                    <a:pt x="86" y="261"/>
                  </a:lnTo>
                  <a:lnTo>
                    <a:pt x="44" y="302"/>
                  </a:lnTo>
                  <a:lnTo>
                    <a:pt x="44" y="303"/>
                  </a:lnTo>
                  <a:lnTo>
                    <a:pt x="43" y="305"/>
                  </a:lnTo>
                  <a:lnTo>
                    <a:pt x="42" y="309"/>
                  </a:lnTo>
                  <a:lnTo>
                    <a:pt x="39" y="314"/>
                  </a:lnTo>
                  <a:lnTo>
                    <a:pt x="37" y="319"/>
                  </a:lnTo>
                  <a:lnTo>
                    <a:pt x="35" y="322"/>
                  </a:lnTo>
                  <a:lnTo>
                    <a:pt x="35" y="326"/>
                  </a:lnTo>
                  <a:lnTo>
                    <a:pt x="33" y="329"/>
                  </a:lnTo>
                  <a:lnTo>
                    <a:pt x="33" y="333"/>
                  </a:lnTo>
                  <a:lnTo>
                    <a:pt x="30" y="337"/>
                  </a:lnTo>
                  <a:lnTo>
                    <a:pt x="29" y="341"/>
                  </a:lnTo>
                  <a:lnTo>
                    <a:pt x="28" y="343"/>
                  </a:lnTo>
                  <a:lnTo>
                    <a:pt x="26" y="348"/>
                  </a:lnTo>
                  <a:lnTo>
                    <a:pt x="25" y="352"/>
                  </a:lnTo>
                  <a:lnTo>
                    <a:pt x="24" y="357"/>
                  </a:lnTo>
                  <a:lnTo>
                    <a:pt x="23" y="361"/>
                  </a:lnTo>
                  <a:lnTo>
                    <a:pt x="21" y="366"/>
                  </a:lnTo>
                  <a:lnTo>
                    <a:pt x="20" y="371"/>
                  </a:lnTo>
                  <a:lnTo>
                    <a:pt x="19" y="375"/>
                  </a:lnTo>
                  <a:lnTo>
                    <a:pt x="18" y="380"/>
                  </a:lnTo>
                  <a:lnTo>
                    <a:pt x="16" y="385"/>
                  </a:lnTo>
                  <a:lnTo>
                    <a:pt x="15" y="391"/>
                  </a:lnTo>
                  <a:lnTo>
                    <a:pt x="14" y="396"/>
                  </a:lnTo>
                  <a:lnTo>
                    <a:pt x="13" y="401"/>
                  </a:lnTo>
                  <a:lnTo>
                    <a:pt x="13" y="407"/>
                  </a:lnTo>
                  <a:lnTo>
                    <a:pt x="11" y="411"/>
                  </a:lnTo>
                  <a:lnTo>
                    <a:pt x="10" y="417"/>
                  </a:lnTo>
                  <a:lnTo>
                    <a:pt x="9" y="421"/>
                  </a:lnTo>
                  <a:lnTo>
                    <a:pt x="9" y="427"/>
                  </a:lnTo>
                  <a:lnTo>
                    <a:pt x="8" y="431"/>
                  </a:lnTo>
                  <a:lnTo>
                    <a:pt x="6" y="437"/>
                  </a:lnTo>
                  <a:lnTo>
                    <a:pt x="5" y="442"/>
                  </a:lnTo>
                  <a:lnTo>
                    <a:pt x="5" y="447"/>
                  </a:lnTo>
                  <a:lnTo>
                    <a:pt x="4" y="452"/>
                  </a:lnTo>
                  <a:lnTo>
                    <a:pt x="3" y="457"/>
                  </a:lnTo>
                  <a:lnTo>
                    <a:pt x="3" y="462"/>
                  </a:lnTo>
                  <a:lnTo>
                    <a:pt x="3" y="467"/>
                  </a:lnTo>
                  <a:lnTo>
                    <a:pt x="3" y="471"/>
                  </a:lnTo>
                  <a:lnTo>
                    <a:pt x="1" y="476"/>
                  </a:lnTo>
                  <a:lnTo>
                    <a:pt x="1" y="480"/>
                  </a:lnTo>
                  <a:lnTo>
                    <a:pt x="1" y="485"/>
                  </a:lnTo>
                  <a:lnTo>
                    <a:pt x="0" y="489"/>
                  </a:lnTo>
                  <a:lnTo>
                    <a:pt x="0" y="493"/>
                  </a:lnTo>
                  <a:lnTo>
                    <a:pt x="0" y="496"/>
                  </a:lnTo>
                  <a:lnTo>
                    <a:pt x="0" y="500"/>
                  </a:lnTo>
                  <a:lnTo>
                    <a:pt x="0" y="506"/>
                  </a:lnTo>
                  <a:lnTo>
                    <a:pt x="0" y="513"/>
                  </a:lnTo>
                  <a:lnTo>
                    <a:pt x="0" y="516"/>
                  </a:lnTo>
                  <a:lnTo>
                    <a:pt x="0" y="520"/>
                  </a:lnTo>
                  <a:lnTo>
                    <a:pt x="0" y="522"/>
                  </a:lnTo>
                  <a:lnTo>
                    <a:pt x="0" y="523"/>
                  </a:lnTo>
                  <a:lnTo>
                    <a:pt x="24" y="542"/>
                  </a:lnTo>
                  <a:lnTo>
                    <a:pt x="72" y="397"/>
                  </a:lnTo>
                  <a:lnTo>
                    <a:pt x="113" y="467"/>
                  </a:lnTo>
                  <a:lnTo>
                    <a:pt x="103" y="516"/>
                  </a:lnTo>
                  <a:lnTo>
                    <a:pt x="87" y="582"/>
                  </a:lnTo>
                  <a:lnTo>
                    <a:pt x="123" y="573"/>
                  </a:lnTo>
                  <a:lnTo>
                    <a:pt x="123" y="574"/>
                  </a:lnTo>
                  <a:lnTo>
                    <a:pt x="123" y="577"/>
                  </a:lnTo>
                  <a:lnTo>
                    <a:pt x="123" y="582"/>
                  </a:lnTo>
                  <a:lnTo>
                    <a:pt x="123" y="587"/>
                  </a:lnTo>
                  <a:lnTo>
                    <a:pt x="123" y="592"/>
                  </a:lnTo>
                  <a:lnTo>
                    <a:pt x="123" y="596"/>
                  </a:lnTo>
                  <a:lnTo>
                    <a:pt x="123" y="598"/>
                  </a:lnTo>
                  <a:lnTo>
                    <a:pt x="123" y="603"/>
                  </a:lnTo>
                  <a:lnTo>
                    <a:pt x="123" y="607"/>
                  </a:lnTo>
                  <a:lnTo>
                    <a:pt x="123" y="611"/>
                  </a:lnTo>
                  <a:lnTo>
                    <a:pt x="123" y="616"/>
                  </a:lnTo>
                  <a:lnTo>
                    <a:pt x="123" y="620"/>
                  </a:lnTo>
                  <a:lnTo>
                    <a:pt x="123" y="625"/>
                  </a:lnTo>
                  <a:lnTo>
                    <a:pt x="122" y="630"/>
                  </a:lnTo>
                  <a:lnTo>
                    <a:pt x="122" y="635"/>
                  </a:lnTo>
                  <a:lnTo>
                    <a:pt x="122" y="640"/>
                  </a:lnTo>
                  <a:lnTo>
                    <a:pt x="122" y="645"/>
                  </a:lnTo>
                  <a:lnTo>
                    <a:pt x="121" y="651"/>
                  </a:lnTo>
                  <a:lnTo>
                    <a:pt x="121" y="656"/>
                  </a:lnTo>
                  <a:lnTo>
                    <a:pt x="119" y="661"/>
                  </a:lnTo>
                  <a:lnTo>
                    <a:pt x="119" y="667"/>
                  </a:lnTo>
                  <a:lnTo>
                    <a:pt x="118" y="674"/>
                  </a:lnTo>
                  <a:lnTo>
                    <a:pt x="117" y="680"/>
                  </a:lnTo>
                  <a:lnTo>
                    <a:pt x="116" y="686"/>
                  </a:lnTo>
                  <a:lnTo>
                    <a:pt x="116" y="692"/>
                  </a:lnTo>
                  <a:lnTo>
                    <a:pt x="113" y="697"/>
                  </a:lnTo>
                  <a:lnTo>
                    <a:pt x="112" y="704"/>
                  </a:lnTo>
                  <a:lnTo>
                    <a:pt x="111" y="709"/>
                  </a:lnTo>
                  <a:lnTo>
                    <a:pt x="111" y="716"/>
                  </a:lnTo>
                  <a:lnTo>
                    <a:pt x="108" y="721"/>
                  </a:lnTo>
                  <a:lnTo>
                    <a:pt x="107" y="728"/>
                  </a:lnTo>
                  <a:lnTo>
                    <a:pt x="106" y="734"/>
                  </a:lnTo>
                  <a:lnTo>
                    <a:pt x="104" y="740"/>
                  </a:lnTo>
                  <a:lnTo>
                    <a:pt x="102" y="745"/>
                  </a:lnTo>
                  <a:lnTo>
                    <a:pt x="101" y="751"/>
                  </a:lnTo>
                  <a:lnTo>
                    <a:pt x="99" y="758"/>
                  </a:lnTo>
                  <a:lnTo>
                    <a:pt x="98" y="764"/>
                  </a:lnTo>
                  <a:lnTo>
                    <a:pt x="96" y="769"/>
                  </a:lnTo>
                  <a:lnTo>
                    <a:pt x="94" y="774"/>
                  </a:lnTo>
                  <a:lnTo>
                    <a:pt x="93" y="779"/>
                  </a:lnTo>
                  <a:lnTo>
                    <a:pt x="92" y="785"/>
                  </a:lnTo>
                  <a:lnTo>
                    <a:pt x="89" y="789"/>
                  </a:lnTo>
                  <a:lnTo>
                    <a:pt x="88" y="794"/>
                  </a:lnTo>
                  <a:lnTo>
                    <a:pt x="87" y="799"/>
                  </a:lnTo>
                  <a:lnTo>
                    <a:pt x="86" y="803"/>
                  </a:lnTo>
                  <a:lnTo>
                    <a:pt x="83" y="807"/>
                  </a:lnTo>
                  <a:lnTo>
                    <a:pt x="83" y="810"/>
                  </a:lnTo>
                  <a:lnTo>
                    <a:pt x="82" y="814"/>
                  </a:lnTo>
                  <a:lnTo>
                    <a:pt x="81" y="818"/>
                  </a:lnTo>
                  <a:lnTo>
                    <a:pt x="78" y="823"/>
                  </a:lnTo>
                  <a:lnTo>
                    <a:pt x="78" y="828"/>
                  </a:lnTo>
                  <a:lnTo>
                    <a:pt x="77" y="831"/>
                  </a:lnTo>
                  <a:lnTo>
                    <a:pt x="77" y="832"/>
                  </a:lnTo>
                  <a:lnTo>
                    <a:pt x="137" y="881"/>
                  </a:lnTo>
                  <a:lnTo>
                    <a:pt x="209" y="618"/>
                  </a:lnTo>
                  <a:lnTo>
                    <a:pt x="253" y="596"/>
                  </a:lnTo>
                  <a:lnTo>
                    <a:pt x="302" y="631"/>
                  </a:lnTo>
                  <a:lnTo>
                    <a:pt x="358" y="728"/>
                  </a:lnTo>
                  <a:lnTo>
                    <a:pt x="387" y="821"/>
                  </a:lnTo>
                  <a:lnTo>
                    <a:pt x="481" y="817"/>
                  </a:lnTo>
                  <a:lnTo>
                    <a:pt x="444" y="721"/>
                  </a:lnTo>
                  <a:lnTo>
                    <a:pt x="265" y="494"/>
                  </a:lnTo>
                  <a:lnTo>
                    <a:pt x="210" y="259"/>
                  </a:lnTo>
                  <a:lnTo>
                    <a:pt x="246" y="45"/>
                  </a:lnTo>
                  <a:close/>
                </a:path>
              </a:pathLst>
            </a:custGeom>
            <a:solidFill>
              <a:srgbClr val="8A96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4" name="Freeform 151"/>
            <p:cNvSpPr>
              <a:spLocks/>
            </p:cNvSpPr>
            <p:nvPr/>
          </p:nvSpPr>
          <p:spPr bwMode="auto">
            <a:xfrm>
              <a:off x="3127" y="2428"/>
              <a:ext cx="184" cy="559"/>
            </a:xfrm>
            <a:custGeom>
              <a:avLst/>
              <a:gdLst>
                <a:gd name="T0" fmla="*/ 130 w 184"/>
                <a:gd name="T1" fmla="*/ 13 h 559"/>
                <a:gd name="T2" fmla="*/ 119 w 184"/>
                <a:gd name="T3" fmla="*/ 38 h 559"/>
                <a:gd name="T4" fmla="*/ 111 w 184"/>
                <a:gd name="T5" fmla="*/ 64 h 559"/>
                <a:gd name="T6" fmla="*/ 110 w 184"/>
                <a:gd name="T7" fmla="*/ 89 h 559"/>
                <a:gd name="T8" fmla="*/ 118 w 184"/>
                <a:gd name="T9" fmla="*/ 115 h 559"/>
                <a:gd name="T10" fmla="*/ 125 w 184"/>
                <a:gd name="T11" fmla="*/ 131 h 559"/>
                <a:gd name="T12" fmla="*/ 105 w 184"/>
                <a:gd name="T13" fmla="*/ 129 h 559"/>
                <a:gd name="T14" fmla="*/ 105 w 184"/>
                <a:gd name="T15" fmla="*/ 144 h 559"/>
                <a:gd name="T16" fmla="*/ 105 w 184"/>
                <a:gd name="T17" fmla="*/ 168 h 559"/>
                <a:gd name="T18" fmla="*/ 104 w 184"/>
                <a:gd name="T19" fmla="*/ 198 h 559"/>
                <a:gd name="T20" fmla="*/ 104 w 184"/>
                <a:gd name="T21" fmla="*/ 226 h 559"/>
                <a:gd name="T22" fmla="*/ 104 w 184"/>
                <a:gd name="T23" fmla="*/ 246 h 559"/>
                <a:gd name="T24" fmla="*/ 83 w 184"/>
                <a:gd name="T25" fmla="*/ 224 h 559"/>
                <a:gd name="T26" fmla="*/ 81 w 184"/>
                <a:gd name="T27" fmla="*/ 245 h 559"/>
                <a:gd name="T28" fmla="*/ 83 w 184"/>
                <a:gd name="T29" fmla="*/ 263 h 559"/>
                <a:gd name="T30" fmla="*/ 104 w 184"/>
                <a:gd name="T31" fmla="*/ 277 h 559"/>
                <a:gd name="T32" fmla="*/ 110 w 184"/>
                <a:gd name="T33" fmla="*/ 286 h 559"/>
                <a:gd name="T34" fmla="*/ 111 w 184"/>
                <a:gd name="T35" fmla="*/ 310 h 559"/>
                <a:gd name="T36" fmla="*/ 109 w 184"/>
                <a:gd name="T37" fmla="*/ 327 h 559"/>
                <a:gd name="T38" fmla="*/ 108 w 184"/>
                <a:gd name="T39" fmla="*/ 346 h 559"/>
                <a:gd name="T40" fmla="*/ 105 w 184"/>
                <a:gd name="T41" fmla="*/ 364 h 559"/>
                <a:gd name="T42" fmla="*/ 103 w 184"/>
                <a:gd name="T43" fmla="*/ 385 h 559"/>
                <a:gd name="T44" fmla="*/ 130 w 184"/>
                <a:gd name="T45" fmla="*/ 361 h 559"/>
                <a:gd name="T46" fmla="*/ 143 w 184"/>
                <a:gd name="T47" fmla="*/ 380 h 559"/>
                <a:gd name="T48" fmla="*/ 147 w 184"/>
                <a:gd name="T49" fmla="*/ 402 h 559"/>
                <a:gd name="T50" fmla="*/ 145 w 184"/>
                <a:gd name="T51" fmla="*/ 418 h 559"/>
                <a:gd name="T52" fmla="*/ 142 w 184"/>
                <a:gd name="T53" fmla="*/ 437 h 559"/>
                <a:gd name="T54" fmla="*/ 137 w 184"/>
                <a:gd name="T55" fmla="*/ 456 h 559"/>
                <a:gd name="T56" fmla="*/ 128 w 184"/>
                <a:gd name="T57" fmla="*/ 479 h 559"/>
                <a:gd name="T58" fmla="*/ 119 w 184"/>
                <a:gd name="T59" fmla="*/ 500 h 559"/>
                <a:gd name="T60" fmla="*/ 74 w 184"/>
                <a:gd name="T61" fmla="*/ 458 h 559"/>
                <a:gd name="T62" fmla="*/ 64 w 184"/>
                <a:gd name="T63" fmla="*/ 474 h 559"/>
                <a:gd name="T64" fmla="*/ 50 w 184"/>
                <a:gd name="T65" fmla="*/ 497 h 559"/>
                <a:gd name="T66" fmla="*/ 31 w 184"/>
                <a:gd name="T67" fmla="*/ 520 h 559"/>
                <a:gd name="T68" fmla="*/ 15 w 184"/>
                <a:gd name="T69" fmla="*/ 539 h 559"/>
                <a:gd name="T70" fmla="*/ 0 w 184"/>
                <a:gd name="T71" fmla="*/ 550 h 559"/>
                <a:gd name="T72" fmla="*/ 163 w 184"/>
                <a:gd name="T73" fmla="*/ 522 h 559"/>
                <a:gd name="T74" fmla="*/ 168 w 184"/>
                <a:gd name="T75" fmla="*/ 507 h 559"/>
                <a:gd name="T76" fmla="*/ 173 w 184"/>
                <a:gd name="T77" fmla="*/ 490 h 559"/>
                <a:gd name="T78" fmla="*/ 178 w 184"/>
                <a:gd name="T79" fmla="*/ 469 h 559"/>
                <a:gd name="T80" fmla="*/ 182 w 184"/>
                <a:gd name="T81" fmla="*/ 448 h 559"/>
                <a:gd name="T82" fmla="*/ 184 w 184"/>
                <a:gd name="T83" fmla="*/ 425 h 559"/>
                <a:gd name="T84" fmla="*/ 184 w 184"/>
                <a:gd name="T85" fmla="*/ 403 h 559"/>
                <a:gd name="T86" fmla="*/ 183 w 184"/>
                <a:gd name="T87" fmla="*/ 381 h 559"/>
                <a:gd name="T88" fmla="*/ 179 w 184"/>
                <a:gd name="T89" fmla="*/ 361 h 559"/>
                <a:gd name="T90" fmla="*/ 174 w 184"/>
                <a:gd name="T91" fmla="*/ 343 h 559"/>
                <a:gd name="T92" fmla="*/ 169 w 184"/>
                <a:gd name="T93" fmla="*/ 325 h 559"/>
                <a:gd name="T94" fmla="*/ 160 w 184"/>
                <a:gd name="T95" fmla="*/ 305 h 559"/>
                <a:gd name="T96" fmla="*/ 153 w 184"/>
                <a:gd name="T97" fmla="*/ 286 h 559"/>
                <a:gd name="T98" fmla="*/ 142 w 184"/>
                <a:gd name="T99" fmla="*/ 260 h 559"/>
                <a:gd name="T100" fmla="*/ 133 w 184"/>
                <a:gd name="T101" fmla="*/ 243 h 559"/>
                <a:gd name="T102" fmla="*/ 130 w 184"/>
                <a:gd name="T103" fmla="*/ 234 h 559"/>
                <a:gd name="T104" fmla="*/ 138 w 184"/>
                <a:gd name="T105" fmla="*/ 209 h 559"/>
                <a:gd name="T106" fmla="*/ 142 w 184"/>
                <a:gd name="T107" fmla="*/ 189 h 559"/>
                <a:gd name="T108" fmla="*/ 145 w 184"/>
                <a:gd name="T109" fmla="*/ 168 h 559"/>
                <a:gd name="T110" fmla="*/ 149 w 184"/>
                <a:gd name="T111" fmla="*/ 143 h 559"/>
                <a:gd name="T112" fmla="*/ 153 w 184"/>
                <a:gd name="T113" fmla="*/ 116 h 559"/>
                <a:gd name="T114" fmla="*/ 154 w 184"/>
                <a:gd name="T115" fmla="*/ 89 h 559"/>
                <a:gd name="T116" fmla="*/ 155 w 184"/>
                <a:gd name="T117" fmla="*/ 64 h 559"/>
                <a:gd name="T118" fmla="*/ 157 w 184"/>
                <a:gd name="T119" fmla="*/ 41 h 559"/>
                <a:gd name="T120" fmla="*/ 158 w 184"/>
                <a:gd name="T121" fmla="*/ 25 h 559"/>
                <a:gd name="T122" fmla="*/ 140 w 184"/>
                <a:gd name="T123" fmla="*/ 0 h 55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4"/>
                <a:gd name="T187" fmla="*/ 0 h 559"/>
                <a:gd name="T188" fmla="*/ 184 w 184"/>
                <a:gd name="T189" fmla="*/ 559 h 55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4" h="559">
                  <a:moveTo>
                    <a:pt x="140" y="0"/>
                  </a:moveTo>
                  <a:lnTo>
                    <a:pt x="139" y="1"/>
                  </a:lnTo>
                  <a:lnTo>
                    <a:pt x="135" y="6"/>
                  </a:lnTo>
                  <a:lnTo>
                    <a:pt x="133" y="8"/>
                  </a:lnTo>
                  <a:lnTo>
                    <a:pt x="130" y="13"/>
                  </a:lnTo>
                  <a:lnTo>
                    <a:pt x="129" y="17"/>
                  </a:lnTo>
                  <a:lnTo>
                    <a:pt x="126" y="22"/>
                  </a:lnTo>
                  <a:lnTo>
                    <a:pt x="124" y="27"/>
                  </a:lnTo>
                  <a:lnTo>
                    <a:pt x="121" y="32"/>
                  </a:lnTo>
                  <a:lnTo>
                    <a:pt x="119" y="38"/>
                  </a:lnTo>
                  <a:lnTo>
                    <a:pt x="116" y="45"/>
                  </a:lnTo>
                  <a:lnTo>
                    <a:pt x="115" y="51"/>
                  </a:lnTo>
                  <a:lnTo>
                    <a:pt x="113" y="57"/>
                  </a:lnTo>
                  <a:lnTo>
                    <a:pt x="113" y="61"/>
                  </a:lnTo>
                  <a:lnTo>
                    <a:pt x="111" y="64"/>
                  </a:lnTo>
                  <a:lnTo>
                    <a:pt x="111" y="67"/>
                  </a:lnTo>
                  <a:lnTo>
                    <a:pt x="111" y="71"/>
                  </a:lnTo>
                  <a:lnTo>
                    <a:pt x="110" y="77"/>
                  </a:lnTo>
                  <a:lnTo>
                    <a:pt x="110" y="84"/>
                  </a:lnTo>
                  <a:lnTo>
                    <a:pt x="110" y="89"/>
                  </a:lnTo>
                  <a:lnTo>
                    <a:pt x="111" y="95"/>
                  </a:lnTo>
                  <a:lnTo>
                    <a:pt x="113" y="100"/>
                  </a:lnTo>
                  <a:lnTo>
                    <a:pt x="114" y="105"/>
                  </a:lnTo>
                  <a:lnTo>
                    <a:pt x="115" y="110"/>
                  </a:lnTo>
                  <a:lnTo>
                    <a:pt x="118" y="115"/>
                  </a:lnTo>
                  <a:lnTo>
                    <a:pt x="119" y="118"/>
                  </a:lnTo>
                  <a:lnTo>
                    <a:pt x="120" y="121"/>
                  </a:lnTo>
                  <a:lnTo>
                    <a:pt x="121" y="125"/>
                  </a:lnTo>
                  <a:lnTo>
                    <a:pt x="123" y="129"/>
                  </a:lnTo>
                  <a:lnTo>
                    <a:pt x="125" y="131"/>
                  </a:lnTo>
                  <a:lnTo>
                    <a:pt x="126" y="134"/>
                  </a:lnTo>
                  <a:lnTo>
                    <a:pt x="105" y="125"/>
                  </a:lnTo>
                  <a:lnTo>
                    <a:pt x="105" y="128"/>
                  </a:lnTo>
                  <a:lnTo>
                    <a:pt x="105" y="129"/>
                  </a:lnTo>
                  <a:lnTo>
                    <a:pt x="105" y="131"/>
                  </a:lnTo>
                  <a:lnTo>
                    <a:pt x="105" y="134"/>
                  </a:lnTo>
                  <a:lnTo>
                    <a:pt x="105" y="138"/>
                  </a:lnTo>
                  <a:lnTo>
                    <a:pt x="105" y="140"/>
                  </a:lnTo>
                  <a:lnTo>
                    <a:pt x="105" y="144"/>
                  </a:lnTo>
                  <a:lnTo>
                    <a:pt x="105" y="148"/>
                  </a:lnTo>
                  <a:lnTo>
                    <a:pt x="105" y="153"/>
                  </a:lnTo>
                  <a:lnTo>
                    <a:pt x="105" y="158"/>
                  </a:lnTo>
                  <a:lnTo>
                    <a:pt x="105" y="163"/>
                  </a:lnTo>
                  <a:lnTo>
                    <a:pt x="105" y="168"/>
                  </a:lnTo>
                  <a:lnTo>
                    <a:pt x="105" y="174"/>
                  </a:lnTo>
                  <a:lnTo>
                    <a:pt x="104" y="179"/>
                  </a:lnTo>
                  <a:lnTo>
                    <a:pt x="104" y="185"/>
                  </a:lnTo>
                  <a:lnTo>
                    <a:pt x="104" y="192"/>
                  </a:lnTo>
                  <a:lnTo>
                    <a:pt x="104" y="198"/>
                  </a:lnTo>
                  <a:lnTo>
                    <a:pt x="104" y="204"/>
                  </a:lnTo>
                  <a:lnTo>
                    <a:pt x="104" y="209"/>
                  </a:lnTo>
                  <a:lnTo>
                    <a:pt x="104" y="216"/>
                  </a:lnTo>
                  <a:lnTo>
                    <a:pt x="104" y="222"/>
                  </a:lnTo>
                  <a:lnTo>
                    <a:pt x="104" y="226"/>
                  </a:lnTo>
                  <a:lnTo>
                    <a:pt x="104" y="231"/>
                  </a:lnTo>
                  <a:lnTo>
                    <a:pt x="104" y="234"/>
                  </a:lnTo>
                  <a:lnTo>
                    <a:pt x="104" y="239"/>
                  </a:lnTo>
                  <a:lnTo>
                    <a:pt x="104" y="243"/>
                  </a:lnTo>
                  <a:lnTo>
                    <a:pt x="104" y="246"/>
                  </a:lnTo>
                  <a:lnTo>
                    <a:pt x="89" y="214"/>
                  </a:lnTo>
                  <a:lnTo>
                    <a:pt x="88" y="214"/>
                  </a:lnTo>
                  <a:lnTo>
                    <a:pt x="85" y="218"/>
                  </a:lnTo>
                  <a:lnTo>
                    <a:pt x="84" y="221"/>
                  </a:lnTo>
                  <a:lnTo>
                    <a:pt x="83" y="224"/>
                  </a:lnTo>
                  <a:lnTo>
                    <a:pt x="81" y="229"/>
                  </a:lnTo>
                  <a:lnTo>
                    <a:pt x="81" y="236"/>
                  </a:lnTo>
                  <a:lnTo>
                    <a:pt x="81" y="238"/>
                  </a:lnTo>
                  <a:lnTo>
                    <a:pt x="81" y="241"/>
                  </a:lnTo>
                  <a:lnTo>
                    <a:pt x="81" y="245"/>
                  </a:lnTo>
                  <a:lnTo>
                    <a:pt x="81" y="248"/>
                  </a:lnTo>
                  <a:lnTo>
                    <a:pt x="81" y="252"/>
                  </a:lnTo>
                  <a:lnTo>
                    <a:pt x="81" y="256"/>
                  </a:lnTo>
                  <a:lnTo>
                    <a:pt x="83" y="260"/>
                  </a:lnTo>
                  <a:lnTo>
                    <a:pt x="83" y="263"/>
                  </a:lnTo>
                  <a:lnTo>
                    <a:pt x="84" y="268"/>
                  </a:lnTo>
                  <a:lnTo>
                    <a:pt x="84" y="273"/>
                  </a:lnTo>
                  <a:lnTo>
                    <a:pt x="85" y="276"/>
                  </a:lnTo>
                  <a:lnTo>
                    <a:pt x="85" y="278"/>
                  </a:lnTo>
                  <a:lnTo>
                    <a:pt x="104" y="277"/>
                  </a:lnTo>
                  <a:lnTo>
                    <a:pt x="105" y="276"/>
                  </a:lnTo>
                  <a:lnTo>
                    <a:pt x="108" y="277"/>
                  </a:lnTo>
                  <a:lnTo>
                    <a:pt x="109" y="280"/>
                  </a:lnTo>
                  <a:lnTo>
                    <a:pt x="110" y="285"/>
                  </a:lnTo>
                  <a:lnTo>
                    <a:pt x="110" y="286"/>
                  </a:lnTo>
                  <a:lnTo>
                    <a:pt x="111" y="290"/>
                  </a:lnTo>
                  <a:lnTo>
                    <a:pt x="111" y="295"/>
                  </a:lnTo>
                  <a:lnTo>
                    <a:pt x="111" y="300"/>
                  </a:lnTo>
                  <a:lnTo>
                    <a:pt x="111" y="305"/>
                  </a:lnTo>
                  <a:lnTo>
                    <a:pt x="111" y="310"/>
                  </a:lnTo>
                  <a:lnTo>
                    <a:pt x="110" y="314"/>
                  </a:lnTo>
                  <a:lnTo>
                    <a:pt x="110" y="317"/>
                  </a:lnTo>
                  <a:lnTo>
                    <a:pt x="110" y="320"/>
                  </a:lnTo>
                  <a:lnTo>
                    <a:pt x="110" y="324"/>
                  </a:lnTo>
                  <a:lnTo>
                    <a:pt x="109" y="327"/>
                  </a:lnTo>
                  <a:lnTo>
                    <a:pt x="109" y="331"/>
                  </a:lnTo>
                  <a:lnTo>
                    <a:pt x="108" y="335"/>
                  </a:lnTo>
                  <a:lnTo>
                    <a:pt x="108" y="339"/>
                  </a:lnTo>
                  <a:lnTo>
                    <a:pt x="108" y="343"/>
                  </a:lnTo>
                  <a:lnTo>
                    <a:pt x="108" y="346"/>
                  </a:lnTo>
                  <a:lnTo>
                    <a:pt x="108" y="350"/>
                  </a:lnTo>
                  <a:lnTo>
                    <a:pt x="108" y="354"/>
                  </a:lnTo>
                  <a:lnTo>
                    <a:pt x="106" y="356"/>
                  </a:lnTo>
                  <a:lnTo>
                    <a:pt x="106" y="360"/>
                  </a:lnTo>
                  <a:lnTo>
                    <a:pt x="105" y="364"/>
                  </a:lnTo>
                  <a:lnTo>
                    <a:pt x="105" y="366"/>
                  </a:lnTo>
                  <a:lnTo>
                    <a:pt x="104" y="373"/>
                  </a:lnTo>
                  <a:lnTo>
                    <a:pt x="104" y="378"/>
                  </a:lnTo>
                  <a:lnTo>
                    <a:pt x="103" y="381"/>
                  </a:lnTo>
                  <a:lnTo>
                    <a:pt x="103" y="385"/>
                  </a:lnTo>
                  <a:lnTo>
                    <a:pt x="103" y="386"/>
                  </a:lnTo>
                  <a:lnTo>
                    <a:pt x="103" y="388"/>
                  </a:lnTo>
                  <a:lnTo>
                    <a:pt x="128" y="359"/>
                  </a:lnTo>
                  <a:lnTo>
                    <a:pt x="129" y="359"/>
                  </a:lnTo>
                  <a:lnTo>
                    <a:pt x="130" y="361"/>
                  </a:lnTo>
                  <a:lnTo>
                    <a:pt x="134" y="364"/>
                  </a:lnTo>
                  <a:lnTo>
                    <a:pt x="139" y="370"/>
                  </a:lnTo>
                  <a:lnTo>
                    <a:pt x="140" y="373"/>
                  </a:lnTo>
                  <a:lnTo>
                    <a:pt x="142" y="376"/>
                  </a:lnTo>
                  <a:lnTo>
                    <a:pt x="143" y="380"/>
                  </a:lnTo>
                  <a:lnTo>
                    <a:pt x="145" y="385"/>
                  </a:lnTo>
                  <a:lnTo>
                    <a:pt x="145" y="389"/>
                  </a:lnTo>
                  <a:lnTo>
                    <a:pt x="147" y="395"/>
                  </a:lnTo>
                  <a:lnTo>
                    <a:pt x="147" y="398"/>
                  </a:lnTo>
                  <a:lnTo>
                    <a:pt x="147" y="402"/>
                  </a:lnTo>
                  <a:lnTo>
                    <a:pt x="147" y="405"/>
                  </a:lnTo>
                  <a:lnTo>
                    <a:pt x="148" y="409"/>
                  </a:lnTo>
                  <a:lnTo>
                    <a:pt x="147" y="412"/>
                  </a:lnTo>
                  <a:lnTo>
                    <a:pt x="147" y="414"/>
                  </a:lnTo>
                  <a:lnTo>
                    <a:pt x="145" y="418"/>
                  </a:lnTo>
                  <a:lnTo>
                    <a:pt x="145" y="422"/>
                  </a:lnTo>
                  <a:lnTo>
                    <a:pt x="144" y="425"/>
                  </a:lnTo>
                  <a:lnTo>
                    <a:pt x="144" y="429"/>
                  </a:lnTo>
                  <a:lnTo>
                    <a:pt x="143" y="433"/>
                  </a:lnTo>
                  <a:lnTo>
                    <a:pt x="142" y="437"/>
                  </a:lnTo>
                  <a:lnTo>
                    <a:pt x="142" y="441"/>
                  </a:lnTo>
                  <a:lnTo>
                    <a:pt x="140" y="444"/>
                  </a:lnTo>
                  <a:lnTo>
                    <a:pt x="139" y="448"/>
                  </a:lnTo>
                  <a:lnTo>
                    <a:pt x="138" y="452"/>
                  </a:lnTo>
                  <a:lnTo>
                    <a:pt x="137" y="456"/>
                  </a:lnTo>
                  <a:lnTo>
                    <a:pt x="135" y="459"/>
                  </a:lnTo>
                  <a:lnTo>
                    <a:pt x="134" y="463"/>
                  </a:lnTo>
                  <a:lnTo>
                    <a:pt x="133" y="467"/>
                  </a:lnTo>
                  <a:lnTo>
                    <a:pt x="130" y="473"/>
                  </a:lnTo>
                  <a:lnTo>
                    <a:pt x="128" y="479"/>
                  </a:lnTo>
                  <a:lnTo>
                    <a:pt x="125" y="486"/>
                  </a:lnTo>
                  <a:lnTo>
                    <a:pt x="123" y="491"/>
                  </a:lnTo>
                  <a:lnTo>
                    <a:pt x="121" y="495"/>
                  </a:lnTo>
                  <a:lnTo>
                    <a:pt x="120" y="498"/>
                  </a:lnTo>
                  <a:lnTo>
                    <a:pt x="119" y="500"/>
                  </a:lnTo>
                  <a:lnTo>
                    <a:pt x="119" y="501"/>
                  </a:lnTo>
                  <a:lnTo>
                    <a:pt x="69" y="517"/>
                  </a:lnTo>
                  <a:lnTo>
                    <a:pt x="76" y="454"/>
                  </a:lnTo>
                  <a:lnTo>
                    <a:pt x="75" y="454"/>
                  </a:lnTo>
                  <a:lnTo>
                    <a:pt x="74" y="458"/>
                  </a:lnTo>
                  <a:lnTo>
                    <a:pt x="72" y="459"/>
                  </a:lnTo>
                  <a:lnTo>
                    <a:pt x="71" y="463"/>
                  </a:lnTo>
                  <a:lnTo>
                    <a:pt x="69" y="466"/>
                  </a:lnTo>
                  <a:lnTo>
                    <a:pt x="67" y="471"/>
                  </a:lnTo>
                  <a:lnTo>
                    <a:pt x="64" y="474"/>
                  </a:lnTo>
                  <a:lnTo>
                    <a:pt x="62" y="478"/>
                  </a:lnTo>
                  <a:lnTo>
                    <a:pt x="60" y="483"/>
                  </a:lnTo>
                  <a:lnTo>
                    <a:pt x="57" y="488"/>
                  </a:lnTo>
                  <a:lnTo>
                    <a:pt x="54" y="492"/>
                  </a:lnTo>
                  <a:lnTo>
                    <a:pt x="50" y="497"/>
                  </a:lnTo>
                  <a:lnTo>
                    <a:pt x="46" y="502"/>
                  </a:lnTo>
                  <a:lnTo>
                    <a:pt x="44" y="507"/>
                  </a:lnTo>
                  <a:lnTo>
                    <a:pt x="40" y="511"/>
                  </a:lnTo>
                  <a:lnTo>
                    <a:pt x="36" y="516"/>
                  </a:lnTo>
                  <a:lnTo>
                    <a:pt x="31" y="520"/>
                  </a:lnTo>
                  <a:lnTo>
                    <a:pt x="28" y="523"/>
                  </a:lnTo>
                  <a:lnTo>
                    <a:pt x="25" y="527"/>
                  </a:lnTo>
                  <a:lnTo>
                    <a:pt x="21" y="531"/>
                  </a:lnTo>
                  <a:lnTo>
                    <a:pt x="17" y="535"/>
                  </a:lnTo>
                  <a:lnTo>
                    <a:pt x="15" y="539"/>
                  </a:lnTo>
                  <a:lnTo>
                    <a:pt x="11" y="541"/>
                  </a:lnTo>
                  <a:lnTo>
                    <a:pt x="8" y="544"/>
                  </a:lnTo>
                  <a:lnTo>
                    <a:pt x="5" y="545"/>
                  </a:lnTo>
                  <a:lnTo>
                    <a:pt x="3" y="547"/>
                  </a:lnTo>
                  <a:lnTo>
                    <a:pt x="0" y="550"/>
                  </a:lnTo>
                  <a:lnTo>
                    <a:pt x="0" y="551"/>
                  </a:lnTo>
                  <a:lnTo>
                    <a:pt x="44" y="549"/>
                  </a:lnTo>
                  <a:lnTo>
                    <a:pt x="62" y="544"/>
                  </a:lnTo>
                  <a:lnTo>
                    <a:pt x="62" y="559"/>
                  </a:lnTo>
                  <a:lnTo>
                    <a:pt x="163" y="522"/>
                  </a:lnTo>
                  <a:lnTo>
                    <a:pt x="163" y="521"/>
                  </a:lnTo>
                  <a:lnTo>
                    <a:pt x="164" y="520"/>
                  </a:lnTo>
                  <a:lnTo>
                    <a:pt x="164" y="516"/>
                  </a:lnTo>
                  <a:lnTo>
                    <a:pt x="167" y="512"/>
                  </a:lnTo>
                  <a:lnTo>
                    <a:pt x="168" y="507"/>
                  </a:lnTo>
                  <a:lnTo>
                    <a:pt x="169" y="502"/>
                  </a:lnTo>
                  <a:lnTo>
                    <a:pt x="170" y="500"/>
                  </a:lnTo>
                  <a:lnTo>
                    <a:pt x="172" y="496"/>
                  </a:lnTo>
                  <a:lnTo>
                    <a:pt x="172" y="492"/>
                  </a:lnTo>
                  <a:lnTo>
                    <a:pt x="173" y="490"/>
                  </a:lnTo>
                  <a:lnTo>
                    <a:pt x="174" y="486"/>
                  </a:lnTo>
                  <a:lnTo>
                    <a:pt x="176" y="482"/>
                  </a:lnTo>
                  <a:lnTo>
                    <a:pt x="176" y="477"/>
                  </a:lnTo>
                  <a:lnTo>
                    <a:pt x="177" y="474"/>
                  </a:lnTo>
                  <a:lnTo>
                    <a:pt x="178" y="469"/>
                  </a:lnTo>
                  <a:lnTo>
                    <a:pt x="179" y="466"/>
                  </a:lnTo>
                  <a:lnTo>
                    <a:pt x="179" y="461"/>
                  </a:lnTo>
                  <a:lnTo>
                    <a:pt x="181" y="457"/>
                  </a:lnTo>
                  <a:lnTo>
                    <a:pt x="182" y="453"/>
                  </a:lnTo>
                  <a:lnTo>
                    <a:pt x="182" y="448"/>
                  </a:lnTo>
                  <a:lnTo>
                    <a:pt x="183" y="443"/>
                  </a:lnTo>
                  <a:lnTo>
                    <a:pt x="183" y="439"/>
                  </a:lnTo>
                  <a:lnTo>
                    <a:pt x="183" y="434"/>
                  </a:lnTo>
                  <a:lnTo>
                    <a:pt x="184" y="430"/>
                  </a:lnTo>
                  <a:lnTo>
                    <a:pt x="184" y="425"/>
                  </a:lnTo>
                  <a:lnTo>
                    <a:pt x="184" y="422"/>
                  </a:lnTo>
                  <a:lnTo>
                    <a:pt x="184" y="417"/>
                  </a:lnTo>
                  <a:lnTo>
                    <a:pt x="184" y="412"/>
                  </a:lnTo>
                  <a:lnTo>
                    <a:pt x="184" y="408"/>
                  </a:lnTo>
                  <a:lnTo>
                    <a:pt x="184" y="403"/>
                  </a:lnTo>
                  <a:lnTo>
                    <a:pt x="184" y="398"/>
                  </a:lnTo>
                  <a:lnTo>
                    <a:pt x="184" y="394"/>
                  </a:lnTo>
                  <a:lnTo>
                    <a:pt x="184" y="389"/>
                  </a:lnTo>
                  <a:lnTo>
                    <a:pt x="184" y="386"/>
                  </a:lnTo>
                  <a:lnTo>
                    <a:pt x="183" y="381"/>
                  </a:lnTo>
                  <a:lnTo>
                    <a:pt x="182" y="378"/>
                  </a:lnTo>
                  <a:lnTo>
                    <a:pt x="182" y="374"/>
                  </a:lnTo>
                  <a:lnTo>
                    <a:pt x="181" y="370"/>
                  </a:lnTo>
                  <a:lnTo>
                    <a:pt x="179" y="365"/>
                  </a:lnTo>
                  <a:lnTo>
                    <a:pt x="179" y="361"/>
                  </a:lnTo>
                  <a:lnTo>
                    <a:pt x="178" y="358"/>
                  </a:lnTo>
                  <a:lnTo>
                    <a:pt x="178" y="354"/>
                  </a:lnTo>
                  <a:lnTo>
                    <a:pt x="177" y="350"/>
                  </a:lnTo>
                  <a:lnTo>
                    <a:pt x="176" y="346"/>
                  </a:lnTo>
                  <a:lnTo>
                    <a:pt x="174" y="343"/>
                  </a:lnTo>
                  <a:lnTo>
                    <a:pt x="173" y="339"/>
                  </a:lnTo>
                  <a:lnTo>
                    <a:pt x="172" y="335"/>
                  </a:lnTo>
                  <a:lnTo>
                    <a:pt x="170" y="331"/>
                  </a:lnTo>
                  <a:lnTo>
                    <a:pt x="169" y="329"/>
                  </a:lnTo>
                  <a:lnTo>
                    <a:pt x="169" y="325"/>
                  </a:lnTo>
                  <a:lnTo>
                    <a:pt x="167" y="321"/>
                  </a:lnTo>
                  <a:lnTo>
                    <a:pt x="165" y="317"/>
                  </a:lnTo>
                  <a:lnTo>
                    <a:pt x="164" y="314"/>
                  </a:lnTo>
                  <a:lnTo>
                    <a:pt x="163" y="311"/>
                  </a:lnTo>
                  <a:lnTo>
                    <a:pt x="160" y="305"/>
                  </a:lnTo>
                  <a:lnTo>
                    <a:pt x="158" y="299"/>
                  </a:lnTo>
                  <a:lnTo>
                    <a:pt x="157" y="295"/>
                  </a:lnTo>
                  <a:lnTo>
                    <a:pt x="155" y="291"/>
                  </a:lnTo>
                  <a:lnTo>
                    <a:pt x="154" y="288"/>
                  </a:lnTo>
                  <a:lnTo>
                    <a:pt x="153" y="286"/>
                  </a:lnTo>
                  <a:lnTo>
                    <a:pt x="150" y="280"/>
                  </a:lnTo>
                  <a:lnTo>
                    <a:pt x="148" y="275"/>
                  </a:lnTo>
                  <a:lnTo>
                    <a:pt x="145" y="268"/>
                  </a:lnTo>
                  <a:lnTo>
                    <a:pt x="143" y="263"/>
                  </a:lnTo>
                  <a:lnTo>
                    <a:pt x="142" y="260"/>
                  </a:lnTo>
                  <a:lnTo>
                    <a:pt x="139" y="256"/>
                  </a:lnTo>
                  <a:lnTo>
                    <a:pt x="137" y="252"/>
                  </a:lnTo>
                  <a:lnTo>
                    <a:pt x="135" y="248"/>
                  </a:lnTo>
                  <a:lnTo>
                    <a:pt x="133" y="246"/>
                  </a:lnTo>
                  <a:lnTo>
                    <a:pt x="133" y="243"/>
                  </a:lnTo>
                  <a:lnTo>
                    <a:pt x="130" y="241"/>
                  </a:lnTo>
                  <a:lnTo>
                    <a:pt x="130" y="239"/>
                  </a:lnTo>
                  <a:lnTo>
                    <a:pt x="130" y="238"/>
                  </a:lnTo>
                  <a:lnTo>
                    <a:pt x="130" y="237"/>
                  </a:lnTo>
                  <a:lnTo>
                    <a:pt x="130" y="234"/>
                  </a:lnTo>
                  <a:lnTo>
                    <a:pt x="132" y="231"/>
                  </a:lnTo>
                  <a:lnTo>
                    <a:pt x="133" y="227"/>
                  </a:lnTo>
                  <a:lnTo>
                    <a:pt x="134" y="222"/>
                  </a:lnTo>
                  <a:lnTo>
                    <a:pt x="135" y="216"/>
                  </a:lnTo>
                  <a:lnTo>
                    <a:pt x="138" y="209"/>
                  </a:lnTo>
                  <a:lnTo>
                    <a:pt x="138" y="206"/>
                  </a:lnTo>
                  <a:lnTo>
                    <a:pt x="139" y="202"/>
                  </a:lnTo>
                  <a:lnTo>
                    <a:pt x="139" y="198"/>
                  </a:lnTo>
                  <a:lnTo>
                    <a:pt x="140" y="194"/>
                  </a:lnTo>
                  <a:lnTo>
                    <a:pt x="142" y="189"/>
                  </a:lnTo>
                  <a:lnTo>
                    <a:pt x="142" y="185"/>
                  </a:lnTo>
                  <a:lnTo>
                    <a:pt x="143" y="182"/>
                  </a:lnTo>
                  <a:lnTo>
                    <a:pt x="144" y="177"/>
                  </a:lnTo>
                  <a:lnTo>
                    <a:pt x="144" y="173"/>
                  </a:lnTo>
                  <a:lnTo>
                    <a:pt x="145" y="168"/>
                  </a:lnTo>
                  <a:lnTo>
                    <a:pt x="145" y="163"/>
                  </a:lnTo>
                  <a:lnTo>
                    <a:pt x="147" y="158"/>
                  </a:lnTo>
                  <a:lnTo>
                    <a:pt x="148" y="153"/>
                  </a:lnTo>
                  <a:lnTo>
                    <a:pt x="149" y="148"/>
                  </a:lnTo>
                  <a:lnTo>
                    <a:pt x="149" y="143"/>
                  </a:lnTo>
                  <a:lnTo>
                    <a:pt x="150" y="138"/>
                  </a:lnTo>
                  <a:lnTo>
                    <a:pt x="150" y="131"/>
                  </a:lnTo>
                  <a:lnTo>
                    <a:pt x="150" y="126"/>
                  </a:lnTo>
                  <a:lnTo>
                    <a:pt x="152" y="121"/>
                  </a:lnTo>
                  <a:lnTo>
                    <a:pt x="153" y="116"/>
                  </a:lnTo>
                  <a:lnTo>
                    <a:pt x="153" y="110"/>
                  </a:lnTo>
                  <a:lnTo>
                    <a:pt x="153" y="105"/>
                  </a:lnTo>
                  <a:lnTo>
                    <a:pt x="153" y="100"/>
                  </a:lnTo>
                  <a:lnTo>
                    <a:pt x="154" y="95"/>
                  </a:lnTo>
                  <a:lnTo>
                    <a:pt x="154" y="89"/>
                  </a:lnTo>
                  <a:lnTo>
                    <a:pt x="154" y="84"/>
                  </a:lnTo>
                  <a:lnTo>
                    <a:pt x="154" y="79"/>
                  </a:lnTo>
                  <a:lnTo>
                    <a:pt x="155" y="74"/>
                  </a:lnTo>
                  <a:lnTo>
                    <a:pt x="155" y="69"/>
                  </a:lnTo>
                  <a:lnTo>
                    <a:pt x="155" y="64"/>
                  </a:lnTo>
                  <a:lnTo>
                    <a:pt x="155" y="59"/>
                  </a:lnTo>
                  <a:lnTo>
                    <a:pt x="157" y="55"/>
                  </a:lnTo>
                  <a:lnTo>
                    <a:pt x="157" y="50"/>
                  </a:lnTo>
                  <a:lnTo>
                    <a:pt x="157" y="45"/>
                  </a:lnTo>
                  <a:lnTo>
                    <a:pt x="157" y="41"/>
                  </a:lnTo>
                  <a:lnTo>
                    <a:pt x="157" y="37"/>
                  </a:lnTo>
                  <a:lnTo>
                    <a:pt x="157" y="33"/>
                  </a:lnTo>
                  <a:lnTo>
                    <a:pt x="157" y="30"/>
                  </a:lnTo>
                  <a:lnTo>
                    <a:pt x="157" y="27"/>
                  </a:lnTo>
                  <a:lnTo>
                    <a:pt x="158" y="25"/>
                  </a:lnTo>
                  <a:lnTo>
                    <a:pt x="158" y="20"/>
                  </a:lnTo>
                  <a:lnTo>
                    <a:pt x="158" y="16"/>
                  </a:lnTo>
                  <a:lnTo>
                    <a:pt x="158" y="15"/>
                  </a:lnTo>
                  <a:lnTo>
                    <a:pt x="158" y="13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rgbClr val="3B52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5" name="Freeform 152"/>
            <p:cNvSpPr>
              <a:spLocks/>
            </p:cNvSpPr>
            <p:nvPr/>
          </p:nvSpPr>
          <p:spPr bwMode="auto">
            <a:xfrm>
              <a:off x="3051" y="2732"/>
              <a:ext cx="88" cy="217"/>
            </a:xfrm>
            <a:custGeom>
              <a:avLst/>
              <a:gdLst>
                <a:gd name="T0" fmla="*/ 88 w 88"/>
                <a:gd name="T1" fmla="*/ 91 h 217"/>
                <a:gd name="T2" fmla="*/ 67 w 88"/>
                <a:gd name="T3" fmla="*/ 84 h 217"/>
                <a:gd name="T4" fmla="*/ 63 w 88"/>
                <a:gd name="T5" fmla="*/ 89 h 217"/>
                <a:gd name="T6" fmla="*/ 57 w 88"/>
                <a:gd name="T7" fmla="*/ 96 h 217"/>
                <a:gd name="T8" fmla="*/ 52 w 88"/>
                <a:gd name="T9" fmla="*/ 103 h 217"/>
                <a:gd name="T10" fmla="*/ 47 w 88"/>
                <a:gd name="T11" fmla="*/ 111 h 217"/>
                <a:gd name="T12" fmla="*/ 42 w 88"/>
                <a:gd name="T13" fmla="*/ 121 h 217"/>
                <a:gd name="T14" fmla="*/ 39 w 88"/>
                <a:gd name="T15" fmla="*/ 131 h 217"/>
                <a:gd name="T16" fmla="*/ 37 w 88"/>
                <a:gd name="T17" fmla="*/ 138 h 217"/>
                <a:gd name="T18" fmla="*/ 33 w 88"/>
                <a:gd name="T19" fmla="*/ 145 h 217"/>
                <a:gd name="T20" fmla="*/ 32 w 88"/>
                <a:gd name="T21" fmla="*/ 152 h 217"/>
                <a:gd name="T22" fmla="*/ 29 w 88"/>
                <a:gd name="T23" fmla="*/ 159 h 217"/>
                <a:gd name="T24" fmla="*/ 27 w 88"/>
                <a:gd name="T25" fmla="*/ 167 h 217"/>
                <a:gd name="T26" fmla="*/ 25 w 88"/>
                <a:gd name="T27" fmla="*/ 174 h 217"/>
                <a:gd name="T28" fmla="*/ 23 w 88"/>
                <a:gd name="T29" fmla="*/ 182 h 217"/>
                <a:gd name="T30" fmla="*/ 20 w 88"/>
                <a:gd name="T31" fmla="*/ 191 h 217"/>
                <a:gd name="T32" fmla="*/ 18 w 88"/>
                <a:gd name="T33" fmla="*/ 202 h 217"/>
                <a:gd name="T34" fmla="*/ 15 w 88"/>
                <a:gd name="T35" fmla="*/ 211 h 217"/>
                <a:gd name="T36" fmla="*/ 15 w 88"/>
                <a:gd name="T37" fmla="*/ 216 h 217"/>
                <a:gd name="T38" fmla="*/ 0 w 88"/>
                <a:gd name="T39" fmla="*/ 201 h 217"/>
                <a:gd name="T40" fmla="*/ 25 w 88"/>
                <a:gd name="T41" fmla="*/ 111 h 217"/>
                <a:gd name="T42" fmla="*/ 24 w 88"/>
                <a:gd name="T43" fmla="*/ 109 h 217"/>
                <a:gd name="T44" fmla="*/ 24 w 88"/>
                <a:gd name="T45" fmla="*/ 103 h 217"/>
                <a:gd name="T46" fmla="*/ 23 w 88"/>
                <a:gd name="T47" fmla="*/ 93 h 217"/>
                <a:gd name="T48" fmla="*/ 23 w 88"/>
                <a:gd name="T49" fmla="*/ 85 h 217"/>
                <a:gd name="T50" fmla="*/ 23 w 88"/>
                <a:gd name="T51" fmla="*/ 79 h 217"/>
                <a:gd name="T52" fmla="*/ 24 w 88"/>
                <a:gd name="T53" fmla="*/ 71 h 217"/>
                <a:gd name="T54" fmla="*/ 25 w 88"/>
                <a:gd name="T55" fmla="*/ 62 h 217"/>
                <a:gd name="T56" fmla="*/ 27 w 88"/>
                <a:gd name="T57" fmla="*/ 54 h 217"/>
                <a:gd name="T58" fmla="*/ 29 w 88"/>
                <a:gd name="T59" fmla="*/ 46 h 217"/>
                <a:gd name="T60" fmla="*/ 29 w 88"/>
                <a:gd name="T61" fmla="*/ 39 h 217"/>
                <a:gd name="T62" fmla="*/ 32 w 88"/>
                <a:gd name="T63" fmla="*/ 35 h 217"/>
                <a:gd name="T64" fmla="*/ 33 w 88"/>
                <a:gd name="T65" fmla="*/ 30 h 217"/>
                <a:gd name="T66" fmla="*/ 44 w 88"/>
                <a:gd name="T67" fmla="*/ 20 h 217"/>
                <a:gd name="T68" fmla="*/ 47 w 88"/>
                <a:gd name="T69" fmla="*/ 0 h 2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8"/>
                <a:gd name="T106" fmla="*/ 0 h 217"/>
                <a:gd name="T107" fmla="*/ 88 w 88"/>
                <a:gd name="T108" fmla="*/ 217 h 2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8" h="217">
                  <a:moveTo>
                    <a:pt x="47" y="0"/>
                  </a:moveTo>
                  <a:lnTo>
                    <a:pt x="88" y="91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6"/>
                  </a:lnTo>
                  <a:lnTo>
                    <a:pt x="63" y="89"/>
                  </a:lnTo>
                  <a:lnTo>
                    <a:pt x="59" y="94"/>
                  </a:lnTo>
                  <a:lnTo>
                    <a:pt x="57" y="96"/>
                  </a:lnTo>
                  <a:lnTo>
                    <a:pt x="54" y="100"/>
                  </a:lnTo>
                  <a:lnTo>
                    <a:pt x="52" y="103"/>
                  </a:lnTo>
                  <a:lnTo>
                    <a:pt x="50" y="108"/>
                  </a:lnTo>
                  <a:lnTo>
                    <a:pt x="47" y="111"/>
                  </a:lnTo>
                  <a:lnTo>
                    <a:pt x="45" y="116"/>
                  </a:lnTo>
                  <a:lnTo>
                    <a:pt x="42" y="121"/>
                  </a:lnTo>
                  <a:lnTo>
                    <a:pt x="40" y="128"/>
                  </a:lnTo>
                  <a:lnTo>
                    <a:pt x="39" y="131"/>
                  </a:lnTo>
                  <a:lnTo>
                    <a:pt x="38" y="134"/>
                  </a:lnTo>
                  <a:lnTo>
                    <a:pt x="37" y="138"/>
                  </a:lnTo>
                  <a:lnTo>
                    <a:pt x="35" y="142"/>
                  </a:lnTo>
                  <a:lnTo>
                    <a:pt x="33" y="145"/>
                  </a:lnTo>
                  <a:lnTo>
                    <a:pt x="33" y="149"/>
                  </a:lnTo>
                  <a:lnTo>
                    <a:pt x="32" y="152"/>
                  </a:lnTo>
                  <a:lnTo>
                    <a:pt x="30" y="155"/>
                  </a:lnTo>
                  <a:lnTo>
                    <a:pt x="29" y="159"/>
                  </a:lnTo>
                  <a:lnTo>
                    <a:pt x="28" y="163"/>
                  </a:lnTo>
                  <a:lnTo>
                    <a:pt x="27" y="167"/>
                  </a:lnTo>
                  <a:lnTo>
                    <a:pt x="27" y="170"/>
                  </a:lnTo>
                  <a:lnTo>
                    <a:pt x="25" y="174"/>
                  </a:lnTo>
                  <a:lnTo>
                    <a:pt x="24" y="178"/>
                  </a:lnTo>
                  <a:lnTo>
                    <a:pt x="23" y="182"/>
                  </a:lnTo>
                  <a:lnTo>
                    <a:pt x="23" y="184"/>
                  </a:lnTo>
                  <a:lnTo>
                    <a:pt x="20" y="191"/>
                  </a:lnTo>
                  <a:lnTo>
                    <a:pt x="19" y="197"/>
                  </a:lnTo>
                  <a:lnTo>
                    <a:pt x="18" y="202"/>
                  </a:lnTo>
                  <a:lnTo>
                    <a:pt x="16" y="207"/>
                  </a:lnTo>
                  <a:lnTo>
                    <a:pt x="15" y="211"/>
                  </a:lnTo>
                  <a:lnTo>
                    <a:pt x="15" y="214"/>
                  </a:lnTo>
                  <a:lnTo>
                    <a:pt x="15" y="216"/>
                  </a:lnTo>
                  <a:lnTo>
                    <a:pt x="15" y="217"/>
                  </a:lnTo>
                  <a:lnTo>
                    <a:pt x="0" y="201"/>
                  </a:lnTo>
                  <a:lnTo>
                    <a:pt x="4" y="110"/>
                  </a:lnTo>
                  <a:lnTo>
                    <a:pt x="25" y="111"/>
                  </a:lnTo>
                  <a:lnTo>
                    <a:pt x="25" y="110"/>
                  </a:lnTo>
                  <a:lnTo>
                    <a:pt x="24" y="109"/>
                  </a:lnTo>
                  <a:lnTo>
                    <a:pt x="24" y="105"/>
                  </a:lnTo>
                  <a:lnTo>
                    <a:pt x="24" y="103"/>
                  </a:lnTo>
                  <a:lnTo>
                    <a:pt x="23" y="98"/>
                  </a:lnTo>
                  <a:lnTo>
                    <a:pt x="23" y="93"/>
                  </a:lnTo>
                  <a:lnTo>
                    <a:pt x="23" y="89"/>
                  </a:lnTo>
                  <a:lnTo>
                    <a:pt x="23" y="85"/>
                  </a:lnTo>
                  <a:lnTo>
                    <a:pt x="23" y="82"/>
                  </a:lnTo>
                  <a:lnTo>
                    <a:pt x="23" y="79"/>
                  </a:lnTo>
                  <a:lnTo>
                    <a:pt x="23" y="75"/>
                  </a:lnTo>
                  <a:lnTo>
                    <a:pt x="24" y="71"/>
                  </a:lnTo>
                  <a:lnTo>
                    <a:pt x="24" y="66"/>
                  </a:lnTo>
                  <a:lnTo>
                    <a:pt x="25" y="62"/>
                  </a:lnTo>
                  <a:lnTo>
                    <a:pt x="25" y="57"/>
                  </a:lnTo>
                  <a:lnTo>
                    <a:pt x="27" y="54"/>
                  </a:lnTo>
                  <a:lnTo>
                    <a:pt x="28" y="50"/>
                  </a:lnTo>
                  <a:lnTo>
                    <a:pt x="29" y="46"/>
                  </a:lnTo>
                  <a:lnTo>
                    <a:pt x="29" y="42"/>
                  </a:lnTo>
                  <a:lnTo>
                    <a:pt x="29" y="39"/>
                  </a:lnTo>
                  <a:lnTo>
                    <a:pt x="30" y="36"/>
                  </a:lnTo>
                  <a:lnTo>
                    <a:pt x="32" y="35"/>
                  </a:lnTo>
                  <a:lnTo>
                    <a:pt x="32" y="31"/>
                  </a:lnTo>
                  <a:lnTo>
                    <a:pt x="33" y="30"/>
                  </a:lnTo>
                  <a:lnTo>
                    <a:pt x="52" y="42"/>
                  </a:lnTo>
                  <a:lnTo>
                    <a:pt x="44" y="2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3B52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6" name="Freeform 153"/>
            <p:cNvSpPr>
              <a:spLocks/>
            </p:cNvSpPr>
            <p:nvPr/>
          </p:nvSpPr>
          <p:spPr bwMode="auto">
            <a:xfrm>
              <a:off x="3140" y="2622"/>
              <a:ext cx="42" cy="25"/>
            </a:xfrm>
            <a:custGeom>
              <a:avLst/>
              <a:gdLst>
                <a:gd name="T0" fmla="*/ 0 w 42"/>
                <a:gd name="T1" fmla="*/ 25 h 25"/>
                <a:gd name="T2" fmla="*/ 10 w 42"/>
                <a:gd name="T3" fmla="*/ 5 h 25"/>
                <a:gd name="T4" fmla="*/ 42 w 42"/>
                <a:gd name="T5" fmla="*/ 0 h 25"/>
                <a:gd name="T6" fmla="*/ 41 w 42"/>
                <a:gd name="T7" fmla="*/ 13 h 25"/>
                <a:gd name="T8" fmla="*/ 0 w 42"/>
                <a:gd name="T9" fmla="*/ 25 h 25"/>
                <a:gd name="T10" fmla="*/ 0 w 42"/>
                <a:gd name="T11" fmla="*/ 25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25"/>
                <a:gd name="T20" fmla="*/ 42 w 42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25">
                  <a:moveTo>
                    <a:pt x="0" y="25"/>
                  </a:moveTo>
                  <a:lnTo>
                    <a:pt x="10" y="5"/>
                  </a:lnTo>
                  <a:lnTo>
                    <a:pt x="42" y="0"/>
                  </a:lnTo>
                  <a:lnTo>
                    <a:pt x="41" y="13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3B52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7" name="Freeform 154"/>
            <p:cNvSpPr>
              <a:spLocks/>
            </p:cNvSpPr>
            <p:nvPr/>
          </p:nvSpPr>
          <p:spPr bwMode="auto">
            <a:xfrm>
              <a:off x="3114" y="2848"/>
              <a:ext cx="413" cy="446"/>
            </a:xfrm>
            <a:custGeom>
              <a:avLst/>
              <a:gdLst>
                <a:gd name="T0" fmla="*/ 82 w 413"/>
                <a:gd name="T1" fmla="*/ 214 h 446"/>
                <a:gd name="T2" fmla="*/ 84 w 413"/>
                <a:gd name="T3" fmla="*/ 240 h 446"/>
                <a:gd name="T4" fmla="*/ 84 w 413"/>
                <a:gd name="T5" fmla="*/ 263 h 446"/>
                <a:gd name="T6" fmla="*/ 80 w 413"/>
                <a:gd name="T7" fmla="*/ 291 h 446"/>
                <a:gd name="T8" fmla="*/ 74 w 413"/>
                <a:gd name="T9" fmla="*/ 322 h 446"/>
                <a:gd name="T10" fmla="*/ 65 w 413"/>
                <a:gd name="T11" fmla="*/ 352 h 446"/>
                <a:gd name="T12" fmla="*/ 57 w 413"/>
                <a:gd name="T13" fmla="*/ 380 h 446"/>
                <a:gd name="T14" fmla="*/ 50 w 413"/>
                <a:gd name="T15" fmla="*/ 402 h 446"/>
                <a:gd name="T16" fmla="*/ 0 w 413"/>
                <a:gd name="T17" fmla="*/ 375 h 446"/>
                <a:gd name="T18" fmla="*/ 1 w 413"/>
                <a:gd name="T19" fmla="*/ 395 h 446"/>
                <a:gd name="T20" fmla="*/ 18 w 413"/>
                <a:gd name="T21" fmla="*/ 415 h 446"/>
                <a:gd name="T22" fmla="*/ 45 w 413"/>
                <a:gd name="T23" fmla="*/ 434 h 446"/>
                <a:gd name="T24" fmla="*/ 68 w 413"/>
                <a:gd name="T25" fmla="*/ 446 h 446"/>
                <a:gd name="T26" fmla="*/ 74 w 413"/>
                <a:gd name="T27" fmla="*/ 425 h 446"/>
                <a:gd name="T28" fmla="*/ 84 w 413"/>
                <a:gd name="T29" fmla="*/ 397 h 446"/>
                <a:gd name="T30" fmla="*/ 96 w 413"/>
                <a:gd name="T31" fmla="*/ 361 h 446"/>
                <a:gd name="T32" fmla="*/ 103 w 413"/>
                <a:gd name="T33" fmla="*/ 336 h 446"/>
                <a:gd name="T34" fmla="*/ 111 w 413"/>
                <a:gd name="T35" fmla="*/ 309 h 446"/>
                <a:gd name="T36" fmla="*/ 118 w 413"/>
                <a:gd name="T37" fmla="*/ 283 h 446"/>
                <a:gd name="T38" fmla="*/ 127 w 413"/>
                <a:gd name="T39" fmla="*/ 247 h 446"/>
                <a:gd name="T40" fmla="*/ 134 w 413"/>
                <a:gd name="T41" fmla="*/ 214 h 446"/>
                <a:gd name="T42" fmla="*/ 141 w 413"/>
                <a:gd name="T43" fmla="*/ 189 h 446"/>
                <a:gd name="T44" fmla="*/ 145 w 413"/>
                <a:gd name="T45" fmla="*/ 169 h 446"/>
                <a:gd name="T46" fmla="*/ 195 w 413"/>
                <a:gd name="T47" fmla="*/ 181 h 446"/>
                <a:gd name="T48" fmla="*/ 224 w 413"/>
                <a:gd name="T49" fmla="*/ 205 h 446"/>
                <a:gd name="T50" fmla="*/ 245 w 413"/>
                <a:gd name="T51" fmla="*/ 230 h 446"/>
                <a:gd name="T52" fmla="*/ 263 w 413"/>
                <a:gd name="T53" fmla="*/ 257 h 446"/>
                <a:gd name="T54" fmla="*/ 276 w 413"/>
                <a:gd name="T55" fmla="*/ 284 h 446"/>
                <a:gd name="T56" fmla="*/ 289 w 413"/>
                <a:gd name="T57" fmla="*/ 311 h 446"/>
                <a:gd name="T58" fmla="*/ 297 w 413"/>
                <a:gd name="T59" fmla="*/ 332 h 446"/>
                <a:gd name="T60" fmla="*/ 304 w 413"/>
                <a:gd name="T61" fmla="*/ 350 h 446"/>
                <a:gd name="T62" fmla="*/ 278 w 413"/>
                <a:gd name="T63" fmla="*/ 209 h 446"/>
                <a:gd name="T64" fmla="*/ 312 w 413"/>
                <a:gd name="T65" fmla="*/ 238 h 446"/>
                <a:gd name="T66" fmla="*/ 337 w 413"/>
                <a:gd name="T67" fmla="*/ 266 h 446"/>
                <a:gd name="T68" fmla="*/ 353 w 413"/>
                <a:gd name="T69" fmla="*/ 287 h 446"/>
                <a:gd name="T70" fmla="*/ 367 w 413"/>
                <a:gd name="T71" fmla="*/ 311 h 446"/>
                <a:gd name="T72" fmla="*/ 382 w 413"/>
                <a:gd name="T73" fmla="*/ 336 h 446"/>
                <a:gd name="T74" fmla="*/ 391 w 413"/>
                <a:gd name="T75" fmla="*/ 355 h 446"/>
                <a:gd name="T76" fmla="*/ 324 w 413"/>
                <a:gd name="T77" fmla="*/ 370 h 446"/>
                <a:gd name="T78" fmla="*/ 347 w 413"/>
                <a:gd name="T79" fmla="*/ 375 h 446"/>
                <a:gd name="T80" fmla="*/ 371 w 413"/>
                <a:gd name="T81" fmla="*/ 381 h 446"/>
                <a:gd name="T82" fmla="*/ 395 w 413"/>
                <a:gd name="T83" fmla="*/ 385 h 446"/>
                <a:gd name="T84" fmla="*/ 413 w 413"/>
                <a:gd name="T85" fmla="*/ 364 h 446"/>
                <a:gd name="T86" fmla="*/ 406 w 413"/>
                <a:gd name="T87" fmla="*/ 340 h 446"/>
                <a:gd name="T88" fmla="*/ 396 w 413"/>
                <a:gd name="T89" fmla="*/ 313 h 446"/>
                <a:gd name="T90" fmla="*/ 378 w 413"/>
                <a:gd name="T91" fmla="*/ 281 h 446"/>
                <a:gd name="T92" fmla="*/ 366 w 413"/>
                <a:gd name="T93" fmla="*/ 258 h 446"/>
                <a:gd name="T94" fmla="*/ 349 w 413"/>
                <a:gd name="T95" fmla="*/ 230 h 446"/>
                <a:gd name="T96" fmla="*/ 329 w 413"/>
                <a:gd name="T97" fmla="*/ 201 h 446"/>
                <a:gd name="T98" fmla="*/ 309 w 413"/>
                <a:gd name="T99" fmla="*/ 170 h 446"/>
                <a:gd name="T100" fmla="*/ 288 w 413"/>
                <a:gd name="T101" fmla="*/ 139 h 446"/>
                <a:gd name="T102" fmla="*/ 266 w 413"/>
                <a:gd name="T103" fmla="*/ 107 h 446"/>
                <a:gd name="T104" fmla="*/ 246 w 413"/>
                <a:gd name="T105" fmla="*/ 78 h 446"/>
                <a:gd name="T106" fmla="*/ 229 w 413"/>
                <a:gd name="T107" fmla="*/ 52 h 446"/>
                <a:gd name="T108" fmla="*/ 214 w 413"/>
                <a:gd name="T109" fmla="*/ 31 h 446"/>
                <a:gd name="T110" fmla="*/ 195 w 413"/>
                <a:gd name="T111" fmla="*/ 4 h 446"/>
                <a:gd name="T112" fmla="*/ 117 w 413"/>
                <a:gd name="T113" fmla="*/ 147 h 44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13"/>
                <a:gd name="T172" fmla="*/ 0 h 446"/>
                <a:gd name="T173" fmla="*/ 413 w 413"/>
                <a:gd name="T174" fmla="*/ 446 h 44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13" h="446">
                  <a:moveTo>
                    <a:pt x="117" y="147"/>
                  </a:moveTo>
                  <a:lnTo>
                    <a:pt x="62" y="184"/>
                  </a:lnTo>
                  <a:lnTo>
                    <a:pt x="80" y="206"/>
                  </a:lnTo>
                  <a:lnTo>
                    <a:pt x="80" y="208"/>
                  </a:lnTo>
                  <a:lnTo>
                    <a:pt x="82" y="211"/>
                  </a:lnTo>
                  <a:lnTo>
                    <a:pt x="82" y="214"/>
                  </a:lnTo>
                  <a:lnTo>
                    <a:pt x="83" y="218"/>
                  </a:lnTo>
                  <a:lnTo>
                    <a:pt x="83" y="222"/>
                  </a:lnTo>
                  <a:lnTo>
                    <a:pt x="84" y="227"/>
                  </a:lnTo>
                  <a:lnTo>
                    <a:pt x="84" y="232"/>
                  </a:lnTo>
                  <a:lnTo>
                    <a:pt x="84" y="238"/>
                  </a:lnTo>
                  <a:lnTo>
                    <a:pt x="84" y="240"/>
                  </a:lnTo>
                  <a:lnTo>
                    <a:pt x="84" y="244"/>
                  </a:lnTo>
                  <a:lnTo>
                    <a:pt x="84" y="248"/>
                  </a:lnTo>
                  <a:lnTo>
                    <a:pt x="84" y="252"/>
                  </a:lnTo>
                  <a:lnTo>
                    <a:pt x="84" y="255"/>
                  </a:lnTo>
                  <a:lnTo>
                    <a:pt x="84" y="259"/>
                  </a:lnTo>
                  <a:lnTo>
                    <a:pt x="84" y="263"/>
                  </a:lnTo>
                  <a:lnTo>
                    <a:pt x="84" y="268"/>
                  </a:lnTo>
                  <a:lnTo>
                    <a:pt x="83" y="272"/>
                  </a:lnTo>
                  <a:lnTo>
                    <a:pt x="83" y="277"/>
                  </a:lnTo>
                  <a:lnTo>
                    <a:pt x="82" y="281"/>
                  </a:lnTo>
                  <a:lnTo>
                    <a:pt x="82" y="287"/>
                  </a:lnTo>
                  <a:lnTo>
                    <a:pt x="80" y="291"/>
                  </a:lnTo>
                  <a:lnTo>
                    <a:pt x="79" y="296"/>
                  </a:lnTo>
                  <a:lnTo>
                    <a:pt x="78" y="301"/>
                  </a:lnTo>
                  <a:lnTo>
                    <a:pt x="78" y="306"/>
                  </a:lnTo>
                  <a:lnTo>
                    <a:pt x="77" y="311"/>
                  </a:lnTo>
                  <a:lnTo>
                    <a:pt x="75" y="316"/>
                  </a:lnTo>
                  <a:lnTo>
                    <a:pt x="74" y="322"/>
                  </a:lnTo>
                  <a:lnTo>
                    <a:pt x="73" y="327"/>
                  </a:lnTo>
                  <a:lnTo>
                    <a:pt x="70" y="332"/>
                  </a:lnTo>
                  <a:lnTo>
                    <a:pt x="69" y="337"/>
                  </a:lnTo>
                  <a:lnTo>
                    <a:pt x="68" y="342"/>
                  </a:lnTo>
                  <a:lnTo>
                    <a:pt x="67" y="347"/>
                  </a:lnTo>
                  <a:lnTo>
                    <a:pt x="65" y="352"/>
                  </a:lnTo>
                  <a:lnTo>
                    <a:pt x="64" y="357"/>
                  </a:lnTo>
                  <a:lnTo>
                    <a:pt x="63" y="361"/>
                  </a:lnTo>
                  <a:lnTo>
                    <a:pt x="62" y="367"/>
                  </a:lnTo>
                  <a:lnTo>
                    <a:pt x="60" y="371"/>
                  </a:lnTo>
                  <a:lnTo>
                    <a:pt x="58" y="375"/>
                  </a:lnTo>
                  <a:lnTo>
                    <a:pt x="57" y="380"/>
                  </a:lnTo>
                  <a:lnTo>
                    <a:pt x="55" y="384"/>
                  </a:lnTo>
                  <a:lnTo>
                    <a:pt x="54" y="386"/>
                  </a:lnTo>
                  <a:lnTo>
                    <a:pt x="54" y="390"/>
                  </a:lnTo>
                  <a:lnTo>
                    <a:pt x="53" y="394"/>
                  </a:lnTo>
                  <a:lnTo>
                    <a:pt x="52" y="397"/>
                  </a:lnTo>
                  <a:lnTo>
                    <a:pt x="50" y="402"/>
                  </a:lnTo>
                  <a:lnTo>
                    <a:pt x="49" y="406"/>
                  </a:lnTo>
                  <a:lnTo>
                    <a:pt x="48" y="409"/>
                  </a:lnTo>
                  <a:lnTo>
                    <a:pt x="48" y="410"/>
                  </a:lnTo>
                  <a:lnTo>
                    <a:pt x="1" y="372"/>
                  </a:lnTo>
                  <a:lnTo>
                    <a:pt x="0" y="375"/>
                  </a:lnTo>
                  <a:lnTo>
                    <a:pt x="0" y="379"/>
                  </a:lnTo>
                  <a:lnTo>
                    <a:pt x="0" y="382"/>
                  </a:lnTo>
                  <a:lnTo>
                    <a:pt x="0" y="385"/>
                  </a:lnTo>
                  <a:lnTo>
                    <a:pt x="0" y="389"/>
                  </a:lnTo>
                  <a:lnTo>
                    <a:pt x="0" y="391"/>
                  </a:lnTo>
                  <a:lnTo>
                    <a:pt x="1" y="395"/>
                  </a:lnTo>
                  <a:lnTo>
                    <a:pt x="3" y="397"/>
                  </a:lnTo>
                  <a:lnTo>
                    <a:pt x="5" y="401"/>
                  </a:lnTo>
                  <a:lnTo>
                    <a:pt x="8" y="405"/>
                  </a:lnTo>
                  <a:lnTo>
                    <a:pt x="11" y="409"/>
                  </a:lnTo>
                  <a:lnTo>
                    <a:pt x="13" y="411"/>
                  </a:lnTo>
                  <a:lnTo>
                    <a:pt x="18" y="415"/>
                  </a:lnTo>
                  <a:lnTo>
                    <a:pt x="21" y="419"/>
                  </a:lnTo>
                  <a:lnTo>
                    <a:pt x="26" y="423"/>
                  </a:lnTo>
                  <a:lnTo>
                    <a:pt x="30" y="425"/>
                  </a:lnTo>
                  <a:lnTo>
                    <a:pt x="35" y="428"/>
                  </a:lnTo>
                  <a:lnTo>
                    <a:pt x="40" y="431"/>
                  </a:lnTo>
                  <a:lnTo>
                    <a:pt x="45" y="434"/>
                  </a:lnTo>
                  <a:lnTo>
                    <a:pt x="49" y="436"/>
                  </a:lnTo>
                  <a:lnTo>
                    <a:pt x="54" y="439"/>
                  </a:lnTo>
                  <a:lnTo>
                    <a:pt x="57" y="440"/>
                  </a:lnTo>
                  <a:lnTo>
                    <a:pt x="62" y="443"/>
                  </a:lnTo>
                  <a:lnTo>
                    <a:pt x="67" y="445"/>
                  </a:lnTo>
                  <a:lnTo>
                    <a:pt x="68" y="446"/>
                  </a:lnTo>
                  <a:lnTo>
                    <a:pt x="68" y="445"/>
                  </a:lnTo>
                  <a:lnTo>
                    <a:pt x="69" y="441"/>
                  </a:lnTo>
                  <a:lnTo>
                    <a:pt x="70" y="438"/>
                  </a:lnTo>
                  <a:lnTo>
                    <a:pt x="73" y="433"/>
                  </a:lnTo>
                  <a:lnTo>
                    <a:pt x="73" y="428"/>
                  </a:lnTo>
                  <a:lnTo>
                    <a:pt x="74" y="425"/>
                  </a:lnTo>
                  <a:lnTo>
                    <a:pt x="75" y="420"/>
                  </a:lnTo>
                  <a:lnTo>
                    <a:pt x="77" y="416"/>
                  </a:lnTo>
                  <a:lnTo>
                    <a:pt x="78" y="411"/>
                  </a:lnTo>
                  <a:lnTo>
                    <a:pt x="80" y="407"/>
                  </a:lnTo>
                  <a:lnTo>
                    <a:pt x="82" y="402"/>
                  </a:lnTo>
                  <a:lnTo>
                    <a:pt x="84" y="397"/>
                  </a:lnTo>
                  <a:lnTo>
                    <a:pt x="85" y="391"/>
                  </a:lnTo>
                  <a:lnTo>
                    <a:pt x="88" y="386"/>
                  </a:lnTo>
                  <a:lnTo>
                    <a:pt x="89" y="380"/>
                  </a:lnTo>
                  <a:lnTo>
                    <a:pt x="90" y="374"/>
                  </a:lnTo>
                  <a:lnTo>
                    <a:pt x="93" y="367"/>
                  </a:lnTo>
                  <a:lnTo>
                    <a:pt x="96" y="361"/>
                  </a:lnTo>
                  <a:lnTo>
                    <a:pt x="97" y="356"/>
                  </a:lnTo>
                  <a:lnTo>
                    <a:pt x="99" y="350"/>
                  </a:lnTo>
                  <a:lnTo>
                    <a:pt x="99" y="346"/>
                  </a:lnTo>
                  <a:lnTo>
                    <a:pt x="101" y="342"/>
                  </a:lnTo>
                  <a:lnTo>
                    <a:pt x="102" y="338"/>
                  </a:lnTo>
                  <a:lnTo>
                    <a:pt x="103" y="336"/>
                  </a:lnTo>
                  <a:lnTo>
                    <a:pt x="104" y="330"/>
                  </a:lnTo>
                  <a:lnTo>
                    <a:pt x="107" y="323"/>
                  </a:lnTo>
                  <a:lnTo>
                    <a:pt x="108" y="320"/>
                  </a:lnTo>
                  <a:lnTo>
                    <a:pt x="109" y="316"/>
                  </a:lnTo>
                  <a:lnTo>
                    <a:pt x="109" y="313"/>
                  </a:lnTo>
                  <a:lnTo>
                    <a:pt x="111" y="309"/>
                  </a:lnTo>
                  <a:lnTo>
                    <a:pt x="113" y="303"/>
                  </a:lnTo>
                  <a:lnTo>
                    <a:pt x="116" y="297"/>
                  </a:lnTo>
                  <a:lnTo>
                    <a:pt x="116" y="293"/>
                  </a:lnTo>
                  <a:lnTo>
                    <a:pt x="117" y="291"/>
                  </a:lnTo>
                  <a:lnTo>
                    <a:pt x="117" y="287"/>
                  </a:lnTo>
                  <a:lnTo>
                    <a:pt x="118" y="283"/>
                  </a:lnTo>
                  <a:lnTo>
                    <a:pt x="119" y="277"/>
                  </a:lnTo>
                  <a:lnTo>
                    <a:pt x="121" y="271"/>
                  </a:lnTo>
                  <a:lnTo>
                    <a:pt x="122" y="264"/>
                  </a:lnTo>
                  <a:lnTo>
                    <a:pt x="124" y="259"/>
                  </a:lnTo>
                  <a:lnTo>
                    <a:pt x="126" y="252"/>
                  </a:lnTo>
                  <a:lnTo>
                    <a:pt x="127" y="247"/>
                  </a:lnTo>
                  <a:lnTo>
                    <a:pt x="128" y="240"/>
                  </a:lnTo>
                  <a:lnTo>
                    <a:pt x="129" y="234"/>
                  </a:lnTo>
                  <a:lnTo>
                    <a:pt x="131" y="229"/>
                  </a:lnTo>
                  <a:lnTo>
                    <a:pt x="132" y="225"/>
                  </a:lnTo>
                  <a:lnTo>
                    <a:pt x="133" y="219"/>
                  </a:lnTo>
                  <a:lnTo>
                    <a:pt x="134" y="214"/>
                  </a:lnTo>
                  <a:lnTo>
                    <a:pt x="136" y="210"/>
                  </a:lnTo>
                  <a:lnTo>
                    <a:pt x="137" y="205"/>
                  </a:lnTo>
                  <a:lnTo>
                    <a:pt x="138" y="200"/>
                  </a:lnTo>
                  <a:lnTo>
                    <a:pt x="138" y="196"/>
                  </a:lnTo>
                  <a:lnTo>
                    <a:pt x="139" y="193"/>
                  </a:lnTo>
                  <a:lnTo>
                    <a:pt x="141" y="189"/>
                  </a:lnTo>
                  <a:lnTo>
                    <a:pt x="141" y="185"/>
                  </a:lnTo>
                  <a:lnTo>
                    <a:pt x="142" y="181"/>
                  </a:lnTo>
                  <a:lnTo>
                    <a:pt x="142" y="179"/>
                  </a:lnTo>
                  <a:lnTo>
                    <a:pt x="143" y="176"/>
                  </a:lnTo>
                  <a:lnTo>
                    <a:pt x="143" y="171"/>
                  </a:lnTo>
                  <a:lnTo>
                    <a:pt x="145" y="169"/>
                  </a:lnTo>
                  <a:lnTo>
                    <a:pt x="146" y="166"/>
                  </a:lnTo>
                  <a:lnTo>
                    <a:pt x="186" y="176"/>
                  </a:lnTo>
                  <a:lnTo>
                    <a:pt x="187" y="176"/>
                  </a:lnTo>
                  <a:lnTo>
                    <a:pt x="192" y="180"/>
                  </a:lnTo>
                  <a:lnTo>
                    <a:pt x="195" y="181"/>
                  </a:lnTo>
                  <a:lnTo>
                    <a:pt x="199" y="184"/>
                  </a:lnTo>
                  <a:lnTo>
                    <a:pt x="204" y="188"/>
                  </a:lnTo>
                  <a:lnTo>
                    <a:pt x="209" y="191"/>
                  </a:lnTo>
                  <a:lnTo>
                    <a:pt x="214" y="195"/>
                  </a:lnTo>
                  <a:lnTo>
                    <a:pt x="219" y="200"/>
                  </a:lnTo>
                  <a:lnTo>
                    <a:pt x="224" y="205"/>
                  </a:lnTo>
                  <a:lnTo>
                    <a:pt x="230" y="213"/>
                  </a:lnTo>
                  <a:lnTo>
                    <a:pt x="232" y="215"/>
                  </a:lnTo>
                  <a:lnTo>
                    <a:pt x="236" y="219"/>
                  </a:lnTo>
                  <a:lnTo>
                    <a:pt x="239" y="223"/>
                  </a:lnTo>
                  <a:lnTo>
                    <a:pt x="243" y="227"/>
                  </a:lnTo>
                  <a:lnTo>
                    <a:pt x="245" y="230"/>
                  </a:lnTo>
                  <a:lnTo>
                    <a:pt x="248" y="234"/>
                  </a:lnTo>
                  <a:lnTo>
                    <a:pt x="251" y="238"/>
                  </a:lnTo>
                  <a:lnTo>
                    <a:pt x="254" y="244"/>
                  </a:lnTo>
                  <a:lnTo>
                    <a:pt x="256" y="248"/>
                  </a:lnTo>
                  <a:lnTo>
                    <a:pt x="260" y="253"/>
                  </a:lnTo>
                  <a:lnTo>
                    <a:pt x="263" y="257"/>
                  </a:lnTo>
                  <a:lnTo>
                    <a:pt x="265" y="262"/>
                  </a:lnTo>
                  <a:lnTo>
                    <a:pt x="268" y="266"/>
                  </a:lnTo>
                  <a:lnTo>
                    <a:pt x="270" y="271"/>
                  </a:lnTo>
                  <a:lnTo>
                    <a:pt x="273" y="276"/>
                  </a:lnTo>
                  <a:lnTo>
                    <a:pt x="275" y="279"/>
                  </a:lnTo>
                  <a:lnTo>
                    <a:pt x="276" y="284"/>
                  </a:lnTo>
                  <a:lnTo>
                    <a:pt x="279" y="289"/>
                  </a:lnTo>
                  <a:lnTo>
                    <a:pt x="282" y="293"/>
                  </a:lnTo>
                  <a:lnTo>
                    <a:pt x="284" y="298"/>
                  </a:lnTo>
                  <a:lnTo>
                    <a:pt x="285" y="302"/>
                  </a:lnTo>
                  <a:lnTo>
                    <a:pt x="287" y="306"/>
                  </a:lnTo>
                  <a:lnTo>
                    <a:pt x="289" y="311"/>
                  </a:lnTo>
                  <a:lnTo>
                    <a:pt x="292" y="315"/>
                  </a:lnTo>
                  <a:lnTo>
                    <a:pt x="293" y="318"/>
                  </a:lnTo>
                  <a:lnTo>
                    <a:pt x="294" y="322"/>
                  </a:lnTo>
                  <a:lnTo>
                    <a:pt x="295" y="325"/>
                  </a:lnTo>
                  <a:lnTo>
                    <a:pt x="297" y="328"/>
                  </a:lnTo>
                  <a:lnTo>
                    <a:pt x="297" y="332"/>
                  </a:lnTo>
                  <a:lnTo>
                    <a:pt x="298" y="335"/>
                  </a:lnTo>
                  <a:lnTo>
                    <a:pt x="299" y="337"/>
                  </a:lnTo>
                  <a:lnTo>
                    <a:pt x="300" y="341"/>
                  </a:lnTo>
                  <a:lnTo>
                    <a:pt x="302" y="345"/>
                  </a:lnTo>
                  <a:lnTo>
                    <a:pt x="304" y="347"/>
                  </a:lnTo>
                  <a:lnTo>
                    <a:pt x="304" y="350"/>
                  </a:lnTo>
                  <a:lnTo>
                    <a:pt x="305" y="351"/>
                  </a:lnTo>
                  <a:lnTo>
                    <a:pt x="264" y="199"/>
                  </a:lnTo>
                  <a:lnTo>
                    <a:pt x="265" y="199"/>
                  </a:lnTo>
                  <a:lnTo>
                    <a:pt x="270" y="203"/>
                  </a:lnTo>
                  <a:lnTo>
                    <a:pt x="274" y="205"/>
                  </a:lnTo>
                  <a:lnTo>
                    <a:pt x="278" y="209"/>
                  </a:lnTo>
                  <a:lnTo>
                    <a:pt x="283" y="213"/>
                  </a:lnTo>
                  <a:lnTo>
                    <a:pt x="288" y="217"/>
                  </a:lnTo>
                  <a:lnTo>
                    <a:pt x="294" y="222"/>
                  </a:lnTo>
                  <a:lnTo>
                    <a:pt x="299" y="227"/>
                  </a:lnTo>
                  <a:lnTo>
                    <a:pt x="305" y="232"/>
                  </a:lnTo>
                  <a:lnTo>
                    <a:pt x="312" y="238"/>
                  </a:lnTo>
                  <a:lnTo>
                    <a:pt x="318" y="244"/>
                  </a:lnTo>
                  <a:lnTo>
                    <a:pt x="324" y="250"/>
                  </a:lnTo>
                  <a:lnTo>
                    <a:pt x="327" y="254"/>
                  </a:lnTo>
                  <a:lnTo>
                    <a:pt x="331" y="257"/>
                  </a:lnTo>
                  <a:lnTo>
                    <a:pt x="333" y="260"/>
                  </a:lnTo>
                  <a:lnTo>
                    <a:pt x="337" y="266"/>
                  </a:lnTo>
                  <a:lnTo>
                    <a:pt x="339" y="268"/>
                  </a:lnTo>
                  <a:lnTo>
                    <a:pt x="342" y="272"/>
                  </a:lnTo>
                  <a:lnTo>
                    <a:pt x="344" y="276"/>
                  </a:lnTo>
                  <a:lnTo>
                    <a:pt x="348" y="279"/>
                  </a:lnTo>
                  <a:lnTo>
                    <a:pt x="351" y="283"/>
                  </a:lnTo>
                  <a:lnTo>
                    <a:pt x="353" y="287"/>
                  </a:lnTo>
                  <a:lnTo>
                    <a:pt x="356" y="291"/>
                  </a:lnTo>
                  <a:lnTo>
                    <a:pt x="358" y="296"/>
                  </a:lnTo>
                  <a:lnTo>
                    <a:pt x="361" y="299"/>
                  </a:lnTo>
                  <a:lnTo>
                    <a:pt x="363" y="302"/>
                  </a:lnTo>
                  <a:lnTo>
                    <a:pt x="364" y="306"/>
                  </a:lnTo>
                  <a:lnTo>
                    <a:pt x="367" y="311"/>
                  </a:lnTo>
                  <a:lnTo>
                    <a:pt x="369" y="313"/>
                  </a:lnTo>
                  <a:lnTo>
                    <a:pt x="372" y="317"/>
                  </a:lnTo>
                  <a:lnTo>
                    <a:pt x="373" y="321"/>
                  </a:lnTo>
                  <a:lnTo>
                    <a:pt x="376" y="325"/>
                  </a:lnTo>
                  <a:lnTo>
                    <a:pt x="378" y="330"/>
                  </a:lnTo>
                  <a:lnTo>
                    <a:pt x="382" y="336"/>
                  </a:lnTo>
                  <a:lnTo>
                    <a:pt x="383" y="341"/>
                  </a:lnTo>
                  <a:lnTo>
                    <a:pt x="386" y="346"/>
                  </a:lnTo>
                  <a:lnTo>
                    <a:pt x="387" y="348"/>
                  </a:lnTo>
                  <a:lnTo>
                    <a:pt x="390" y="352"/>
                  </a:lnTo>
                  <a:lnTo>
                    <a:pt x="390" y="353"/>
                  </a:lnTo>
                  <a:lnTo>
                    <a:pt x="391" y="355"/>
                  </a:lnTo>
                  <a:lnTo>
                    <a:pt x="341" y="356"/>
                  </a:lnTo>
                  <a:lnTo>
                    <a:pt x="314" y="370"/>
                  </a:lnTo>
                  <a:lnTo>
                    <a:pt x="315" y="370"/>
                  </a:lnTo>
                  <a:lnTo>
                    <a:pt x="319" y="370"/>
                  </a:lnTo>
                  <a:lnTo>
                    <a:pt x="320" y="370"/>
                  </a:lnTo>
                  <a:lnTo>
                    <a:pt x="324" y="370"/>
                  </a:lnTo>
                  <a:lnTo>
                    <a:pt x="328" y="371"/>
                  </a:lnTo>
                  <a:lnTo>
                    <a:pt x="332" y="371"/>
                  </a:lnTo>
                  <a:lnTo>
                    <a:pt x="336" y="371"/>
                  </a:lnTo>
                  <a:lnTo>
                    <a:pt x="339" y="372"/>
                  </a:lnTo>
                  <a:lnTo>
                    <a:pt x="343" y="374"/>
                  </a:lnTo>
                  <a:lnTo>
                    <a:pt x="347" y="375"/>
                  </a:lnTo>
                  <a:lnTo>
                    <a:pt x="352" y="375"/>
                  </a:lnTo>
                  <a:lnTo>
                    <a:pt x="356" y="376"/>
                  </a:lnTo>
                  <a:lnTo>
                    <a:pt x="359" y="377"/>
                  </a:lnTo>
                  <a:lnTo>
                    <a:pt x="363" y="380"/>
                  </a:lnTo>
                  <a:lnTo>
                    <a:pt x="367" y="380"/>
                  </a:lnTo>
                  <a:lnTo>
                    <a:pt x="371" y="381"/>
                  </a:lnTo>
                  <a:lnTo>
                    <a:pt x="375" y="381"/>
                  </a:lnTo>
                  <a:lnTo>
                    <a:pt x="380" y="382"/>
                  </a:lnTo>
                  <a:lnTo>
                    <a:pt x="383" y="382"/>
                  </a:lnTo>
                  <a:lnTo>
                    <a:pt x="387" y="384"/>
                  </a:lnTo>
                  <a:lnTo>
                    <a:pt x="391" y="384"/>
                  </a:lnTo>
                  <a:lnTo>
                    <a:pt x="395" y="385"/>
                  </a:lnTo>
                  <a:lnTo>
                    <a:pt x="401" y="385"/>
                  </a:lnTo>
                  <a:lnTo>
                    <a:pt x="406" y="386"/>
                  </a:lnTo>
                  <a:lnTo>
                    <a:pt x="408" y="386"/>
                  </a:lnTo>
                  <a:lnTo>
                    <a:pt x="411" y="387"/>
                  </a:lnTo>
                  <a:lnTo>
                    <a:pt x="413" y="365"/>
                  </a:lnTo>
                  <a:lnTo>
                    <a:pt x="413" y="364"/>
                  </a:lnTo>
                  <a:lnTo>
                    <a:pt x="413" y="360"/>
                  </a:lnTo>
                  <a:lnTo>
                    <a:pt x="412" y="357"/>
                  </a:lnTo>
                  <a:lnTo>
                    <a:pt x="411" y="353"/>
                  </a:lnTo>
                  <a:lnTo>
                    <a:pt x="410" y="348"/>
                  </a:lnTo>
                  <a:lnTo>
                    <a:pt x="408" y="343"/>
                  </a:lnTo>
                  <a:lnTo>
                    <a:pt x="406" y="340"/>
                  </a:lnTo>
                  <a:lnTo>
                    <a:pt x="405" y="336"/>
                  </a:lnTo>
                  <a:lnTo>
                    <a:pt x="403" y="332"/>
                  </a:lnTo>
                  <a:lnTo>
                    <a:pt x="402" y="328"/>
                  </a:lnTo>
                  <a:lnTo>
                    <a:pt x="400" y="323"/>
                  </a:lnTo>
                  <a:lnTo>
                    <a:pt x="398" y="320"/>
                  </a:lnTo>
                  <a:lnTo>
                    <a:pt x="396" y="313"/>
                  </a:lnTo>
                  <a:lnTo>
                    <a:pt x="395" y="309"/>
                  </a:lnTo>
                  <a:lnTo>
                    <a:pt x="391" y="303"/>
                  </a:lnTo>
                  <a:lnTo>
                    <a:pt x="387" y="297"/>
                  </a:lnTo>
                  <a:lnTo>
                    <a:pt x="383" y="291"/>
                  </a:lnTo>
                  <a:lnTo>
                    <a:pt x="381" y="284"/>
                  </a:lnTo>
                  <a:lnTo>
                    <a:pt x="378" y="281"/>
                  </a:lnTo>
                  <a:lnTo>
                    <a:pt x="377" y="278"/>
                  </a:lnTo>
                  <a:lnTo>
                    <a:pt x="375" y="274"/>
                  </a:lnTo>
                  <a:lnTo>
                    <a:pt x="372" y="271"/>
                  </a:lnTo>
                  <a:lnTo>
                    <a:pt x="371" y="267"/>
                  </a:lnTo>
                  <a:lnTo>
                    <a:pt x="368" y="262"/>
                  </a:lnTo>
                  <a:lnTo>
                    <a:pt x="366" y="258"/>
                  </a:lnTo>
                  <a:lnTo>
                    <a:pt x="363" y="254"/>
                  </a:lnTo>
                  <a:lnTo>
                    <a:pt x="361" y="249"/>
                  </a:lnTo>
                  <a:lnTo>
                    <a:pt x="358" y="245"/>
                  </a:lnTo>
                  <a:lnTo>
                    <a:pt x="354" y="240"/>
                  </a:lnTo>
                  <a:lnTo>
                    <a:pt x="352" y="237"/>
                  </a:lnTo>
                  <a:lnTo>
                    <a:pt x="349" y="230"/>
                  </a:lnTo>
                  <a:lnTo>
                    <a:pt x="347" y="227"/>
                  </a:lnTo>
                  <a:lnTo>
                    <a:pt x="343" y="222"/>
                  </a:lnTo>
                  <a:lnTo>
                    <a:pt x="341" y="217"/>
                  </a:lnTo>
                  <a:lnTo>
                    <a:pt x="337" y="211"/>
                  </a:lnTo>
                  <a:lnTo>
                    <a:pt x="333" y="206"/>
                  </a:lnTo>
                  <a:lnTo>
                    <a:pt x="329" y="201"/>
                  </a:lnTo>
                  <a:lnTo>
                    <a:pt x="327" y="196"/>
                  </a:lnTo>
                  <a:lnTo>
                    <a:pt x="323" y="191"/>
                  </a:lnTo>
                  <a:lnTo>
                    <a:pt x="320" y="186"/>
                  </a:lnTo>
                  <a:lnTo>
                    <a:pt x="317" y="180"/>
                  </a:lnTo>
                  <a:lnTo>
                    <a:pt x="314" y="176"/>
                  </a:lnTo>
                  <a:lnTo>
                    <a:pt x="309" y="170"/>
                  </a:lnTo>
                  <a:lnTo>
                    <a:pt x="307" y="165"/>
                  </a:lnTo>
                  <a:lnTo>
                    <a:pt x="303" y="160"/>
                  </a:lnTo>
                  <a:lnTo>
                    <a:pt x="299" y="155"/>
                  </a:lnTo>
                  <a:lnTo>
                    <a:pt x="295" y="149"/>
                  </a:lnTo>
                  <a:lnTo>
                    <a:pt x="292" y="144"/>
                  </a:lnTo>
                  <a:lnTo>
                    <a:pt x="288" y="139"/>
                  </a:lnTo>
                  <a:lnTo>
                    <a:pt x="285" y="134"/>
                  </a:lnTo>
                  <a:lnTo>
                    <a:pt x="282" y="129"/>
                  </a:lnTo>
                  <a:lnTo>
                    <a:pt x="278" y="124"/>
                  </a:lnTo>
                  <a:lnTo>
                    <a:pt x="274" y="117"/>
                  </a:lnTo>
                  <a:lnTo>
                    <a:pt x="270" y="112"/>
                  </a:lnTo>
                  <a:lnTo>
                    <a:pt x="266" y="107"/>
                  </a:lnTo>
                  <a:lnTo>
                    <a:pt x="264" y="102"/>
                  </a:lnTo>
                  <a:lnTo>
                    <a:pt x="260" y="97"/>
                  </a:lnTo>
                  <a:lnTo>
                    <a:pt x="258" y="93"/>
                  </a:lnTo>
                  <a:lnTo>
                    <a:pt x="254" y="88"/>
                  </a:lnTo>
                  <a:lnTo>
                    <a:pt x="250" y="83"/>
                  </a:lnTo>
                  <a:lnTo>
                    <a:pt x="246" y="78"/>
                  </a:lnTo>
                  <a:lnTo>
                    <a:pt x="244" y="73"/>
                  </a:lnTo>
                  <a:lnTo>
                    <a:pt x="240" y="68"/>
                  </a:lnTo>
                  <a:lnTo>
                    <a:pt x="238" y="64"/>
                  </a:lnTo>
                  <a:lnTo>
                    <a:pt x="234" y="59"/>
                  </a:lnTo>
                  <a:lnTo>
                    <a:pt x="231" y="57"/>
                  </a:lnTo>
                  <a:lnTo>
                    <a:pt x="229" y="52"/>
                  </a:lnTo>
                  <a:lnTo>
                    <a:pt x="226" y="47"/>
                  </a:lnTo>
                  <a:lnTo>
                    <a:pt x="222" y="44"/>
                  </a:lnTo>
                  <a:lnTo>
                    <a:pt x="220" y="41"/>
                  </a:lnTo>
                  <a:lnTo>
                    <a:pt x="217" y="37"/>
                  </a:lnTo>
                  <a:lnTo>
                    <a:pt x="215" y="33"/>
                  </a:lnTo>
                  <a:lnTo>
                    <a:pt x="214" y="31"/>
                  </a:lnTo>
                  <a:lnTo>
                    <a:pt x="211" y="27"/>
                  </a:lnTo>
                  <a:lnTo>
                    <a:pt x="207" y="21"/>
                  </a:lnTo>
                  <a:lnTo>
                    <a:pt x="204" y="15"/>
                  </a:lnTo>
                  <a:lnTo>
                    <a:pt x="200" y="10"/>
                  </a:lnTo>
                  <a:lnTo>
                    <a:pt x="197" y="8"/>
                  </a:lnTo>
                  <a:lnTo>
                    <a:pt x="195" y="4"/>
                  </a:lnTo>
                  <a:lnTo>
                    <a:pt x="194" y="2"/>
                  </a:lnTo>
                  <a:lnTo>
                    <a:pt x="192" y="0"/>
                  </a:lnTo>
                  <a:lnTo>
                    <a:pt x="155" y="92"/>
                  </a:lnTo>
                  <a:lnTo>
                    <a:pt x="166" y="129"/>
                  </a:lnTo>
                  <a:lnTo>
                    <a:pt x="117" y="147"/>
                  </a:lnTo>
                  <a:close/>
                </a:path>
              </a:pathLst>
            </a:custGeom>
            <a:solidFill>
              <a:srgbClr val="3B524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8" name="Freeform 155"/>
            <p:cNvSpPr>
              <a:spLocks/>
            </p:cNvSpPr>
            <p:nvPr/>
          </p:nvSpPr>
          <p:spPr bwMode="auto">
            <a:xfrm>
              <a:off x="3237" y="2382"/>
              <a:ext cx="30" cy="27"/>
            </a:xfrm>
            <a:custGeom>
              <a:avLst/>
              <a:gdLst>
                <a:gd name="T0" fmla="*/ 0 w 30"/>
                <a:gd name="T1" fmla="*/ 0 h 27"/>
                <a:gd name="T2" fmla="*/ 15 w 30"/>
                <a:gd name="T3" fmla="*/ 7 h 27"/>
                <a:gd name="T4" fmla="*/ 24 w 30"/>
                <a:gd name="T5" fmla="*/ 15 h 27"/>
                <a:gd name="T6" fmla="*/ 30 w 30"/>
                <a:gd name="T7" fmla="*/ 27 h 27"/>
                <a:gd name="T8" fmla="*/ 1 w 30"/>
                <a:gd name="T9" fmla="*/ 17 h 27"/>
                <a:gd name="T10" fmla="*/ 0 w 30"/>
                <a:gd name="T11" fmla="*/ 0 h 27"/>
                <a:gd name="T12" fmla="*/ 0 w 30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27"/>
                <a:gd name="T23" fmla="*/ 30 w 30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27">
                  <a:moveTo>
                    <a:pt x="0" y="0"/>
                  </a:moveTo>
                  <a:lnTo>
                    <a:pt x="15" y="7"/>
                  </a:lnTo>
                  <a:lnTo>
                    <a:pt x="24" y="15"/>
                  </a:lnTo>
                  <a:lnTo>
                    <a:pt x="30" y="27"/>
                  </a:lnTo>
                  <a:lnTo>
                    <a:pt x="1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49" name="Freeform 156"/>
            <p:cNvSpPr>
              <a:spLocks/>
            </p:cNvSpPr>
            <p:nvPr/>
          </p:nvSpPr>
          <p:spPr bwMode="auto">
            <a:xfrm>
              <a:off x="3085" y="2448"/>
              <a:ext cx="65" cy="178"/>
            </a:xfrm>
            <a:custGeom>
              <a:avLst/>
              <a:gdLst>
                <a:gd name="T0" fmla="*/ 44 w 65"/>
                <a:gd name="T1" fmla="*/ 1 h 178"/>
                <a:gd name="T2" fmla="*/ 54 w 65"/>
                <a:gd name="T3" fmla="*/ 7 h 178"/>
                <a:gd name="T4" fmla="*/ 60 w 65"/>
                <a:gd name="T5" fmla="*/ 17 h 178"/>
                <a:gd name="T6" fmla="*/ 62 w 65"/>
                <a:gd name="T7" fmla="*/ 23 h 178"/>
                <a:gd name="T8" fmla="*/ 62 w 65"/>
                <a:gd name="T9" fmla="*/ 32 h 178"/>
                <a:gd name="T10" fmla="*/ 50 w 65"/>
                <a:gd name="T11" fmla="*/ 29 h 178"/>
                <a:gd name="T12" fmla="*/ 52 w 65"/>
                <a:gd name="T13" fmla="*/ 34 h 178"/>
                <a:gd name="T14" fmla="*/ 54 w 65"/>
                <a:gd name="T15" fmla="*/ 41 h 178"/>
                <a:gd name="T16" fmla="*/ 58 w 65"/>
                <a:gd name="T17" fmla="*/ 50 h 178"/>
                <a:gd name="T18" fmla="*/ 60 w 65"/>
                <a:gd name="T19" fmla="*/ 59 h 178"/>
                <a:gd name="T20" fmla="*/ 62 w 65"/>
                <a:gd name="T21" fmla="*/ 66 h 178"/>
                <a:gd name="T22" fmla="*/ 64 w 65"/>
                <a:gd name="T23" fmla="*/ 72 h 178"/>
                <a:gd name="T24" fmla="*/ 65 w 65"/>
                <a:gd name="T25" fmla="*/ 75 h 178"/>
                <a:gd name="T26" fmla="*/ 48 w 65"/>
                <a:gd name="T27" fmla="*/ 90 h 178"/>
                <a:gd name="T28" fmla="*/ 44 w 65"/>
                <a:gd name="T29" fmla="*/ 95 h 178"/>
                <a:gd name="T30" fmla="*/ 43 w 65"/>
                <a:gd name="T31" fmla="*/ 106 h 178"/>
                <a:gd name="T32" fmla="*/ 45 w 65"/>
                <a:gd name="T33" fmla="*/ 113 h 178"/>
                <a:gd name="T34" fmla="*/ 49 w 65"/>
                <a:gd name="T35" fmla="*/ 120 h 178"/>
                <a:gd name="T36" fmla="*/ 55 w 65"/>
                <a:gd name="T37" fmla="*/ 127 h 178"/>
                <a:gd name="T38" fmla="*/ 58 w 65"/>
                <a:gd name="T39" fmla="*/ 130 h 178"/>
                <a:gd name="T40" fmla="*/ 60 w 65"/>
                <a:gd name="T41" fmla="*/ 138 h 178"/>
                <a:gd name="T42" fmla="*/ 62 w 65"/>
                <a:gd name="T43" fmla="*/ 145 h 178"/>
                <a:gd name="T44" fmla="*/ 62 w 65"/>
                <a:gd name="T45" fmla="*/ 153 h 178"/>
                <a:gd name="T46" fmla="*/ 60 w 65"/>
                <a:gd name="T47" fmla="*/ 159 h 178"/>
                <a:gd name="T48" fmla="*/ 58 w 65"/>
                <a:gd name="T49" fmla="*/ 165 h 178"/>
                <a:gd name="T50" fmla="*/ 42 w 65"/>
                <a:gd name="T51" fmla="*/ 178 h 178"/>
                <a:gd name="T52" fmla="*/ 39 w 65"/>
                <a:gd name="T53" fmla="*/ 176 h 178"/>
                <a:gd name="T54" fmla="*/ 33 w 65"/>
                <a:gd name="T55" fmla="*/ 172 h 178"/>
                <a:gd name="T56" fmla="*/ 24 w 65"/>
                <a:gd name="T57" fmla="*/ 164 h 178"/>
                <a:gd name="T58" fmla="*/ 16 w 65"/>
                <a:gd name="T59" fmla="*/ 157 h 178"/>
                <a:gd name="T60" fmla="*/ 9 w 65"/>
                <a:gd name="T61" fmla="*/ 145 h 178"/>
                <a:gd name="T62" fmla="*/ 4 w 65"/>
                <a:gd name="T63" fmla="*/ 134 h 178"/>
                <a:gd name="T64" fmla="*/ 0 w 65"/>
                <a:gd name="T65" fmla="*/ 127 h 178"/>
                <a:gd name="T66" fmla="*/ 0 w 65"/>
                <a:gd name="T67" fmla="*/ 123 h 178"/>
                <a:gd name="T68" fmla="*/ 24 w 65"/>
                <a:gd name="T69" fmla="*/ 99 h 178"/>
                <a:gd name="T70" fmla="*/ 18 w 65"/>
                <a:gd name="T71" fmla="*/ 69 h 178"/>
                <a:gd name="T72" fmla="*/ 20 w 65"/>
                <a:gd name="T73" fmla="*/ 67 h 178"/>
                <a:gd name="T74" fmla="*/ 29 w 65"/>
                <a:gd name="T75" fmla="*/ 69 h 178"/>
                <a:gd name="T76" fmla="*/ 35 w 65"/>
                <a:gd name="T77" fmla="*/ 74 h 178"/>
                <a:gd name="T78" fmla="*/ 39 w 65"/>
                <a:gd name="T79" fmla="*/ 79 h 178"/>
                <a:gd name="T80" fmla="*/ 26 w 65"/>
                <a:gd name="T81" fmla="*/ 49 h 178"/>
                <a:gd name="T82" fmla="*/ 44 w 65"/>
                <a:gd name="T83" fmla="*/ 42 h 178"/>
                <a:gd name="T84" fmla="*/ 44 w 65"/>
                <a:gd name="T85" fmla="*/ 12 h 178"/>
                <a:gd name="T86" fmla="*/ 43 w 65"/>
                <a:gd name="T87" fmla="*/ 0 h 1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5"/>
                <a:gd name="T133" fmla="*/ 0 h 178"/>
                <a:gd name="T134" fmla="*/ 65 w 65"/>
                <a:gd name="T135" fmla="*/ 178 h 1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5" h="178">
                  <a:moveTo>
                    <a:pt x="43" y="0"/>
                  </a:moveTo>
                  <a:lnTo>
                    <a:pt x="44" y="1"/>
                  </a:lnTo>
                  <a:lnTo>
                    <a:pt x="49" y="3"/>
                  </a:lnTo>
                  <a:lnTo>
                    <a:pt x="54" y="7"/>
                  </a:lnTo>
                  <a:lnTo>
                    <a:pt x="60" y="13"/>
                  </a:lnTo>
                  <a:lnTo>
                    <a:pt x="60" y="17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7"/>
                  </a:lnTo>
                  <a:lnTo>
                    <a:pt x="62" y="32"/>
                  </a:lnTo>
                  <a:lnTo>
                    <a:pt x="62" y="35"/>
                  </a:lnTo>
                  <a:lnTo>
                    <a:pt x="50" y="29"/>
                  </a:lnTo>
                  <a:lnTo>
                    <a:pt x="50" y="30"/>
                  </a:lnTo>
                  <a:lnTo>
                    <a:pt x="52" y="34"/>
                  </a:lnTo>
                  <a:lnTo>
                    <a:pt x="53" y="37"/>
                  </a:lnTo>
                  <a:lnTo>
                    <a:pt x="54" y="41"/>
                  </a:lnTo>
                  <a:lnTo>
                    <a:pt x="55" y="45"/>
                  </a:lnTo>
                  <a:lnTo>
                    <a:pt x="58" y="50"/>
                  </a:lnTo>
                  <a:lnTo>
                    <a:pt x="59" y="54"/>
                  </a:lnTo>
                  <a:lnTo>
                    <a:pt x="60" y="59"/>
                  </a:lnTo>
                  <a:lnTo>
                    <a:pt x="62" y="62"/>
                  </a:lnTo>
                  <a:lnTo>
                    <a:pt x="62" y="66"/>
                  </a:lnTo>
                  <a:lnTo>
                    <a:pt x="63" y="70"/>
                  </a:lnTo>
                  <a:lnTo>
                    <a:pt x="64" y="72"/>
                  </a:lnTo>
                  <a:lnTo>
                    <a:pt x="64" y="74"/>
                  </a:lnTo>
                  <a:lnTo>
                    <a:pt x="65" y="75"/>
                  </a:lnTo>
                  <a:lnTo>
                    <a:pt x="60" y="96"/>
                  </a:lnTo>
                  <a:lnTo>
                    <a:pt x="48" y="90"/>
                  </a:lnTo>
                  <a:lnTo>
                    <a:pt x="47" y="91"/>
                  </a:lnTo>
                  <a:lnTo>
                    <a:pt x="44" y="95"/>
                  </a:lnTo>
                  <a:lnTo>
                    <a:pt x="42" y="99"/>
                  </a:lnTo>
                  <a:lnTo>
                    <a:pt x="43" y="106"/>
                  </a:lnTo>
                  <a:lnTo>
                    <a:pt x="43" y="109"/>
                  </a:lnTo>
                  <a:lnTo>
                    <a:pt x="45" y="113"/>
                  </a:lnTo>
                  <a:lnTo>
                    <a:pt x="47" y="116"/>
                  </a:lnTo>
                  <a:lnTo>
                    <a:pt x="49" y="120"/>
                  </a:lnTo>
                  <a:lnTo>
                    <a:pt x="53" y="124"/>
                  </a:lnTo>
                  <a:lnTo>
                    <a:pt x="55" y="127"/>
                  </a:lnTo>
                  <a:lnTo>
                    <a:pt x="57" y="128"/>
                  </a:lnTo>
                  <a:lnTo>
                    <a:pt x="58" y="130"/>
                  </a:lnTo>
                  <a:lnTo>
                    <a:pt x="59" y="134"/>
                  </a:lnTo>
                  <a:lnTo>
                    <a:pt x="60" y="138"/>
                  </a:lnTo>
                  <a:lnTo>
                    <a:pt x="62" y="142"/>
                  </a:lnTo>
                  <a:lnTo>
                    <a:pt x="62" y="145"/>
                  </a:lnTo>
                  <a:lnTo>
                    <a:pt x="63" y="150"/>
                  </a:lnTo>
                  <a:lnTo>
                    <a:pt x="62" y="153"/>
                  </a:lnTo>
                  <a:lnTo>
                    <a:pt x="62" y="157"/>
                  </a:lnTo>
                  <a:lnTo>
                    <a:pt x="60" y="159"/>
                  </a:lnTo>
                  <a:lnTo>
                    <a:pt x="60" y="162"/>
                  </a:lnTo>
                  <a:lnTo>
                    <a:pt x="58" y="165"/>
                  </a:lnTo>
                  <a:lnTo>
                    <a:pt x="58" y="167"/>
                  </a:lnTo>
                  <a:lnTo>
                    <a:pt x="42" y="178"/>
                  </a:lnTo>
                  <a:lnTo>
                    <a:pt x="40" y="177"/>
                  </a:lnTo>
                  <a:lnTo>
                    <a:pt x="39" y="176"/>
                  </a:lnTo>
                  <a:lnTo>
                    <a:pt x="35" y="174"/>
                  </a:lnTo>
                  <a:lnTo>
                    <a:pt x="33" y="172"/>
                  </a:lnTo>
                  <a:lnTo>
                    <a:pt x="28" y="168"/>
                  </a:lnTo>
                  <a:lnTo>
                    <a:pt x="24" y="164"/>
                  </a:lnTo>
                  <a:lnTo>
                    <a:pt x="19" y="160"/>
                  </a:lnTo>
                  <a:lnTo>
                    <a:pt x="16" y="157"/>
                  </a:lnTo>
                  <a:lnTo>
                    <a:pt x="13" y="150"/>
                  </a:lnTo>
                  <a:lnTo>
                    <a:pt x="9" y="145"/>
                  </a:lnTo>
                  <a:lnTo>
                    <a:pt x="6" y="140"/>
                  </a:lnTo>
                  <a:lnTo>
                    <a:pt x="4" y="134"/>
                  </a:lnTo>
                  <a:lnTo>
                    <a:pt x="1" y="129"/>
                  </a:lnTo>
                  <a:lnTo>
                    <a:pt x="0" y="127"/>
                  </a:lnTo>
                  <a:lnTo>
                    <a:pt x="0" y="124"/>
                  </a:lnTo>
                  <a:lnTo>
                    <a:pt x="0" y="123"/>
                  </a:lnTo>
                  <a:lnTo>
                    <a:pt x="5" y="111"/>
                  </a:lnTo>
                  <a:lnTo>
                    <a:pt x="24" y="99"/>
                  </a:lnTo>
                  <a:lnTo>
                    <a:pt x="11" y="93"/>
                  </a:lnTo>
                  <a:lnTo>
                    <a:pt x="18" y="69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4" y="66"/>
                  </a:lnTo>
                  <a:lnTo>
                    <a:pt x="29" y="69"/>
                  </a:lnTo>
                  <a:lnTo>
                    <a:pt x="32" y="70"/>
                  </a:lnTo>
                  <a:lnTo>
                    <a:pt x="35" y="74"/>
                  </a:lnTo>
                  <a:lnTo>
                    <a:pt x="38" y="78"/>
                  </a:lnTo>
                  <a:lnTo>
                    <a:pt x="39" y="79"/>
                  </a:lnTo>
                  <a:lnTo>
                    <a:pt x="37" y="60"/>
                  </a:lnTo>
                  <a:lnTo>
                    <a:pt x="26" y="49"/>
                  </a:lnTo>
                  <a:lnTo>
                    <a:pt x="25" y="31"/>
                  </a:lnTo>
                  <a:lnTo>
                    <a:pt x="44" y="42"/>
                  </a:lnTo>
                  <a:lnTo>
                    <a:pt x="32" y="15"/>
                  </a:lnTo>
                  <a:lnTo>
                    <a:pt x="44" y="12"/>
                  </a:lnTo>
                  <a:lnTo>
                    <a:pt x="34" y="5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7042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0" name="Freeform 157"/>
            <p:cNvSpPr>
              <a:spLocks/>
            </p:cNvSpPr>
            <p:nvPr/>
          </p:nvSpPr>
          <p:spPr bwMode="auto">
            <a:xfrm>
              <a:off x="3039" y="2924"/>
              <a:ext cx="21" cy="22"/>
            </a:xfrm>
            <a:custGeom>
              <a:avLst/>
              <a:gdLst>
                <a:gd name="T0" fmla="*/ 0 w 21"/>
                <a:gd name="T1" fmla="*/ 0 h 22"/>
                <a:gd name="T2" fmla="*/ 21 w 21"/>
                <a:gd name="T3" fmla="*/ 22 h 22"/>
                <a:gd name="T4" fmla="*/ 0 w 21"/>
                <a:gd name="T5" fmla="*/ 15 h 22"/>
                <a:gd name="T6" fmla="*/ 0 w 21"/>
                <a:gd name="T7" fmla="*/ 0 h 22"/>
                <a:gd name="T8" fmla="*/ 0 w 21"/>
                <a:gd name="T9" fmla="*/ 0 h 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22"/>
                <a:gd name="T17" fmla="*/ 21 w 21"/>
                <a:gd name="T18" fmla="*/ 22 h 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22">
                  <a:moveTo>
                    <a:pt x="0" y="0"/>
                  </a:moveTo>
                  <a:lnTo>
                    <a:pt x="21" y="22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1" name="Freeform 158"/>
            <p:cNvSpPr>
              <a:spLocks/>
            </p:cNvSpPr>
            <p:nvPr/>
          </p:nvSpPr>
          <p:spPr bwMode="auto">
            <a:xfrm>
              <a:off x="3134" y="3257"/>
              <a:ext cx="79" cy="174"/>
            </a:xfrm>
            <a:custGeom>
              <a:avLst/>
              <a:gdLst>
                <a:gd name="T0" fmla="*/ 14 w 79"/>
                <a:gd name="T1" fmla="*/ 0 h 174"/>
                <a:gd name="T2" fmla="*/ 13 w 79"/>
                <a:gd name="T3" fmla="*/ 25 h 174"/>
                <a:gd name="T4" fmla="*/ 11 w 79"/>
                <a:gd name="T5" fmla="*/ 25 h 174"/>
                <a:gd name="T6" fmla="*/ 10 w 79"/>
                <a:gd name="T7" fmla="*/ 27 h 174"/>
                <a:gd name="T8" fmla="*/ 8 w 79"/>
                <a:gd name="T9" fmla="*/ 30 h 174"/>
                <a:gd name="T10" fmla="*/ 6 w 79"/>
                <a:gd name="T11" fmla="*/ 34 h 174"/>
                <a:gd name="T12" fmla="*/ 4 w 79"/>
                <a:gd name="T13" fmla="*/ 39 h 174"/>
                <a:gd name="T14" fmla="*/ 1 w 79"/>
                <a:gd name="T15" fmla="*/ 44 h 174"/>
                <a:gd name="T16" fmla="*/ 1 w 79"/>
                <a:gd name="T17" fmla="*/ 46 h 174"/>
                <a:gd name="T18" fmla="*/ 0 w 79"/>
                <a:gd name="T19" fmla="*/ 50 h 174"/>
                <a:gd name="T20" fmla="*/ 0 w 79"/>
                <a:gd name="T21" fmla="*/ 54 h 174"/>
                <a:gd name="T22" fmla="*/ 0 w 79"/>
                <a:gd name="T23" fmla="*/ 58 h 174"/>
                <a:gd name="T24" fmla="*/ 0 w 79"/>
                <a:gd name="T25" fmla="*/ 60 h 174"/>
                <a:gd name="T26" fmla="*/ 0 w 79"/>
                <a:gd name="T27" fmla="*/ 64 h 174"/>
                <a:gd name="T28" fmla="*/ 1 w 79"/>
                <a:gd name="T29" fmla="*/ 68 h 174"/>
                <a:gd name="T30" fmla="*/ 1 w 79"/>
                <a:gd name="T31" fmla="*/ 71 h 174"/>
                <a:gd name="T32" fmla="*/ 3 w 79"/>
                <a:gd name="T33" fmla="*/ 74 h 174"/>
                <a:gd name="T34" fmla="*/ 4 w 79"/>
                <a:gd name="T35" fmla="*/ 78 h 174"/>
                <a:gd name="T36" fmla="*/ 5 w 79"/>
                <a:gd name="T37" fmla="*/ 81 h 174"/>
                <a:gd name="T38" fmla="*/ 6 w 79"/>
                <a:gd name="T39" fmla="*/ 84 h 174"/>
                <a:gd name="T40" fmla="*/ 9 w 79"/>
                <a:gd name="T41" fmla="*/ 90 h 174"/>
                <a:gd name="T42" fmla="*/ 11 w 79"/>
                <a:gd name="T43" fmla="*/ 95 h 174"/>
                <a:gd name="T44" fmla="*/ 13 w 79"/>
                <a:gd name="T45" fmla="*/ 98 h 174"/>
                <a:gd name="T46" fmla="*/ 14 w 79"/>
                <a:gd name="T47" fmla="*/ 99 h 174"/>
                <a:gd name="T48" fmla="*/ 33 w 79"/>
                <a:gd name="T49" fmla="*/ 100 h 174"/>
                <a:gd name="T50" fmla="*/ 60 w 79"/>
                <a:gd name="T51" fmla="*/ 174 h 174"/>
                <a:gd name="T52" fmla="*/ 74 w 79"/>
                <a:gd name="T53" fmla="*/ 172 h 174"/>
                <a:gd name="T54" fmla="*/ 79 w 79"/>
                <a:gd name="T55" fmla="*/ 132 h 174"/>
                <a:gd name="T56" fmla="*/ 63 w 79"/>
                <a:gd name="T57" fmla="*/ 79 h 174"/>
                <a:gd name="T58" fmla="*/ 54 w 79"/>
                <a:gd name="T59" fmla="*/ 53 h 174"/>
                <a:gd name="T60" fmla="*/ 42 w 79"/>
                <a:gd name="T61" fmla="*/ 46 h 174"/>
                <a:gd name="T62" fmla="*/ 38 w 79"/>
                <a:gd name="T63" fmla="*/ 20 h 174"/>
                <a:gd name="T64" fmla="*/ 14 w 79"/>
                <a:gd name="T65" fmla="*/ 0 h 174"/>
                <a:gd name="T66" fmla="*/ 14 w 79"/>
                <a:gd name="T67" fmla="*/ 0 h 17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79"/>
                <a:gd name="T103" fmla="*/ 0 h 174"/>
                <a:gd name="T104" fmla="*/ 79 w 79"/>
                <a:gd name="T105" fmla="*/ 174 h 17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79" h="174">
                  <a:moveTo>
                    <a:pt x="14" y="0"/>
                  </a:moveTo>
                  <a:lnTo>
                    <a:pt x="13" y="25"/>
                  </a:lnTo>
                  <a:lnTo>
                    <a:pt x="11" y="25"/>
                  </a:lnTo>
                  <a:lnTo>
                    <a:pt x="10" y="27"/>
                  </a:lnTo>
                  <a:lnTo>
                    <a:pt x="8" y="30"/>
                  </a:lnTo>
                  <a:lnTo>
                    <a:pt x="6" y="34"/>
                  </a:lnTo>
                  <a:lnTo>
                    <a:pt x="4" y="39"/>
                  </a:lnTo>
                  <a:lnTo>
                    <a:pt x="1" y="44"/>
                  </a:lnTo>
                  <a:lnTo>
                    <a:pt x="1" y="46"/>
                  </a:lnTo>
                  <a:lnTo>
                    <a:pt x="0" y="50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4"/>
                  </a:lnTo>
                  <a:lnTo>
                    <a:pt x="1" y="68"/>
                  </a:lnTo>
                  <a:lnTo>
                    <a:pt x="1" y="71"/>
                  </a:lnTo>
                  <a:lnTo>
                    <a:pt x="3" y="74"/>
                  </a:lnTo>
                  <a:lnTo>
                    <a:pt x="4" y="78"/>
                  </a:lnTo>
                  <a:lnTo>
                    <a:pt x="5" y="81"/>
                  </a:lnTo>
                  <a:lnTo>
                    <a:pt x="6" y="84"/>
                  </a:lnTo>
                  <a:lnTo>
                    <a:pt x="9" y="90"/>
                  </a:lnTo>
                  <a:lnTo>
                    <a:pt x="11" y="95"/>
                  </a:lnTo>
                  <a:lnTo>
                    <a:pt x="13" y="98"/>
                  </a:lnTo>
                  <a:lnTo>
                    <a:pt x="14" y="99"/>
                  </a:lnTo>
                  <a:lnTo>
                    <a:pt x="33" y="100"/>
                  </a:lnTo>
                  <a:lnTo>
                    <a:pt x="60" y="174"/>
                  </a:lnTo>
                  <a:lnTo>
                    <a:pt x="74" y="172"/>
                  </a:lnTo>
                  <a:lnTo>
                    <a:pt x="79" y="132"/>
                  </a:lnTo>
                  <a:lnTo>
                    <a:pt x="63" y="79"/>
                  </a:lnTo>
                  <a:lnTo>
                    <a:pt x="54" y="53"/>
                  </a:lnTo>
                  <a:lnTo>
                    <a:pt x="42" y="46"/>
                  </a:lnTo>
                  <a:lnTo>
                    <a:pt x="38" y="2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2" name="Freeform 159"/>
            <p:cNvSpPr>
              <a:spLocks/>
            </p:cNvSpPr>
            <p:nvPr/>
          </p:nvSpPr>
          <p:spPr bwMode="auto">
            <a:xfrm>
              <a:off x="3472" y="3219"/>
              <a:ext cx="127" cy="111"/>
            </a:xfrm>
            <a:custGeom>
              <a:avLst/>
              <a:gdLst>
                <a:gd name="T0" fmla="*/ 27 w 127"/>
                <a:gd name="T1" fmla="*/ 0 h 111"/>
                <a:gd name="T2" fmla="*/ 43 w 127"/>
                <a:gd name="T3" fmla="*/ 10 h 111"/>
                <a:gd name="T4" fmla="*/ 54 w 127"/>
                <a:gd name="T5" fmla="*/ 35 h 111"/>
                <a:gd name="T6" fmla="*/ 63 w 127"/>
                <a:gd name="T7" fmla="*/ 31 h 111"/>
                <a:gd name="T8" fmla="*/ 73 w 127"/>
                <a:gd name="T9" fmla="*/ 49 h 111"/>
                <a:gd name="T10" fmla="*/ 92 w 127"/>
                <a:gd name="T11" fmla="*/ 68 h 111"/>
                <a:gd name="T12" fmla="*/ 112 w 127"/>
                <a:gd name="T13" fmla="*/ 78 h 111"/>
                <a:gd name="T14" fmla="*/ 126 w 127"/>
                <a:gd name="T15" fmla="*/ 94 h 111"/>
                <a:gd name="T16" fmla="*/ 127 w 127"/>
                <a:gd name="T17" fmla="*/ 111 h 111"/>
                <a:gd name="T18" fmla="*/ 35 w 127"/>
                <a:gd name="T19" fmla="*/ 79 h 111"/>
                <a:gd name="T20" fmla="*/ 24 w 127"/>
                <a:gd name="T21" fmla="*/ 89 h 111"/>
                <a:gd name="T22" fmla="*/ 5 w 127"/>
                <a:gd name="T23" fmla="*/ 69 h 111"/>
                <a:gd name="T24" fmla="*/ 9 w 127"/>
                <a:gd name="T25" fmla="*/ 39 h 111"/>
                <a:gd name="T26" fmla="*/ 17 w 127"/>
                <a:gd name="T27" fmla="*/ 31 h 111"/>
                <a:gd name="T28" fmla="*/ 0 w 127"/>
                <a:gd name="T29" fmla="*/ 1 h 111"/>
                <a:gd name="T30" fmla="*/ 27 w 127"/>
                <a:gd name="T31" fmla="*/ 0 h 111"/>
                <a:gd name="T32" fmla="*/ 27 w 127"/>
                <a:gd name="T33" fmla="*/ 0 h 11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7"/>
                <a:gd name="T52" fmla="*/ 0 h 111"/>
                <a:gd name="T53" fmla="*/ 127 w 127"/>
                <a:gd name="T54" fmla="*/ 111 h 11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7" h="111">
                  <a:moveTo>
                    <a:pt x="27" y="0"/>
                  </a:moveTo>
                  <a:lnTo>
                    <a:pt x="43" y="10"/>
                  </a:lnTo>
                  <a:lnTo>
                    <a:pt x="54" y="35"/>
                  </a:lnTo>
                  <a:lnTo>
                    <a:pt x="63" y="31"/>
                  </a:lnTo>
                  <a:lnTo>
                    <a:pt x="73" y="49"/>
                  </a:lnTo>
                  <a:lnTo>
                    <a:pt x="92" y="68"/>
                  </a:lnTo>
                  <a:lnTo>
                    <a:pt x="112" y="78"/>
                  </a:lnTo>
                  <a:lnTo>
                    <a:pt x="126" y="94"/>
                  </a:lnTo>
                  <a:lnTo>
                    <a:pt x="127" y="111"/>
                  </a:lnTo>
                  <a:lnTo>
                    <a:pt x="35" y="79"/>
                  </a:lnTo>
                  <a:lnTo>
                    <a:pt x="24" y="89"/>
                  </a:lnTo>
                  <a:lnTo>
                    <a:pt x="5" y="69"/>
                  </a:lnTo>
                  <a:lnTo>
                    <a:pt x="9" y="39"/>
                  </a:lnTo>
                  <a:lnTo>
                    <a:pt x="17" y="31"/>
                  </a:lnTo>
                  <a:lnTo>
                    <a:pt x="0" y="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3" name="Freeform 160"/>
            <p:cNvSpPr>
              <a:spLocks/>
            </p:cNvSpPr>
            <p:nvPr/>
          </p:nvSpPr>
          <p:spPr bwMode="auto">
            <a:xfrm>
              <a:off x="3482" y="3277"/>
              <a:ext cx="117" cy="53"/>
            </a:xfrm>
            <a:custGeom>
              <a:avLst/>
              <a:gdLst>
                <a:gd name="T0" fmla="*/ 45 w 117"/>
                <a:gd name="T1" fmla="*/ 17 h 53"/>
                <a:gd name="T2" fmla="*/ 44 w 117"/>
                <a:gd name="T3" fmla="*/ 15 h 53"/>
                <a:gd name="T4" fmla="*/ 39 w 117"/>
                <a:gd name="T5" fmla="*/ 11 h 53"/>
                <a:gd name="T6" fmla="*/ 37 w 117"/>
                <a:gd name="T7" fmla="*/ 9 h 53"/>
                <a:gd name="T8" fmla="*/ 33 w 117"/>
                <a:gd name="T9" fmla="*/ 7 h 53"/>
                <a:gd name="T10" fmla="*/ 29 w 117"/>
                <a:gd name="T11" fmla="*/ 5 h 53"/>
                <a:gd name="T12" fmla="*/ 25 w 117"/>
                <a:gd name="T13" fmla="*/ 4 h 53"/>
                <a:gd name="T14" fmla="*/ 20 w 117"/>
                <a:gd name="T15" fmla="*/ 2 h 53"/>
                <a:gd name="T16" fmla="*/ 17 w 117"/>
                <a:gd name="T17" fmla="*/ 1 h 53"/>
                <a:gd name="T18" fmla="*/ 12 w 117"/>
                <a:gd name="T19" fmla="*/ 0 h 53"/>
                <a:gd name="T20" fmla="*/ 8 w 117"/>
                <a:gd name="T21" fmla="*/ 1 h 53"/>
                <a:gd name="T22" fmla="*/ 4 w 117"/>
                <a:gd name="T23" fmla="*/ 1 h 53"/>
                <a:gd name="T24" fmla="*/ 3 w 117"/>
                <a:gd name="T25" fmla="*/ 2 h 53"/>
                <a:gd name="T26" fmla="*/ 0 w 117"/>
                <a:gd name="T27" fmla="*/ 5 h 53"/>
                <a:gd name="T28" fmla="*/ 0 w 117"/>
                <a:gd name="T29" fmla="*/ 7 h 53"/>
                <a:gd name="T30" fmla="*/ 0 w 117"/>
                <a:gd name="T31" fmla="*/ 11 h 53"/>
                <a:gd name="T32" fmla="*/ 1 w 117"/>
                <a:gd name="T33" fmla="*/ 15 h 53"/>
                <a:gd name="T34" fmla="*/ 4 w 117"/>
                <a:gd name="T35" fmla="*/ 19 h 53"/>
                <a:gd name="T36" fmla="*/ 7 w 117"/>
                <a:gd name="T37" fmla="*/ 24 h 53"/>
                <a:gd name="T38" fmla="*/ 9 w 117"/>
                <a:gd name="T39" fmla="*/ 26 h 53"/>
                <a:gd name="T40" fmla="*/ 12 w 117"/>
                <a:gd name="T41" fmla="*/ 30 h 53"/>
                <a:gd name="T42" fmla="*/ 14 w 117"/>
                <a:gd name="T43" fmla="*/ 31 h 53"/>
                <a:gd name="T44" fmla="*/ 15 w 117"/>
                <a:gd name="T45" fmla="*/ 33 h 53"/>
                <a:gd name="T46" fmla="*/ 37 w 117"/>
                <a:gd name="T47" fmla="*/ 31 h 53"/>
                <a:gd name="T48" fmla="*/ 38 w 117"/>
                <a:gd name="T49" fmla="*/ 41 h 53"/>
                <a:gd name="T50" fmla="*/ 39 w 117"/>
                <a:gd name="T51" fmla="*/ 41 h 53"/>
                <a:gd name="T52" fmla="*/ 42 w 117"/>
                <a:gd name="T53" fmla="*/ 41 h 53"/>
                <a:gd name="T54" fmla="*/ 45 w 117"/>
                <a:gd name="T55" fmla="*/ 43 h 53"/>
                <a:gd name="T56" fmla="*/ 52 w 117"/>
                <a:gd name="T57" fmla="*/ 45 h 53"/>
                <a:gd name="T58" fmla="*/ 54 w 117"/>
                <a:gd name="T59" fmla="*/ 45 h 53"/>
                <a:gd name="T60" fmla="*/ 58 w 117"/>
                <a:gd name="T61" fmla="*/ 46 h 53"/>
                <a:gd name="T62" fmla="*/ 61 w 117"/>
                <a:gd name="T63" fmla="*/ 46 h 53"/>
                <a:gd name="T64" fmla="*/ 64 w 117"/>
                <a:gd name="T65" fmla="*/ 48 h 53"/>
                <a:gd name="T66" fmla="*/ 68 w 117"/>
                <a:gd name="T67" fmla="*/ 48 h 53"/>
                <a:gd name="T68" fmla="*/ 72 w 117"/>
                <a:gd name="T69" fmla="*/ 49 h 53"/>
                <a:gd name="T70" fmla="*/ 76 w 117"/>
                <a:gd name="T71" fmla="*/ 49 h 53"/>
                <a:gd name="T72" fmla="*/ 81 w 117"/>
                <a:gd name="T73" fmla="*/ 50 h 53"/>
                <a:gd name="T74" fmla="*/ 83 w 117"/>
                <a:gd name="T75" fmla="*/ 50 h 53"/>
                <a:gd name="T76" fmla="*/ 87 w 117"/>
                <a:gd name="T77" fmla="*/ 50 h 53"/>
                <a:gd name="T78" fmla="*/ 91 w 117"/>
                <a:gd name="T79" fmla="*/ 50 h 53"/>
                <a:gd name="T80" fmla="*/ 93 w 117"/>
                <a:gd name="T81" fmla="*/ 51 h 53"/>
                <a:gd name="T82" fmla="*/ 97 w 117"/>
                <a:gd name="T83" fmla="*/ 51 h 53"/>
                <a:gd name="T84" fmla="*/ 101 w 117"/>
                <a:gd name="T85" fmla="*/ 51 h 53"/>
                <a:gd name="T86" fmla="*/ 103 w 117"/>
                <a:gd name="T87" fmla="*/ 51 h 53"/>
                <a:gd name="T88" fmla="*/ 106 w 117"/>
                <a:gd name="T89" fmla="*/ 51 h 53"/>
                <a:gd name="T90" fmla="*/ 111 w 117"/>
                <a:gd name="T91" fmla="*/ 51 h 53"/>
                <a:gd name="T92" fmla="*/ 115 w 117"/>
                <a:gd name="T93" fmla="*/ 51 h 53"/>
                <a:gd name="T94" fmla="*/ 116 w 117"/>
                <a:gd name="T95" fmla="*/ 51 h 53"/>
                <a:gd name="T96" fmla="*/ 117 w 117"/>
                <a:gd name="T97" fmla="*/ 53 h 53"/>
                <a:gd name="T98" fmla="*/ 112 w 117"/>
                <a:gd name="T99" fmla="*/ 44 h 53"/>
                <a:gd name="T100" fmla="*/ 93 w 117"/>
                <a:gd name="T101" fmla="*/ 29 h 53"/>
                <a:gd name="T102" fmla="*/ 58 w 117"/>
                <a:gd name="T103" fmla="*/ 16 h 53"/>
                <a:gd name="T104" fmla="*/ 49 w 117"/>
                <a:gd name="T105" fmla="*/ 26 h 53"/>
                <a:gd name="T106" fmla="*/ 45 w 117"/>
                <a:gd name="T107" fmla="*/ 17 h 53"/>
                <a:gd name="T108" fmla="*/ 45 w 117"/>
                <a:gd name="T109" fmla="*/ 17 h 5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7"/>
                <a:gd name="T166" fmla="*/ 0 h 53"/>
                <a:gd name="T167" fmla="*/ 117 w 117"/>
                <a:gd name="T168" fmla="*/ 53 h 5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7" h="53">
                  <a:moveTo>
                    <a:pt x="45" y="17"/>
                  </a:moveTo>
                  <a:lnTo>
                    <a:pt x="44" y="15"/>
                  </a:lnTo>
                  <a:lnTo>
                    <a:pt x="39" y="11"/>
                  </a:lnTo>
                  <a:lnTo>
                    <a:pt x="37" y="9"/>
                  </a:lnTo>
                  <a:lnTo>
                    <a:pt x="33" y="7"/>
                  </a:lnTo>
                  <a:lnTo>
                    <a:pt x="29" y="5"/>
                  </a:lnTo>
                  <a:lnTo>
                    <a:pt x="25" y="4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1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4" y="19"/>
                  </a:lnTo>
                  <a:lnTo>
                    <a:pt x="7" y="24"/>
                  </a:lnTo>
                  <a:lnTo>
                    <a:pt x="9" y="26"/>
                  </a:lnTo>
                  <a:lnTo>
                    <a:pt x="12" y="30"/>
                  </a:lnTo>
                  <a:lnTo>
                    <a:pt x="14" y="31"/>
                  </a:lnTo>
                  <a:lnTo>
                    <a:pt x="15" y="33"/>
                  </a:lnTo>
                  <a:lnTo>
                    <a:pt x="37" y="31"/>
                  </a:lnTo>
                  <a:lnTo>
                    <a:pt x="38" y="41"/>
                  </a:lnTo>
                  <a:lnTo>
                    <a:pt x="39" y="41"/>
                  </a:lnTo>
                  <a:lnTo>
                    <a:pt x="42" y="41"/>
                  </a:lnTo>
                  <a:lnTo>
                    <a:pt x="45" y="43"/>
                  </a:lnTo>
                  <a:lnTo>
                    <a:pt x="52" y="45"/>
                  </a:lnTo>
                  <a:lnTo>
                    <a:pt x="54" y="45"/>
                  </a:lnTo>
                  <a:lnTo>
                    <a:pt x="58" y="46"/>
                  </a:lnTo>
                  <a:lnTo>
                    <a:pt x="61" y="46"/>
                  </a:lnTo>
                  <a:lnTo>
                    <a:pt x="64" y="48"/>
                  </a:lnTo>
                  <a:lnTo>
                    <a:pt x="68" y="48"/>
                  </a:lnTo>
                  <a:lnTo>
                    <a:pt x="72" y="49"/>
                  </a:lnTo>
                  <a:lnTo>
                    <a:pt x="76" y="49"/>
                  </a:lnTo>
                  <a:lnTo>
                    <a:pt x="81" y="50"/>
                  </a:lnTo>
                  <a:lnTo>
                    <a:pt x="83" y="50"/>
                  </a:lnTo>
                  <a:lnTo>
                    <a:pt x="87" y="50"/>
                  </a:lnTo>
                  <a:lnTo>
                    <a:pt x="91" y="50"/>
                  </a:lnTo>
                  <a:lnTo>
                    <a:pt x="93" y="51"/>
                  </a:lnTo>
                  <a:lnTo>
                    <a:pt x="97" y="51"/>
                  </a:lnTo>
                  <a:lnTo>
                    <a:pt x="101" y="51"/>
                  </a:lnTo>
                  <a:lnTo>
                    <a:pt x="103" y="51"/>
                  </a:lnTo>
                  <a:lnTo>
                    <a:pt x="106" y="51"/>
                  </a:lnTo>
                  <a:lnTo>
                    <a:pt x="111" y="51"/>
                  </a:lnTo>
                  <a:lnTo>
                    <a:pt x="115" y="51"/>
                  </a:lnTo>
                  <a:lnTo>
                    <a:pt x="116" y="51"/>
                  </a:lnTo>
                  <a:lnTo>
                    <a:pt x="117" y="53"/>
                  </a:lnTo>
                  <a:lnTo>
                    <a:pt x="112" y="44"/>
                  </a:lnTo>
                  <a:lnTo>
                    <a:pt x="93" y="29"/>
                  </a:lnTo>
                  <a:lnTo>
                    <a:pt x="58" y="16"/>
                  </a:lnTo>
                  <a:lnTo>
                    <a:pt x="49" y="26"/>
                  </a:lnTo>
                  <a:lnTo>
                    <a:pt x="45" y="17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4" name="Freeform 161"/>
            <p:cNvSpPr>
              <a:spLocks/>
            </p:cNvSpPr>
            <p:nvPr/>
          </p:nvSpPr>
          <p:spPr bwMode="auto">
            <a:xfrm>
              <a:off x="3142" y="3315"/>
              <a:ext cx="65" cy="119"/>
            </a:xfrm>
            <a:custGeom>
              <a:avLst/>
              <a:gdLst>
                <a:gd name="T0" fmla="*/ 13 w 65"/>
                <a:gd name="T1" fmla="*/ 0 h 119"/>
                <a:gd name="T2" fmla="*/ 11 w 65"/>
                <a:gd name="T3" fmla="*/ 0 h 119"/>
                <a:gd name="T4" fmla="*/ 7 w 65"/>
                <a:gd name="T5" fmla="*/ 1 h 119"/>
                <a:gd name="T6" fmla="*/ 5 w 65"/>
                <a:gd name="T7" fmla="*/ 2 h 119"/>
                <a:gd name="T8" fmla="*/ 3 w 65"/>
                <a:gd name="T9" fmla="*/ 3 h 119"/>
                <a:gd name="T10" fmla="*/ 1 w 65"/>
                <a:gd name="T11" fmla="*/ 7 h 119"/>
                <a:gd name="T12" fmla="*/ 1 w 65"/>
                <a:gd name="T13" fmla="*/ 11 h 119"/>
                <a:gd name="T14" fmla="*/ 0 w 65"/>
                <a:gd name="T15" fmla="*/ 16 h 119"/>
                <a:gd name="T16" fmla="*/ 0 w 65"/>
                <a:gd name="T17" fmla="*/ 21 h 119"/>
                <a:gd name="T18" fmla="*/ 1 w 65"/>
                <a:gd name="T19" fmla="*/ 26 h 119"/>
                <a:gd name="T20" fmla="*/ 2 w 65"/>
                <a:gd name="T21" fmla="*/ 33 h 119"/>
                <a:gd name="T22" fmla="*/ 3 w 65"/>
                <a:gd name="T23" fmla="*/ 37 h 119"/>
                <a:gd name="T24" fmla="*/ 5 w 65"/>
                <a:gd name="T25" fmla="*/ 42 h 119"/>
                <a:gd name="T26" fmla="*/ 5 w 65"/>
                <a:gd name="T27" fmla="*/ 45 h 119"/>
                <a:gd name="T28" fmla="*/ 6 w 65"/>
                <a:gd name="T29" fmla="*/ 46 h 119"/>
                <a:gd name="T30" fmla="*/ 15 w 65"/>
                <a:gd name="T31" fmla="*/ 46 h 119"/>
                <a:gd name="T32" fmla="*/ 15 w 65"/>
                <a:gd name="T33" fmla="*/ 70 h 119"/>
                <a:gd name="T34" fmla="*/ 50 w 65"/>
                <a:gd name="T35" fmla="*/ 119 h 119"/>
                <a:gd name="T36" fmla="*/ 61 w 65"/>
                <a:gd name="T37" fmla="*/ 119 h 119"/>
                <a:gd name="T38" fmla="*/ 65 w 65"/>
                <a:gd name="T39" fmla="*/ 75 h 119"/>
                <a:gd name="T40" fmla="*/ 41 w 65"/>
                <a:gd name="T41" fmla="*/ 41 h 119"/>
                <a:gd name="T42" fmla="*/ 32 w 65"/>
                <a:gd name="T43" fmla="*/ 41 h 119"/>
                <a:gd name="T44" fmla="*/ 32 w 65"/>
                <a:gd name="T45" fmla="*/ 40 h 119"/>
                <a:gd name="T46" fmla="*/ 32 w 65"/>
                <a:gd name="T47" fmla="*/ 37 h 119"/>
                <a:gd name="T48" fmla="*/ 32 w 65"/>
                <a:gd name="T49" fmla="*/ 35 h 119"/>
                <a:gd name="T50" fmla="*/ 34 w 65"/>
                <a:gd name="T51" fmla="*/ 31 h 119"/>
                <a:gd name="T52" fmla="*/ 32 w 65"/>
                <a:gd name="T53" fmla="*/ 26 h 119"/>
                <a:gd name="T54" fmla="*/ 32 w 65"/>
                <a:gd name="T55" fmla="*/ 22 h 119"/>
                <a:gd name="T56" fmla="*/ 31 w 65"/>
                <a:gd name="T57" fmla="*/ 17 h 119"/>
                <a:gd name="T58" fmla="*/ 31 w 65"/>
                <a:gd name="T59" fmla="*/ 15 h 119"/>
                <a:gd name="T60" fmla="*/ 27 w 65"/>
                <a:gd name="T61" fmla="*/ 10 h 119"/>
                <a:gd name="T62" fmla="*/ 26 w 65"/>
                <a:gd name="T63" fmla="*/ 7 h 119"/>
                <a:gd name="T64" fmla="*/ 22 w 65"/>
                <a:gd name="T65" fmla="*/ 3 h 119"/>
                <a:gd name="T66" fmla="*/ 20 w 65"/>
                <a:gd name="T67" fmla="*/ 2 h 119"/>
                <a:gd name="T68" fmla="*/ 16 w 65"/>
                <a:gd name="T69" fmla="*/ 0 h 119"/>
                <a:gd name="T70" fmla="*/ 13 w 65"/>
                <a:gd name="T71" fmla="*/ 0 h 119"/>
                <a:gd name="T72" fmla="*/ 13 w 65"/>
                <a:gd name="T73" fmla="*/ 0 h 1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65"/>
                <a:gd name="T112" fmla="*/ 0 h 119"/>
                <a:gd name="T113" fmla="*/ 65 w 65"/>
                <a:gd name="T114" fmla="*/ 119 h 119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65" h="119">
                  <a:moveTo>
                    <a:pt x="13" y="0"/>
                  </a:moveTo>
                  <a:lnTo>
                    <a:pt x="11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3"/>
                  </a:lnTo>
                  <a:lnTo>
                    <a:pt x="1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1" y="26"/>
                  </a:lnTo>
                  <a:lnTo>
                    <a:pt x="2" y="33"/>
                  </a:lnTo>
                  <a:lnTo>
                    <a:pt x="3" y="37"/>
                  </a:lnTo>
                  <a:lnTo>
                    <a:pt x="5" y="42"/>
                  </a:lnTo>
                  <a:lnTo>
                    <a:pt x="5" y="45"/>
                  </a:lnTo>
                  <a:lnTo>
                    <a:pt x="6" y="46"/>
                  </a:lnTo>
                  <a:lnTo>
                    <a:pt x="15" y="46"/>
                  </a:lnTo>
                  <a:lnTo>
                    <a:pt x="15" y="70"/>
                  </a:lnTo>
                  <a:lnTo>
                    <a:pt x="50" y="119"/>
                  </a:lnTo>
                  <a:lnTo>
                    <a:pt x="61" y="119"/>
                  </a:lnTo>
                  <a:lnTo>
                    <a:pt x="65" y="75"/>
                  </a:lnTo>
                  <a:lnTo>
                    <a:pt x="41" y="41"/>
                  </a:lnTo>
                  <a:lnTo>
                    <a:pt x="32" y="41"/>
                  </a:lnTo>
                  <a:lnTo>
                    <a:pt x="32" y="40"/>
                  </a:lnTo>
                  <a:lnTo>
                    <a:pt x="32" y="37"/>
                  </a:lnTo>
                  <a:lnTo>
                    <a:pt x="32" y="35"/>
                  </a:lnTo>
                  <a:lnTo>
                    <a:pt x="34" y="31"/>
                  </a:lnTo>
                  <a:lnTo>
                    <a:pt x="32" y="26"/>
                  </a:lnTo>
                  <a:lnTo>
                    <a:pt x="32" y="22"/>
                  </a:lnTo>
                  <a:lnTo>
                    <a:pt x="31" y="17"/>
                  </a:lnTo>
                  <a:lnTo>
                    <a:pt x="31" y="15"/>
                  </a:lnTo>
                  <a:lnTo>
                    <a:pt x="27" y="10"/>
                  </a:lnTo>
                  <a:lnTo>
                    <a:pt x="26" y="7"/>
                  </a:lnTo>
                  <a:lnTo>
                    <a:pt x="22" y="3"/>
                  </a:lnTo>
                  <a:lnTo>
                    <a:pt x="20" y="2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7885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5" name="Freeform 162"/>
            <p:cNvSpPr>
              <a:spLocks/>
            </p:cNvSpPr>
            <p:nvPr/>
          </p:nvSpPr>
          <p:spPr bwMode="auto">
            <a:xfrm>
              <a:off x="3177" y="2409"/>
              <a:ext cx="64" cy="255"/>
            </a:xfrm>
            <a:custGeom>
              <a:avLst/>
              <a:gdLst>
                <a:gd name="T0" fmla="*/ 61 w 64"/>
                <a:gd name="T1" fmla="*/ 0 h 255"/>
                <a:gd name="T2" fmla="*/ 64 w 64"/>
                <a:gd name="T3" fmla="*/ 34 h 255"/>
                <a:gd name="T4" fmla="*/ 36 w 64"/>
                <a:gd name="T5" fmla="*/ 125 h 255"/>
                <a:gd name="T6" fmla="*/ 46 w 64"/>
                <a:gd name="T7" fmla="*/ 133 h 255"/>
                <a:gd name="T8" fmla="*/ 17 w 64"/>
                <a:gd name="T9" fmla="*/ 193 h 255"/>
                <a:gd name="T10" fmla="*/ 11 w 64"/>
                <a:gd name="T11" fmla="*/ 255 h 255"/>
                <a:gd name="T12" fmla="*/ 0 w 64"/>
                <a:gd name="T13" fmla="*/ 218 h 255"/>
                <a:gd name="T14" fmla="*/ 39 w 64"/>
                <a:gd name="T15" fmla="*/ 83 h 255"/>
                <a:gd name="T16" fmla="*/ 61 w 64"/>
                <a:gd name="T17" fmla="*/ 0 h 255"/>
                <a:gd name="T18" fmla="*/ 61 w 64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4"/>
                <a:gd name="T31" fmla="*/ 0 h 255"/>
                <a:gd name="T32" fmla="*/ 64 w 64"/>
                <a:gd name="T33" fmla="*/ 255 h 2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4" h="255">
                  <a:moveTo>
                    <a:pt x="61" y="0"/>
                  </a:moveTo>
                  <a:lnTo>
                    <a:pt x="64" y="34"/>
                  </a:lnTo>
                  <a:lnTo>
                    <a:pt x="36" y="125"/>
                  </a:lnTo>
                  <a:lnTo>
                    <a:pt x="46" y="133"/>
                  </a:lnTo>
                  <a:lnTo>
                    <a:pt x="17" y="193"/>
                  </a:lnTo>
                  <a:lnTo>
                    <a:pt x="11" y="255"/>
                  </a:lnTo>
                  <a:lnTo>
                    <a:pt x="0" y="218"/>
                  </a:lnTo>
                  <a:lnTo>
                    <a:pt x="39" y="8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C9C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6" name="Freeform 163"/>
            <p:cNvSpPr>
              <a:spLocks/>
            </p:cNvSpPr>
            <p:nvPr/>
          </p:nvSpPr>
          <p:spPr bwMode="auto">
            <a:xfrm>
              <a:off x="3047" y="2657"/>
              <a:ext cx="76" cy="137"/>
            </a:xfrm>
            <a:custGeom>
              <a:avLst/>
              <a:gdLst>
                <a:gd name="T0" fmla="*/ 76 w 76"/>
                <a:gd name="T1" fmla="*/ 0 h 137"/>
                <a:gd name="T2" fmla="*/ 28 w 76"/>
                <a:gd name="T3" fmla="*/ 41 h 137"/>
                <a:gd name="T4" fmla="*/ 0 w 76"/>
                <a:gd name="T5" fmla="*/ 137 h 137"/>
                <a:gd name="T6" fmla="*/ 36 w 76"/>
                <a:gd name="T7" fmla="*/ 57 h 137"/>
                <a:gd name="T8" fmla="*/ 46 w 76"/>
                <a:gd name="T9" fmla="*/ 65 h 137"/>
                <a:gd name="T10" fmla="*/ 48 w 76"/>
                <a:gd name="T11" fmla="*/ 47 h 137"/>
                <a:gd name="T12" fmla="*/ 76 w 76"/>
                <a:gd name="T13" fmla="*/ 0 h 137"/>
                <a:gd name="T14" fmla="*/ 76 w 76"/>
                <a:gd name="T15" fmla="*/ 0 h 1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6"/>
                <a:gd name="T25" fmla="*/ 0 h 137"/>
                <a:gd name="T26" fmla="*/ 76 w 76"/>
                <a:gd name="T27" fmla="*/ 137 h 1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6" h="137">
                  <a:moveTo>
                    <a:pt x="76" y="0"/>
                  </a:moveTo>
                  <a:lnTo>
                    <a:pt x="28" y="41"/>
                  </a:lnTo>
                  <a:lnTo>
                    <a:pt x="0" y="137"/>
                  </a:lnTo>
                  <a:lnTo>
                    <a:pt x="36" y="57"/>
                  </a:lnTo>
                  <a:lnTo>
                    <a:pt x="46" y="65"/>
                  </a:lnTo>
                  <a:lnTo>
                    <a:pt x="48" y="47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C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7" name="Freeform 164"/>
            <p:cNvSpPr>
              <a:spLocks/>
            </p:cNvSpPr>
            <p:nvPr/>
          </p:nvSpPr>
          <p:spPr bwMode="auto">
            <a:xfrm>
              <a:off x="3198" y="2881"/>
              <a:ext cx="14" cy="67"/>
            </a:xfrm>
            <a:custGeom>
              <a:avLst/>
              <a:gdLst>
                <a:gd name="T0" fmla="*/ 0 w 14"/>
                <a:gd name="T1" fmla="*/ 67 h 67"/>
                <a:gd name="T2" fmla="*/ 4 w 14"/>
                <a:gd name="T3" fmla="*/ 0 h 67"/>
                <a:gd name="T4" fmla="*/ 14 w 14"/>
                <a:gd name="T5" fmla="*/ 57 h 67"/>
                <a:gd name="T6" fmla="*/ 0 w 14"/>
                <a:gd name="T7" fmla="*/ 67 h 67"/>
                <a:gd name="T8" fmla="*/ 0 w 14"/>
                <a:gd name="T9" fmla="*/ 67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67"/>
                <a:gd name="T17" fmla="*/ 14 w 14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67">
                  <a:moveTo>
                    <a:pt x="0" y="67"/>
                  </a:moveTo>
                  <a:lnTo>
                    <a:pt x="4" y="0"/>
                  </a:lnTo>
                  <a:lnTo>
                    <a:pt x="14" y="57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C9C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8" name="Freeform 165"/>
            <p:cNvSpPr>
              <a:spLocks/>
            </p:cNvSpPr>
            <p:nvPr/>
          </p:nvSpPr>
          <p:spPr bwMode="auto">
            <a:xfrm>
              <a:off x="3148" y="2484"/>
              <a:ext cx="49" cy="80"/>
            </a:xfrm>
            <a:custGeom>
              <a:avLst/>
              <a:gdLst>
                <a:gd name="T0" fmla="*/ 0 w 49"/>
                <a:gd name="T1" fmla="*/ 0 h 80"/>
                <a:gd name="T2" fmla="*/ 35 w 49"/>
                <a:gd name="T3" fmla="*/ 16 h 80"/>
                <a:gd name="T4" fmla="*/ 28 w 49"/>
                <a:gd name="T5" fmla="*/ 29 h 80"/>
                <a:gd name="T6" fmla="*/ 49 w 49"/>
                <a:gd name="T7" fmla="*/ 63 h 80"/>
                <a:gd name="T8" fmla="*/ 30 w 49"/>
                <a:gd name="T9" fmla="*/ 80 h 80"/>
                <a:gd name="T10" fmla="*/ 20 w 49"/>
                <a:gd name="T11" fmla="*/ 54 h 80"/>
                <a:gd name="T12" fmla="*/ 21 w 49"/>
                <a:gd name="T13" fmla="*/ 20 h 80"/>
                <a:gd name="T14" fmla="*/ 0 w 49"/>
                <a:gd name="T15" fmla="*/ 0 h 80"/>
                <a:gd name="T16" fmla="*/ 0 w 49"/>
                <a:gd name="T17" fmla="*/ 0 h 8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80"/>
                <a:gd name="T29" fmla="*/ 49 w 49"/>
                <a:gd name="T30" fmla="*/ 80 h 8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80">
                  <a:moveTo>
                    <a:pt x="0" y="0"/>
                  </a:moveTo>
                  <a:lnTo>
                    <a:pt x="35" y="16"/>
                  </a:lnTo>
                  <a:lnTo>
                    <a:pt x="28" y="29"/>
                  </a:lnTo>
                  <a:lnTo>
                    <a:pt x="49" y="63"/>
                  </a:lnTo>
                  <a:lnTo>
                    <a:pt x="30" y="80"/>
                  </a:lnTo>
                  <a:lnTo>
                    <a:pt x="20" y="54"/>
                  </a:lnTo>
                  <a:lnTo>
                    <a:pt x="21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9E9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  <p:sp>
          <p:nvSpPr>
            <p:cNvPr id="8359" name="Freeform 166"/>
            <p:cNvSpPr>
              <a:spLocks/>
            </p:cNvSpPr>
            <p:nvPr/>
          </p:nvSpPr>
          <p:spPr bwMode="auto">
            <a:xfrm>
              <a:off x="3377" y="3047"/>
              <a:ext cx="42" cy="149"/>
            </a:xfrm>
            <a:custGeom>
              <a:avLst/>
              <a:gdLst>
                <a:gd name="T0" fmla="*/ 0 w 42"/>
                <a:gd name="T1" fmla="*/ 0 h 149"/>
                <a:gd name="T2" fmla="*/ 17 w 42"/>
                <a:gd name="T3" fmla="*/ 12 h 149"/>
                <a:gd name="T4" fmla="*/ 31 w 42"/>
                <a:gd name="T5" fmla="*/ 77 h 149"/>
                <a:gd name="T6" fmla="*/ 42 w 42"/>
                <a:gd name="T7" fmla="*/ 149 h 149"/>
                <a:gd name="T8" fmla="*/ 0 w 42"/>
                <a:gd name="T9" fmla="*/ 0 h 149"/>
                <a:gd name="T10" fmla="*/ 0 w 42"/>
                <a:gd name="T11" fmla="*/ 0 h 1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"/>
                <a:gd name="T19" fmla="*/ 0 h 149"/>
                <a:gd name="T20" fmla="*/ 42 w 42"/>
                <a:gd name="T21" fmla="*/ 149 h 14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" h="149">
                  <a:moveTo>
                    <a:pt x="0" y="0"/>
                  </a:moveTo>
                  <a:lnTo>
                    <a:pt x="17" y="12"/>
                  </a:lnTo>
                  <a:lnTo>
                    <a:pt x="31" y="77"/>
                  </a:lnTo>
                  <a:lnTo>
                    <a:pt x="42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9C76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68" name="AutoShape 11"/>
          <p:cNvSpPr>
            <a:spLocks noChangeArrowheads="1"/>
          </p:cNvSpPr>
          <p:nvPr/>
        </p:nvSpPr>
        <p:spPr bwMode="auto">
          <a:xfrm>
            <a:off x="428596" y="1714488"/>
            <a:ext cx="1071570" cy="1143008"/>
          </a:xfrm>
          <a:prstGeom prst="curvedRightArrow">
            <a:avLst>
              <a:gd name="adj1" fmla="val 21338"/>
              <a:gd name="adj2" fmla="val 4267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171" name="AutoShape 9"/>
          <p:cNvSpPr>
            <a:spLocks noChangeArrowheads="1"/>
          </p:cNvSpPr>
          <p:nvPr/>
        </p:nvSpPr>
        <p:spPr bwMode="auto">
          <a:xfrm>
            <a:off x="1785918" y="5857892"/>
            <a:ext cx="4572032" cy="571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57150" cmpd="thinThick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AKTIVA	=    KEWAJIBAN  +  MODAL</a:t>
            </a:r>
          </a:p>
        </p:txBody>
      </p:sp>
      <p:sp>
        <p:nvSpPr>
          <p:cNvPr id="172" name="Rectangle 171"/>
          <p:cNvSpPr/>
          <p:nvPr/>
        </p:nvSpPr>
        <p:spPr>
          <a:xfrm>
            <a:off x="2571736" y="3500438"/>
            <a:ext cx="3786214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sv-SE" dirty="0" smtClean="0">
                <a:latin typeface="Verdana" pitchFamily="34" charset="0"/>
              </a:rPr>
              <a:t>adalah bagian dari </a:t>
            </a:r>
            <a:r>
              <a:rPr lang="sv-SE" dirty="0" smtClean="0">
                <a:latin typeface="Verdana" pitchFamily="34" charset="0"/>
                <a:hlinkClick r:id="rId4" tooltip="Laporan keuangan"/>
              </a:rPr>
              <a:t>laporan keuangan</a:t>
            </a:r>
            <a:r>
              <a:rPr lang="sv-SE" dirty="0" smtClean="0">
                <a:latin typeface="Verdana" pitchFamily="34" charset="0"/>
              </a:rPr>
              <a:t> suatu perusahaan yang dihasilkan pada suatu </a:t>
            </a:r>
            <a:r>
              <a:rPr lang="sv-SE" dirty="0" smtClean="0">
                <a:latin typeface="Verdana" pitchFamily="34" charset="0"/>
                <a:hlinkClick r:id="rId5" tooltip="Periode akuntansi"/>
              </a:rPr>
              <a:t>periode akuntansi</a:t>
            </a:r>
            <a:r>
              <a:rPr lang="id-ID" dirty="0" smtClean="0">
                <a:latin typeface="Verdana" pitchFamily="34" charset="0"/>
              </a:rPr>
              <a:t> </a:t>
            </a:r>
            <a:r>
              <a:rPr lang="sv-SE" dirty="0" smtClean="0">
                <a:latin typeface="Verdana" pitchFamily="34" charset="0"/>
              </a:rPr>
              <a:t>yang menunjukkan posisi keuangan perusahaan pada akhir periode tersebut</a:t>
            </a:r>
            <a:r>
              <a:rPr lang="en-US" sz="2400" dirty="0" smtClean="0">
                <a:latin typeface="Verdana" pitchFamily="34" charset="0"/>
              </a:rPr>
              <a:t> </a:t>
            </a:r>
            <a:endParaRPr lang="en-US" sz="2400" dirty="0">
              <a:latin typeface="Verdana" pitchFamily="34" charset="0"/>
            </a:endParaRPr>
          </a:p>
        </p:txBody>
      </p:sp>
      <p:sp>
        <p:nvSpPr>
          <p:cNvPr id="175" name="Curved Left Arrow 174"/>
          <p:cNvSpPr/>
          <p:nvPr/>
        </p:nvSpPr>
        <p:spPr>
          <a:xfrm>
            <a:off x="6500826" y="5000636"/>
            <a:ext cx="1428760" cy="15716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latin typeface="Comic Sans MS" pitchFamily="66" charset="0"/>
              </a:rPr>
              <a:t>BALANCE SHEET (</a:t>
            </a:r>
            <a:r>
              <a:rPr lang="en-US" sz="3200" dirty="0" err="1" smtClean="0">
                <a:latin typeface="Comic Sans MS" pitchFamily="66" charset="0"/>
              </a:rPr>
              <a:t>neraca</a:t>
            </a:r>
            <a:r>
              <a:rPr lang="en-US" sz="3200" dirty="0" smtClean="0">
                <a:latin typeface="Comic Sans MS" pitchFamily="66" charset="0"/>
              </a:rPr>
              <a:t>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5029200"/>
          </a:xfrm>
        </p:spPr>
        <p:txBody>
          <a:bodyPr/>
          <a:lstStyle/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chemeClr val="hlink"/>
                </a:solidFill>
                <a:latin typeface="Century Gothic" pitchFamily="34" charset="0"/>
              </a:rPr>
              <a:t>Laporan</a:t>
            </a:r>
            <a:r>
              <a:rPr 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latin typeface="Century Gothic" pitchFamily="34" charset="0"/>
              </a:rPr>
              <a:t>yg</a:t>
            </a:r>
            <a:r>
              <a:rPr 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hlink"/>
                </a:solidFill>
                <a:latin typeface="Century Gothic" pitchFamily="34" charset="0"/>
              </a:rPr>
              <a:t>mengikhtisarkan</a:t>
            </a:r>
            <a:r>
              <a:rPr 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 assets, liabilities </a:t>
            </a:r>
            <a:r>
              <a:rPr lang="en-US" sz="2800" b="1" dirty="0" err="1" smtClean="0">
                <a:solidFill>
                  <a:schemeClr val="hlink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chemeClr val="hlink"/>
                </a:solidFill>
                <a:latin typeface="Century Gothic" pitchFamily="34" charset="0"/>
              </a:rPr>
              <a:t> owner equity</a:t>
            </a: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Assets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mendiskripsikan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investasi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sumber-sumber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ekonomi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yang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dimiliki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dioperasionalkan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perusahaan</a:t>
            </a:r>
            <a:endParaRPr lang="en-US" sz="2800" b="1" dirty="0" smtClean="0">
              <a:solidFill>
                <a:srgbClr val="FF0000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Liabilities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owner equity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menunjukkan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sumber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pendanaan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yang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digunakan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untuk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investasi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dan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biaya</a:t>
            </a:r>
            <a:r>
              <a:rPr lang="en-US" sz="2800" b="1" dirty="0" smtClean="0">
                <a:solidFill>
                  <a:schemeClr val="tx2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  <a:latin typeface="Century Gothic" pitchFamily="34" charset="0"/>
              </a:rPr>
              <a:t>operasional</a:t>
            </a:r>
            <a:endParaRPr lang="en-US" sz="2800" b="1" dirty="0" smtClean="0">
              <a:solidFill>
                <a:schemeClr val="tx2"/>
              </a:solidFill>
              <a:latin typeface="Century Gothic" pitchFamily="34" charset="0"/>
            </a:endParaRPr>
          </a:p>
          <a:p>
            <a:pPr algn="ctr" eaLnBrk="1" hangingPunct="1">
              <a:spcBef>
                <a:spcPct val="40000"/>
              </a:spcBef>
              <a:buFont typeface="Wingdings" pitchFamily="2" charset="2"/>
              <a:buNone/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Liablities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mrpk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kewajiban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untuk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membayar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tunai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, transfer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aset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lain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atau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memberi</a:t>
            </a:r>
            <a:r>
              <a:rPr lang="en-US" sz="2800" b="1" dirty="0" smtClean="0">
                <a:solidFill>
                  <a:srgbClr val="FF0000"/>
                </a:solidFill>
                <a:latin typeface="Century Gothic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Century Gothic" pitchFamily="34" charset="0"/>
              </a:rPr>
              <a:t>jasa</a:t>
            </a:r>
            <a:endParaRPr lang="en-US" sz="2800" b="1" dirty="0" smtClean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8" y="2592388"/>
            <a:ext cx="3806825" cy="4111625"/>
          </a:xfrm>
          <a:solidFill>
            <a:srgbClr val="C0C0C0">
              <a:alpha val="50195"/>
            </a:srgbClr>
          </a:solidFill>
          <a:ln w="25400" cap="flat">
            <a:solidFill>
              <a:srgbClr val="660066"/>
            </a:solidFill>
          </a:ln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Current Assets</a:t>
            </a:r>
          </a:p>
          <a:p>
            <a:r>
              <a:rPr lang="en-US" altLang="en-US" smtClean="0">
                <a:latin typeface="Trebuchet MS" pitchFamily="34" charset="0"/>
              </a:rPr>
              <a:t>Long-term		 investments</a:t>
            </a:r>
          </a:p>
          <a:p>
            <a:r>
              <a:rPr lang="en-US" altLang="en-US" smtClean="0">
                <a:latin typeface="Trebuchet MS" pitchFamily="34" charset="0"/>
              </a:rPr>
              <a:t>Property, plant, and	equipment</a:t>
            </a:r>
          </a:p>
          <a:p>
            <a:r>
              <a:rPr lang="en-US" altLang="en-US" smtClean="0">
                <a:latin typeface="Trebuchet MS" pitchFamily="34" charset="0"/>
              </a:rPr>
              <a:t>Intangible assets</a:t>
            </a:r>
          </a:p>
          <a:p>
            <a:r>
              <a:rPr lang="en-US" altLang="en-US" smtClean="0">
                <a:latin typeface="Trebuchet MS" pitchFamily="34" charset="0"/>
              </a:rPr>
              <a:t>Other assets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90800"/>
            <a:ext cx="4191000" cy="4114800"/>
          </a:xfrm>
          <a:solidFill>
            <a:srgbClr val="C0C0C0">
              <a:alpha val="50195"/>
            </a:srgbClr>
          </a:solidFill>
          <a:ln w="25400">
            <a:solidFill>
              <a:srgbClr val="660066"/>
            </a:solidFill>
          </a:ln>
        </p:spPr>
        <p:txBody>
          <a:bodyPr/>
          <a:lstStyle/>
          <a:p>
            <a:r>
              <a:rPr lang="en-US" altLang="en-US" smtClean="0">
                <a:latin typeface="Trebuchet MS" pitchFamily="34" charset="0"/>
              </a:rPr>
              <a:t>Current liabilities</a:t>
            </a:r>
          </a:p>
          <a:p>
            <a:r>
              <a:rPr lang="en-US" altLang="en-US" smtClean="0">
                <a:latin typeface="Trebuchet MS" pitchFamily="34" charset="0"/>
              </a:rPr>
              <a:t>Long-term debt</a:t>
            </a:r>
          </a:p>
          <a:p>
            <a:r>
              <a:rPr lang="en-US" altLang="en-US" smtClean="0">
                <a:latin typeface="Trebuchet MS" pitchFamily="34" charset="0"/>
              </a:rPr>
              <a:t>Owners’ equity		Capital stock</a:t>
            </a:r>
          </a:p>
          <a:p>
            <a:r>
              <a:rPr lang="en-US" altLang="en-US" smtClean="0">
                <a:latin typeface="Trebuchet MS" pitchFamily="34" charset="0"/>
              </a:rPr>
              <a:t>Additional paid-in        	capital</a:t>
            </a:r>
          </a:p>
          <a:p>
            <a:r>
              <a:rPr lang="en-US" altLang="en-US" smtClean="0">
                <a:latin typeface="Trebuchet MS" pitchFamily="34" charset="0"/>
              </a:rPr>
              <a:t>Retained earnings</a:t>
            </a:r>
            <a:endParaRPr lang="en-US" altLang="en-US" sz="3200" smtClean="0">
              <a:latin typeface="Trebuchet MS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838200" y="1981200"/>
            <a:ext cx="8001000" cy="533400"/>
            <a:chOff x="768" y="912"/>
            <a:chExt cx="4272" cy="336"/>
          </a:xfrm>
        </p:grpSpPr>
        <p:sp>
          <p:nvSpPr>
            <p:cNvPr id="9222" name="Rectangle 5"/>
            <p:cNvSpPr>
              <a:spLocks noChangeArrowheads="1"/>
            </p:cNvSpPr>
            <p:nvPr/>
          </p:nvSpPr>
          <p:spPr bwMode="auto">
            <a:xfrm>
              <a:off x="768" y="912"/>
              <a:ext cx="1680" cy="336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altLang="en-US" sz="2600" b="1"/>
                <a:t>Assets</a:t>
              </a:r>
              <a:endParaRPr lang="en-US" altLang="en-US" sz="2800" b="1"/>
            </a:p>
          </p:txBody>
        </p:sp>
        <p:sp>
          <p:nvSpPr>
            <p:cNvPr id="9223" name="Rectangle 6"/>
            <p:cNvSpPr>
              <a:spLocks noChangeArrowheads="1"/>
            </p:cNvSpPr>
            <p:nvPr/>
          </p:nvSpPr>
          <p:spPr bwMode="auto">
            <a:xfrm>
              <a:off x="3216" y="912"/>
              <a:ext cx="1824" cy="336"/>
            </a:xfrm>
            <a:prstGeom prst="rect">
              <a:avLst/>
            </a:prstGeom>
            <a:solidFill>
              <a:srgbClr val="9BC68C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pPr algn="ctr" eaLnBrk="0" hangingPunct="0"/>
              <a:r>
                <a:rPr lang="en-US" altLang="en-US" sz="2600" b="1"/>
                <a:t>Liabilities and Equity</a:t>
              </a:r>
              <a:endParaRPr lang="en-US" altLang="en-US" sz="3200" b="1"/>
            </a:p>
          </p:txBody>
        </p:sp>
      </p:grp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460375" y="304800"/>
            <a:ext cx="8302625" cy="1597025"/>
          </a:xfrm>
          <a:prstGeom prst="rect">
            <a:avLst/>
          </a:prstGeom>
          <a:solidFill>
            <a:srgbClr val="9BC68C"/>
          </a:solidFill>
          <a:ln w="635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hangingPunct="0">
              <a:defRPr/>
            </a:pPr>
            <a:r>
              <a:rPr lang="en-US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charset="0"/>
              </a:rPr>
              <a:t>Balance Sheet: Classification</a:t>
            </a:r>
            <a:endParaRPr lang="en-US" altLang="en-US" sz="3600" b="1">
              <a:solidFill>
                <a:srgbClr val="0000E0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  <p:bldP spid="1843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Comic Sans MS" pitchFamily="66" charset="0"/>
              </a:rPr>
              <a:t>BALANCE SHEET</a:t>
            </a:r>
          </a:p>
        </p:txBody>
      </p:sp>
      <p:graphicFrame>
        <p:nvGraphicFramePr>
          <p:cNvPr id="3074" name="Organization Chart 6"/>
          <p:cNvGraphicFramePr>
            <a:graphicFrameLocks/>
          </p:cNvGraphicFramePr>
          <p:nvPr>
            <p:ph idx="1"/>
          </p:nvPr>
        </p:nvGraphicFramePr>
        <p:xfrm>
          <a:off x="381000" y="1143000"/>
          <a:ext cx="8477280" cy="514352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US" sz="3200" dirty="0" smtClean="0">
                <a:solidFill>
                  <a:schemeClr val="tx2"/>
                </a:solidFill>
                <a:latin typeface="Berlin Sans FB Demi" pitchFamily="34" charset="0"/>
                <a:cs typeface="Arial" pitchFamily="34" charset="0"/>
              </a:rPr>
              <a:t>UNSUR-UNSUR NERACA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4038600" cy="3124200"/>
          </a:xfrm>
          <a:ln w="38100" cmpd="dbl">
            <a:solidFill>
              <a:srgbClr val="FF6600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latin typeface="Baskerville Old Face" pitchFamily="18" charset="0"/>
              </a:rPr>
              <a:t>AKTIVA (ASSET)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400" b="1" dirty="0" smtClean="0">
              <a:latin typeface="Baskerville Old Face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v-SE" sz="2000" dirty="0" smtClean="0">
                <a:latin typeface="Baskerville Old Face" pitchFamily="18" charset="0"/>
              </a:rPr>
              <a:t>Aktiva lancar (</a:t>
            </a:r>
            <a:r>
              <a:rPr lang="sv-SE" sz="2000" i="1" dirty="0" smtClean="0">
                <a:latin typeface="Baskerville Old Face" pitchFamily="18" charset="0"/>
              </a:rPr>
              <a:t>Current Asset</a:t>
            </a:r>
            <a:r>
              <a:rPr lang="sv-SE" sz="2000" dirty="0" smtClean="0">
                <a:latin typeface="Baskerville Old Face" pitchFamily="18" charset="0"/>
              </a:rPr>
              <a:t>)</a:t>
            </a:r>
            <a:endParaRPr lang="en-US" sz="2000" dirty="0" smtClean="0">
              <a:latin typeface="Baskerville Old Face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latin typeface="Baskerville Old Face" pitchFamily="18" charset="0"/>
              </a:rPr>
              <a:t>Investasi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dirty="0" err="1" smtClean="0">
                <a:latin typeface="Baskerville Old Face" pitchFamily="18" charset="0"/>
              </a:rPr>
              <a:t>jangka</a:t>
            </a:r>
            <a:r>
              <a:rPr lang="en-US" sz="2000" dirty="0" smtClean="0">
                <a:latin typeface="Baskerville Old Face" pitchFamily="18" charset="0"/>
              </a:rPr>
              <a:t> </a:t>
            </a:r>
            <a:r>
              <a:rPr lang="en-US" sz="2000" dirty="0" err="1" smtClean="0">
                <a:latin typeface="Baskerville Old Face" pitchFamily="18" charset="0"/>
              </a:rPr>
              <a:t>panjang</a:t>
            </a:r>
            <a:r>
              <a:rPr lang="en-US" sz="2000" dirty="0" smtClean="0">
                <a:latin typeface="Baskerville Old Face" pitchFamily="18" charset="0"/>
              </a:rPr>
              <a:t> (</a:t>
            </a:r>
            <a:r>
              <a:rPr lang="en-US" sz="2000" i="1" dirty="0" smtClean="0">
                <a:latin typeface="Baskerville Old Face" pitchFamily="18" charset="0"/>
              </a:rPr>
              <a:t>Long-term Investment</a:t>
            </a:r>
            <a:r>
              <a:rPr lang="en-US" sz="2000" dirty="0" smtClean="0">
                <a:latin typeface="Baskerville Old Face" pitchFamily="18" charset="0"/>
              </a:rPr>
              <a:t>)</a:t>
            </a:r>
            <a:endParaRPr lang="sv-SE" sz="2000" dirty="0" smtClean="0">
              <a:latin typeface="Baskerville Old Face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v-SE" sz="2000" dirty="0" smtClean="0">
                <a:latin typeface="Baskerville Old Face" pitchFamily="18" charset="0"/>
              </a:rPr>
              <a:t>Aktiva tetap (</a:t>
            </a:r>
            <a:r>
              <a:rPr lang="sv-SE" sz="2000" i="1" dirty="0" smtClean="0">
                <a:latin typeface="Baskerville Old Face" pitchFamily="18" charset="0"/>
              </a:rPr>
              <a:t>Fixed Asset</a:t>
            </a:r>
            <a:r>
              <a:rPr lang="sv-SE" sz="2000" dirty="0" smtClean="0">
                <a:latin typeface="Baskerville Old Face" pitchFamily="18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sv-SE" sz="2000" dirty="0" smtClean="0">
                <a:latin typeface="Baskerville Old Face" pitchFamily="18" charset="0"/>
              </a:rPr>
              <a:t>Aktiva tak berwujud (</a:t>
            </a:r>
            <a:r>
              <a:rPr lang="sv-SE" sz="2000" i="1" dirty="0" smtClean="0">
                <a:latin typeface="Baskerville Old Face" pitchFamily="18" charset="0"/>
              </a:rPr>
              <a:t>Intangible Asset</a:t>
            </a:r>
            <a:r>
              <a:rPr lang="sv-SE" sz="2000" dirty="0" smtClean="0">
                <a:latin typeface="Baskerville Old Face" pitchFamily="18" charset="0"/>
              </a:rPr>
              <a:t>)</a:t>
            </a:r>
            <a:endParaRPr lang="en-US" sz="2000" dirty="0" smtClean="0">
              <a:latin typeface="Baskerville Old Face" pitchFamily="18" charset="0"/>
            </a:endParaRP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en-US" sz="2000" dirty="0" err="1" smtClean="0">
                <a:latin typeface="Baskerville Old Face" pitchFamily="18" charset="0"/>
              </a:rPr>
              <a:t>Aktiva</a:t>
            </a:r>
            <a:r>
              <a:rPr lang="en-US" sz="2000" dirty="0" smtClean="0">
                <a:latin typeface="Baskerville Old Face" pitchFamily="18" charset="0"/>
              </a:rPr>
              <a:t> lain-lain (</a:t>
            </a:r>
            <a:r>
              <a:rPr lang="en-US" sz="2000" i="1" dirty="0" smtClean="0">
                <a:latin typeface="Baskerville Old Face" pitchFamily="18" charset="0"/>
              </a:rPr>
              <a:t>Other Asset</a:t>
            </a:r>
            <a:r>
              <a:rPr lang="en-US" sz="2000" dirty="0" smtClean="0">
                <a:latin typeface="Baskerville Old Face" pitchFamily="18" charset="0"/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Baskerville Old Face" pitchFamily="18" charset="0"/>
            </a:endParaRP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47800"/>
            <a:ext cx="4038600" cy="3124200"/>
          </a:xfrm>
          <a:ln w="57150" cmpd="thinThick">
            <a:solidFill>
              <a:srgbClr val="FF99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smtClean="0">
                <a:latin typeface="Arial Rounded MT Bold" pitchFamily="34" charset="0"/>
              </a:rPr>
              <a:t>KEWAJIBAN  (liability)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>
                <a:latin typeface="Arial Rounded MT Bold" pitchFamily="34" charset="0"/>
              </a:rPr>
              <a:t>Kewajiban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lancar</a:t>
            </a:r>
            <a:endParaRPr lang="en-US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000" dirty="0" smtClean="0"/>
              <a:t>(hutang dagang, gaji, pajak, dll),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sv-SE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>
                <a:latin typeface="Arial Rounded MT Bold" pitchFamily="34" charset="0"/>
              </a:rPr>
              <a:t>Kewajiban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jangka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err="1" smtClean="0">
                <a:latin typeface="Arial Rounded MT Bold" pitchFamily="34" charset="0"/>
              </a:rPr>
              <a:t>panjang</a:t>
            </a:r>
            <a:endParaRPr lang="en-US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dirty="0" err="1" smtClean="0"/>
              <a:t>obligasi</a:t>
            </a:r>
            <a:r>
              <a:rPr lang="en-US" sz="2000" dirty="0" smtClean="0"/>
              <a:t> </a:t>
            </a:r>
            <a:r>
              <a:rPr lang="en-US" sz="2000" dirty="0" err="1" smtClean="0"/>
              <a:t>pensiun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Arial Rounded MT Bold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latin typeface="Arial Rounded MT Bold" pitchFamily="34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219200" y="4876800"/>
            <a:ext cx="6781800" cy="1600200"/>
          </a:xfrm>
          <a:prstGeom prst="rect">
            <a:avLst/>
          </a:prstGeom>
          <a:noFill/>
          <a:ln w="38100" cmpd="dbl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Arial" charset="0"/>
              </a:rPr>
              <a:t>MODAL(Equity)</a:t>
            </a:r>
          </a:p>
          <a:p>
            <a:pPr algn="ctr"/>
            <a:endParaRPr lang="en-US" dirty="0">
              <a:latin typeface="Arial" charset="0"/>
            </a:endParaRPr>
          </a:p>
          <a:p>
            <a:pPr algn="ctr"/>
            <a:r>
              <a:rPr lang="en-US" sz="2000" dirty="0">
                <a:latin typeface="Arial" charset="0"/>
              </a:rPr>
              <a:t>modal </a:t>
            </a:r>
            <a:r>
              <a:rPr lang="en-US" sz="2000" dirty="0" err="1">
                <a:latin typeface="Arial" charset="0"/>
              </a:rPr>
              <a:t>biasanya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menunjuk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kepada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kekayaan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  <a:hlinkClick r:id="rId3" tooltip="Finansial"/>
              </a:rPr>
              <a:t>finansial</a:t>
            </a:r>
            <a:r>
              <a:rPr lang="en-US" sz="2000" dirty="0">
                <a:latin typeface="Arial" charset="0"/>
              </a:rPr>
              <a:t>, </a:t>
            </a:r>
            <a:r>
              <a:rPr lang="en-US" sz="2000" dirty="0" err="1">
                <a:latin typeface="Arial" charset="0"/>
              </a:rPr>
              <a:t>terutama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dalam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penggunaan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awal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atau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menjaga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kelanjutan</a:t>
            </a:r>
            <a:r>
              <a:rPr lang="en-US" sz="2000" dirty="0">
                <a:latin typeface="Arial" charset="0"/>
              </a:rPr>
              <a:t> </a:t>
            </a:r>
            <a:r>
              <a:rPr lang="en-US" sz="2000" dirty="0" err="1">
                <a:latin typeface="Arial" charset="0"/>
              </a:rPr>
              <a:t>bisnis</a:t>
            </a:r>
            <a:r>
              <a:rPr lang="en-US" sz="2000" dirty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683EC2-3596-406A-B7F0-755822DBDCA6}" type="slidenum">
              <a:rPr lang="en-US"/>
              <a:pPr/>
              <a:t>9</a:t>
            </a:fld>
            <a:endParaRPr lang="en-US"/>
          </a:p>
        </p:txBody>
      </p:sp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AKTIVA </a:t>
            </a:r>
            <a:b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</a:t>
            </a:r>
            <a:r>
              <a:rPr lang="en-US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Assets</a:t>
            </a:r>
            <a:r>
              <a:rPr lang="en-US" sz="4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</a:t>
            </a:r>
          </a:p>
        </p:txBody>
      </p:sp>
      <p:sp>
        <p:nvSpPr>
          <p:cNvPr id="68622" name="Rectangle 1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buClrTx/>
              <a:buSzTx/>
              <a:buFont typeface="Wingdings" pitchFamily="2" charset="2"/>
              <a:buChar char="Ø"/>
              <a:defRPr/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Harta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/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kekayaan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sumber-sumber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ekonomi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dimiliki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perusahaan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diharapkan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memberikan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manfaat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atau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keuntungan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pada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masa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yang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datang</a:t>
            </a:r>
            <a:r>
              <a:rPr lang="en-US" b="1" dirty="0" smtClean="0">
                <a:solidFill>
                  <a:srgbClr val="002060"/>
                </a:solidFill>
                <a:latin typeface="Bradley Hand ITC" pitchFamily="66" charset="0"/>
              </a:rPr>
              <a:t>.</a:t>
            </a:r>
          </a:p>
          <a:p>
            <a:pPr eaLnBrk="1" hangingPunct="1">
              <a:defRPr/>
            </a:pPr>
            <a:endParaRPr lang="en-US" b="1" dirty="0" smtClean="0">
              <a:solidFill>
                <a:srgbClr val="002060"/>
              </a:solidFill>
              <a:latin typeface="Bradley Hand ITC" pitchFamily="66" charset="0"/>
            </a:endParaRPr>
          </a:p>
        </p:txBody>
      </p:sp>
      <p:pic>
        <p:nvPicPr>
          <p:cNvPr id="9221" name="Picture 15" descr="bs01934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3500438"/>
            <a:ext cx="37084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723</Words>
  <Application>Microsoft Office PowerPoint</Application>
  <PresentationFormat>On-screen Show (4:3)</PresentationFormat>
  <Paragraphs>220</Paragraphs>
  <Slides>21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NERACA  (balanced sheet)</vt:lpstr>
      <vt:lpstr>TAHAP PENYUSUNAN LAPORAN KEUANGAN</vt:lpstr>
      <vt:lpstr>Komponen Laporan Keuangan</vt:lpstr>
      <vt:lpstr>NERACA (Balance Sheet)</vt:lpstr>
      <vt:lpstr>BALANCE SHEET (neraca)</vt:lpstr>
      <vt:lpstr>Slide 6</vt:lpstr>
      <vt:lpstr>BALANCE SHEET</vt:lpstr>
      <vt:lpstr>UNSUR-UNSUR NERACA</vt:lpstr>
      <vt:lpstr>AKTIVA  (Assets)</vt:lpstr>
      <vt:lpstr>Penggolongan Harta</vt:lpstr>
      <vt:lpstr>Harta yang dapat segera diuangkan:</vt:lpstr>
      <vt:lpstr>Aset yang dimiliki untuk dipakai dalam operasi perusahaan:</vt:lpstr>
      <vt:lpstr>Aktiva Tetap (Fixed  Assets)   Aktiva yang mempunyai masa penggunaan  yang relatif panjang (tidak habis dipakai dalam siklus operasi setahun) dan tidak dapat segera dijadikan uang tunai.</vt:lpstr>
      <vt:lpstr>Aktiva tetap berwujud  (tangiable asset)</vt:lpstr>
      <vt:lpstr>Aktiva tetap tak berwujud (intangiable asset)</vt:lpstr>
      <vt:lpstr>Kewajiban (liabilities)</vt:lpstr>
      <vt:lpstr>Penggolongan Kewajiban</vt:lpstr>
      <vt:lpstr>Kewajiban Jangka Panjang (Long term liabilities)   Kewajiban perusahaan yang dapat dilunaskan dalam jangka waktu lebih dari  1 tahun </vt:lpstr>
      <vt:lpstr>Modal (capital)</vt:lpstr>
      <vt:lpstr>Contoh penyajian BALANCE SHEET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NERACA (balanced sheet)</dc:title>
  <dc:creator>toshiba</dc:creator>
  <cp:lastModifiedBy>Toshiba</cp:lastModifiedBy>
  <cp:revision>7</cp:revision>
  <dcterms:created xsi:type="dcterms:W3CDTF">2012-11-04T09:54:22Z</dcterms:created>
  <dcterms:modified xsi:type="dcterms:W3CDTF">2017-10-02T04:05:04Z</dcterms:modified>
</cp:coreProperties>
</file>